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19" r:id="rId3"/>
    <p:sldId id="320" r:id="rId4"/>
    <p:sldId id="321" r:id="rId5"/>
    <p:sldId id="266" r:id="rId6"/>
    <p:sldId id="313" r:id="rId7"/>
    <p:sldId id="312" r:id="rId8"/>
    <p:sldId id="324" r:id="rId9"/>
    <p:sldId id="305" r:id="rId10"/>
    <p:sldId id="267" r:id="rId11"/>
    <p:sldId id="322" r:id="rId12"/>
    <p:sldId id="323" r:id="rId13"/>
    <p:sldId id="325" r:id="rId14"/>
    <p:sldId id="327" r:id="rId15"/>
    <p:sldId id="326" r:id="rId16"/>
    <p:sldId id="328" r:id="rId17"/>
    <p:sldId id="4480" r:id="rId18"/>
    <p:sldId id="4485" r:id="rId19"/>
    <p:sldId id="4481" r:id="rId20"/>
    <p:sldId id="336" r:id="rId21"/>
    <p:sldId id="333" r:id="rId22"/>
    <p:sldId id="334" r:id="rId23"/>
    <p:sldId id="4483" r:id="rId24"/>
    <p:sldId id="337" r:id="rId25"/>
    <p:sldId id="4484" r:id="rId26"/>
    <p:sldId id="4479" r:id="rId27"/>
    <p:sldId id="316" r:id="rId28"/>
    <p:sldId id="315" r:id="rId29"/>
    <p:sldId id="4477" r:id="rId30"/>
    <p:sldId id="4478" r:id="rId31"/>
    <p:sldId id="4482" r:id="rId32"/>
    <p:sldId id="335" r:id="rId33"/>
    <p:sldId id="332" r:id="rId34"/>
    <p:sldId id="261" r:id="rId35"/>
    <p:sldId id="276" r:id="rId36"/>
    <p:sldId id="282" r:id="rId37"/>
    <p:sldId id="281" r:id="rId38"/>
    <p:sldId id="284" r:id="rId39"/>
    <p:sldId id="277" r:id="rId40"/>
    <p:sldId id="285" r:id="rId41"/>
    <p:sldId id="286" r:id="rId42"/>
    <p:sldId id="287" r:id="rId43"/>
    <p:sldId id="1074" r:id="rId44"/>
    <p:sldId id="1064" r:id="rId45"/>
    <p:sldId id="1526" r:id="rId46"/>
    <p:sldId id="259" r:id="rId47"/>
    <p:sldId id="280" r:id="rId48"/>
    <p:sldId id="4490" r:id="rId49"/>
    <p:sldId id="264" r:id="rId50"/>
    <p:sldId id="339" r:id="rId51"/>
    <p:sldId id="341" r:id="rId52"/>
    <p:sldId id="257" r:id="rId53"/>
    <p:sldId id="342" r:id="rId54"/>
    <p:sldId id="343" r:id="rId55"/>
    <p:sldId id="344" r:id="rId56"/>
    <p:sldId id="258" r:id="rId57"/>
    <p:sldId id="4487" r:id="rId58"/>
    <p:sldId id="260" r:id="rId59"/>
    <p:sldId id="4488" r:id="rId60"/>
    <p:sldId id="338" r:id="rId61"/>
    <p:sldId id="4489" r:id="rId62"/>
    <p:sldId id="262" r:id="rId6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234" autoAdjust="0"/>
    <p:restoredTop sz="94725" autoAdjust="0"/>
  </p:normalViewPr>
  <p:slideViewPr>
    <p:cSldViewPr snapToGrid="0">
      <p:cViewPr varScale="1">
        <p:scale>
          <a:sx n="65" d="100"/>
          <a:sy n="65" d="100"/>
        </p:scale>
        <p:origin x="64" y="256"/>
      </p:cViewPr>
      <p:guideLst/>
    </p:cSldViewPr>
  </p:slideViewPr>
  <p:outlineViewPr>
    <p:cViewPr>
      <p:scale>
        <a:sx n="33" d="100"/>
        <a:sy n="33" d="100"/>
      </p:scale>
      <p:origin x="0" y="-122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PRL\Desktop\SIJIA\cortical%20stretch%20and%20QPLI\pERK%20for%20all%20experiments\pERK%20expression%20from%20all%20experime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8561060695483"/>
          <c:y val="5.6410306384969203E-2"/>
          <c:w val="0.67250112675309504"/>
          <c:h val="0.75085948790319801"/>
        </c:manualLayout>
      </c:layout>
      <c:barChart>
        <c:barDir val="col"/>
        <c:grouping val="clustered"/>
        <c:varyColors val="0"/>
        <c:ser>
          <c:idx val="0"/>
          <c:order val="0"/>
          <c:tx>
            <c:v>0.5mm/s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'all data'!$K$135:$K$136</c:f>
                <c:numCache>
                  <c:formatCode>General</c:formatCode>
                  <c:ptCount val="2"/>
                  <c:pt idx="0">
                    <c:v>0.327246602010484</c:v>
                  </c:pt>
                  <c:pt idx="1">
                    <c:v>0.45187206964975501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'all data'!$I$135:$I$136</c:f>
              <c:strCache>
                <c:ptCount val="2"/>
                <c:pt idx="0">
                  <c:v>4mm</c:v>
                </c:pt>
                <c:pt idx="1">
                  <c:v>8mm</c:v>
                </c:pt>
              </c:strCache>
            </c:strRef>
          </c:cat>
          <c:val>
            <c:numRef>
              <c:f>'all data'!$J$135:$J$136</c:f>
              <c:numCache>
                <c:formatCode>General</c:formatCode>
                <c:ptCount val="2"/>
                <c:pt idx="0">
                  <c:v>0.89643370733679895</c:v>
                </c:pt>
                <c:pt idx="1">
                  <c:v>1.299577628618628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1F-4125-853A-39C22F819DF1}"/>
            </c:ext>
          </c:extLst>
        </c:ser>
        <c:ser>
          <c:idx val="1"/>
          <c:order val="1"/>
          <c:tx>
            <c:v>3.5mm/s</c:v>
          </c:tx>
          <c:spPr>
            <a:pattFill prst="wdDn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'all data'!$K$137:$K$138</c:f>
                <c:numCache>
                  <c:formatCode>General</c:formatCode>
                  <c:ptCount val="2"/>
                  <c:pt idx="0">
                    <c:v>0.35398042330684298</c:v>
                  </c:pt>
                  <c:pt idx="1">
                    <c:v>0.40820301943828902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'all data'!$J$137:$J$138</c:f>
              <c:numCache>
                <c:formatCode>General</c:formatCode>
                <c:ptCount val="2"/>
                <c:pt idx="0">
                  <c:v>1.0411806997106301</c:v>
                </c:pt>
                <c:pt idx="1">
                  <c:v>1.2760736996747699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1F-4125-853A-39C22F819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4118520"/>
        <c:axId val="2104112872"/>
      </c:barChart>
      <c:catAx>
        <c:axId val="2104118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4112872"/>
        <c:crosses val="autoZero"/>
        <c:auto val="1"/>
        <c:lblAlgn val="ctr"/>
        <c:lblOffset val="100"/>
        <c:noMultiLvlLbl val="0"/>
      </c:catAx>
      <c:valAx>
        <c:axId val="21041128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normalized pERK over control (±SD)</a:t>
                </a:r>
              </a:p>
            </c:rich>
          </c:tx>
          <c:layout>
            <c:manualLayout>
              <c:xMode val="edge"/>
              <c:yMode val="edge"/>
              <c:x val="2.0362546695866401E-2"/>
              <c:y val="0.10792702892336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04118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915020178154703"/>
          <c:y val="5.4455445544554497E-2"/>
          <c:w val="0.243167078898999"/>
          <c:h val="0.163584898041590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F364FD-0294-4B13-86E2-991408565107}" type="doc">
      <dgm:prSet loTypeId="urn:microsoft.com/office/officeart/2005/8/layout/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3530BB3-C18C-4B81-BA0C-7FD363076B26}">
      <dgm:prSet phldrT="[Text]"/>
      <dgm:spPr/>
      <dgm:t>
        <a:bodyPr/>
        <a:lstStyle/>
        <a:p>
          <a:pPr algn="ctr"/>
          <a:r>
            <a:rPr lang="en-US" b="1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FBM Taxonomy </a:t>
          </a:r>
        </a:p>
        <a:p>
          <a:pPr algn="ctr"/>
          <a:r>
            <a:rPr lang="en-US" b="1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&amp; Terminology Committee</a:t>
          </a:r>
          <a:endParaRPr lang="en-US" b="1" dirty="0"/>
        </a:p>
      </dgm:t>
    </dgm:pt>
    <dgm:pt modelId="{69505F5A-1FDE-4819-9F2D-6E1876AC7A38}" type="parTrans" cxnId="{C51750F9-6D29-4DF6-B2B8-644C2A6D80C1}">
      <dgm:prSet/>
      <dgm:spPr/>
      <dgm:t>
        <a:bodyPr/>
        <a:lstStyle/>
        <a:p>
          <a:endParaRPr lang="en-US" b="1"/>
        </a:p>
      </dgm:t>
    </dgm:pt>
    <dgm:pt modelId="{3DB4FA32-21B1-4F98-989E-A2F045207F99}" type="sibTrans" cxnId="{C51750F9-6D29-4DF6-B2B8-644C2A6D80C1}">
      <dgm:prSet/>
      <dgm:spPr/>
      <dgm:t>
        <a:bodyPr/>
        <a:lstStyle/>
        <a:p>
          <a:endParaRPr lang="en-US" b="1"/>
        </a:p>
      </dgm:t>
    </dgm:pt>
    <dgm:pt modelId="{6A6EABF9-D93E-4AAE-9572-8B01D1B4EA2A}">
      <dgm:prSet phldrT="[Text]"/>
      <dgm:spPr/>
      <dgm:t>
        <a:bodyPr/>
        <a:lstStyle/>
        <a:p>
          <a:r>
            <a:rPr lang="en-US" b="1" dirty="0"/>
            <a:t>3 NIH U24 Networks</a:t>
          </a:r>
        </a:p>
      </dgm:t>
    </dgm:pt>
    <dgm:pt modelId="{B014C257-DE39-46EF-850E-EAAAB6E89308}" type="parTrans" cxnId="{F28EC40C-6193-4D62-BD33-D136B7637A04}">
      <dgm:prSet/>
      <dgm:spPr/>
      <dgm:t>
        <a:bodyPr/>
        <a:lstStyle/>
        <a:p>
          <a:endParaRPr lang="en-US" b="1"/>
        </a:p>
      </dgm:t>
    </dgm:pt>
    <dgm:pt modelId="{452CD205-C816-46EE-BDE2-B5EF21923124}" type="sibTrans" cxnId="{F28EC40C-6193-4D62-BD33-D136B7637A04}">
      <dgm:prSet/>
      <dgm:spPr/>
      <dgm:t>
        <a:bodyPr/>
        <a:lstStyle/>
        <a:p>
          <a:endParaRPr lang="en-US" b="1"/>
        </a:p>
      </dgm:t>
    </dgm:pt>
    <dgm:pt modelId="{25D04DD2-0484-43CD-BB41-7AE0A195FC1B}">
      <dgm:prSet phldrT="[Text]"/>
      <dgm:spPr/>
      <dgm:t>
        <a:bodyPr/>
        <a:lstStyle/>
        <a:p>
          <a:pPr algn="ctr"/>
          <a:r>
            <a:rPr lang="en-US" b="1" dirty="0"/>
            <a:t>3 Models </a:t>
          </a:r>
        </a:p>
        <a:p>
          <a:pPr algn="ctr"/>
          <a:r>
            <a:rPr lang="en-US" b="1" dirty="0"/>
            <a:t>Proposed</a:t>
          </a:r>
        </a:p>
      </dgm:t>
    </dgm:pt>
    <dgm:pt modelId="{DA0F1546-26F7-4815-BF05-E298FCB1240B}" type="parTrans" cxnId="{6ADB7ABD-23D8-4B61-BD63-B7E45A8F7247}">
      <dgm:prSet/>
      <dgm:spPr/>
      <dgm:t>
        <a:bodyPr/>
        <a:lstStyle/>
        <a:p>
          <a:endParaRPr lang="en-US" b="1"/>
        </a:p>
      </dgm:t>
    </dgm:pt>
    <dgm:pt modelId="{FC2B6C1B-1F7D-4481-919E-5DDBB7D1CB8B}" type="sibTrans" cxnId="{6ADB7ABD-23D8-4B61-BD63-B7E45A8F7247}">
      <dgm:prSet/>
      <dgm:spPr/>
      <dgm:t>
        <a:bodyPr/>
        <a:lstStyle/>
        <a:p>
          <a:endParaRPr lang="en-US" b="1"/>
        </a:p>
      </dgm:t>
    </dgm:pt>
    <dgm:pt modelId="{A9808EA6-3945-4E33-AF13-55D68B2B073E}">
      <dgm:prSet phldrT="[Text]"/>
      <dgm:spPr/>
      <dgm:t>
        <a:bodyPr/>
        <a:lstStyle/>
        <a:p>
          <a:r>
            <a:rPr lang="en-US" b="1" dirty="0"/>
            <a:t>Presented virtually</a:t>
          </a:r>
        </a:p>
      </dgm:t>
    </dgm:pt>
    <dgm:pt modelId="{C6150904-35D5-491C-B760-B7EAD966A022}" type="parTrans" cxnId="{2C721C0A-1B88-496A-BCFB-9FD3F7A48E4B}">
      <dgm:prSet/>
      <dgm:spPr/>
      <dgm:t>
        <a:bodyPr/>
        <a:lstStyle/>
        <a:p>
          <a:endParaRPr lang="en-US" b="1"/>
        </a:p>
      </dgm:t>
    </dgm:pt>
    <dgm:pt modelId="{86A86682-2ABF-4DBA-B95B-8BF877C16C2D}" type="sibTrans" cxnId="{2C721C0A-1B88-496A-BCFB-9FD3F7A48E4B}">
      <dgm:prSet/>
      <dgm:spPr/>
      <dgm:t>
        <a:bodyPr/>
        <a:lstStyle/>
        <a:p>
          <a:endParaRPr lang="en-US" b="1"/>
        </a:p>
      </dgm:t>
    </dgm:pt>
    <dgm:pt modelId="{A5B538A0-4E05-4ABB-ABFC-CF68604BA8A5}">
      <dgm:prSet phldrT="[Text]"/>
      <dgm:spPr/>
      <dgm:t>
        <a:bodyPr/>
        <a:lstStyle/>
        <a:p>
          <a:pPr algn="ctr"/>
          <a:r>
            <a:rPr lang="en-US" b="1" dirty="0"/>
            <a:t>3D Matrix </a:t>
          </a:r>
        </a:p>
        <a:p>
          <a:pPr algn="ctr"/>
          <a:r>
            <a:rPr lang="en-US" b="1" dirty="0"/>
            <a:t>Model Selected</a:t>
          </a:r>
        </a:p>
      </dgm:t>
    </dgm:pt>
    <dgm:pt modelId="{62148165-9F79-4852-BDFE-FCAEBC6490D3}" type="parTrans" cxnId="{68A361B1-16CF-48DE-9CA9-FE4F4C1FB041}">
      <dgm:prSet/>
      <dgm:spPr/>
      <dgm:t>
        <a:bodyPr/>
        <a:lstStyle/>
        <a:p>
          <a:endParaRPr lang="en-US" b="1"/>
        </a:p>
      </dgm:t>
    </dgm:pt>
    <dgm:pt modelId="{7BFA3D8A-A3E7-4A40-8E90-E418756A037B}" type="sibTrans" cxnId="{68A361B1-16CF-48DE-9CA9-FE4F4C1FB041}">
      <dgm:prSet/>
      <dgm:spPr/>
      <dgm:t>
        <a:bodyPr/>
        <a:lstStyle/>
        <a:p>
          <a:endParaRPr lang="en-US" b="1"/>
        </a:p>
      </dgm:t>
    </dgm:pt>
    <dgm:pt modelId="{354B31C9-AFC6-46B1-96E1-62D2456F5195}">
      <dgm:prSet phldrT="[Text]"/>
      <dgm:spPr/>
      <dgm:t>
        <a:bodyPr/>
        <a:lstStyle/>
        <a:p>
          <a:r>
            <a:rPr lang="en-US" b="1" dirty="0"/>
            <a:t>Sub-group refined</a:t>
          </a:r>
        </a:p>
      </dgm:t>
    </dgm:pt>
    <dgm:pt modelId="{732B308B-B720-47AC-974B-58ED116F59B6}" type="parTrans" cxnId="{35D7A088-D4FE-425A-8AEF-2AE7F9456327}">
      <dgm:prSet/>
      <dgm:spPr/>
      <dgm:t>
        <a:bodyPr/>
        <a:lstStyle/>
        <a:p>
          <a:endParaRPr lang="en-US" b="1"/>
        </a:p>
      </dgm:t>
    </dgm:pt>
    <dgm:pt modelId="{17D1474E-0D2F-4997-8873-F4B224283FD0}" type="sibTrans" cxnId="{35D7A088-D4FE-425A-8AEF-2AE7F9456327}">
      <dgm:prSet/>
      <dgm:spPr/>
      <dgm:t>
        <a:bodyPr/>
        <a:lstStyle/>
        <a:p>
          <a:endParaRPr lang="en-US" b="1"/>
        </a:p>
      </dgm:t>
    </dgm:pt>
    <dgm:pt modelId="{7D3CDBFC-FC80-4BB7-8298-3FC29F7625FA}">
      <dgm:prSet phldrT="[Text]"/>
      <dgm:spPr/>
      <dgm:t>
        <a:bodyPr/>
        <a:lstStyle/>
        <a:p>
          <a:r>
            <a:rPr lang="en-US" b="1" dirty="0"/>
            <a:t>Multi-disciplinary</a:t>
          </a:r>
        </a:p>
      </dgm:t>
    </dgm:pt>
    <dgm:pt modelId="{26E00328-0C05-48BD-B370-A4E4ADF5F6D8}" type="parTrans" cxnId="{95E660C5-7746-4BF8-BC1A-F34A3763C00F}">
      <dgm:prSet/>
      <dgm:spPr/>
      <dgm:t>
        <a:bodyPr/>
        <a:lstStyle/>
        <a:p>
          <a:endParaRPr lang="en-US" b="1"/>
        </a:p>
      </dgm:t>
    </dgm:pt>
    <dgm:pt modelId="{766E3A15-5F3B-4BC3-A99E-7B8BE95D9AE6}" type="sibTrans" cxnId="{95E660C5-7746-4BF8-BC1A-F34A3763C00F}">
      <dgm:prSet/>
      <dgm:spPr/>
      <dgm:t>
        <a:bodyPr/>
        <a:lstStyle/>
        <a:p>
          <a:endParaRPr lang="en-US" b="1"/>
        </a:p>
      </dgm:t>
    </dgm:pt>
    <dgm:pt modelId="{6F9AB62A-42B3-418B-991E-B1F19FF77B73}">
      <dgm:prSet phldrT="[Text]"/>
      <dgm:spPr/>
      <dgm:t>
        <a:bodyPr/>
        <a:lstStyle/>
        <a:p>
          <a:r>
            <a:rPr lang="en-US" b="1" dirty="0"/>
            <a:t>Discussed</a:t>
          </a:r>
        </a:p>
      </dgm:t>
    </dgm:pt>
    <dgm:pt modelId="{3298A77A-AA3D-4BEE-8DF4-36D4C6878EB5}" type="parTrans" cxnId="{3BCE37B5-079B-475C-BADA-1E69569D1598}">
      <dgm:prSet/>
      <dgm:spPr/>
      <dgm:t>
        <a:bodyPr/>
        <a:lstStyle/>
        <a:p>
          <a:endParaRPr lang="en-US"/>
        </a:p>
      </dgm:t>
    </dgm:pt>
    <dgm:pt modelId="{900E1D36-15ED-4D1A-BA47-ECBBD5D40F9D}" type="sibTrans" cxnId="{3BCE37B5-079B-475C-BADA-1E69569D1598}">
      <dgm:prSet/>
      <dgm:spPr/>
      <dgm:t>
        <a:bodyPr/>
        <a:lstStyle/>
        <a:p>
          <a:endParaRPr lang="en-US"/>
        </a:p>
      </dgm:t>
    </dgm:pt>
    <dgm:pt modelId="{F200B05F-6191-4871-BA97-4FE904FA1145}">
      <dgm:prSet phldrT="[Text]"/>
      <dgm:spPr/>
      <dgm:t>
        <a:bodyPr/>
        <a:lstStyle/>
        <a:p>
          <a:r>
            <a:rPr lang="en-US" b="1" dirty="0"/>
            <a:t>Voted On (2 rounds)</a:t>
          </a:r>
        </a:p>
      </dgm:t>
    </dgm:pt>
    <dgm:pt modelId="{7A90F211-859C-4E69-BED2-C58C5FA4D549}" type="parTrans" cxnId="{34FD2B17-C2BB-43D0-82F7-EAF801C55FDD}">
      <dgm:prSet/>
      <dgm:spPr/>
      <dgm:t>
        <a:bodyPr/>
        <a:lstStyle/>
        <a:p>
          <a:endParaRPr lang="en-US"/>
        </a:p>
      </dgm:t>
    </dgm:pt>
    <dgm:pt modelId="{FD75B845-D922-4AF7-AC20-57ADD194A529}" type="sibTrans" cxnId="{34FD2B17-C2BB-43D0-82F7-EAF801C55FDD}">
      <dgm:prSet/>
      <dgm:spPr/>
      <dgm:t>
        <a:bodyPr/>
        <a:lstStyle/>
        <a:p>
          <a:endParaRPr lang="en-US"/>
        </a:p>
      </dgm:t>
    </dgm:pt>
    <dgm:pt modelId="{5BE47FD8-4B51-4736-9C1D-179F707E2132}">
      <dgm:prSet phldrT="[Text]"/>
      <dgm:spPr/>
      <dgm:t>
        <a:bodyPr/>
        <a:lstStyle/>
        <a:p>
          <a:r>
            <a:rPr lang="en-US" b="1" dirty="0"/>
            <a:t>Met regularly</a:t>
          </a:r>
        </a:p>
      </dgm:t>
    </dgm:pt>
    <dgm:pt modelId="{1A74111B-343A-4E34-BE14-3E03BAA29BC2}" type="parTrans" cxnId="{01B50A19-9EEB-4C9D-BFFB-148F4D54CFA1}">
      <dgm:prSet/>
      <dgm:spPr/>
      <dgm:t>
        <a:bodyPr/>
        <a:lstStyle/>
        <a:p>
          <a:endParaRPr lang="en-US"/>
        </a:p>
      </dgm:t>
    </dgm:pt>
    <dgm:pt modelId="{CBDB2C03-5070-4E68-A13E-648EF754D628}" type="sibTrans" cxnId="{01B50A19-9EEB-4C9D-BFFB-148F4D54CFA1}">
      <dgm:prSet/>
      <dgm:spPr/>
      <dgm:t>
        <a:bodyPr/>
        <a:lstStyle/>
        <a:p>
          <a:endParaRPr lang="en-US"/>
        </a:p>
      </dgm:t>
    </dgm:pt>
    <dgm:pt modelId="{003302B3-9F94-4632-AE65-5B72C6D1DA61}">
      <dgm:prSet phldrT="[Text]"/>
      <dgm:spPr/>
      <dgm:t>
        <a:bodyPr/>
        <a:lstStyle/>
        <a:p>
          <a:r>
            <a:rPr lang="en-US" b="1" dirty="0"/>
            <a:t>Virtual/Email</a:t>
          </a:r>
        </a:p>
      </dgm:t>
    </dgm:pt>
    <dgm:pt modelId="{73411965-6D3A-4583-93E0-09A719767E62}" type="parTrans" cxnId="{975D4B0D-6ADC-4819-9869-6748D1630974}">
      <dgm:prSet/>
      <dgm:spPr/>
      <dgm:t>
        <a:bodyPr/>
        <a:lstStyle/>
        <a:p>
          <a:endParaRPr lang="en-US"/>
        </a:p>
      </dgm:t>
    </dgm:pt>
    <dgm:pt modelId="{AA15ED88-5434-4FC4-8DD3-AB6EAF1DB545}" type="sibTrans" cxnId="{975D4B0D-6ADC-4819-9869-6748D1630974}">
      <dgm:prSet/>
      <dgm:spPr/>
      <dgm:t>
        <a:bodyPr/>
        <a:lstStyle/>
        <a:p>
          <a:endParaRPr lang="en-US"/>
        </a:p>
      </dgm:t>
    </dgm:pt>
    <dgm:pt modelId="{434F081E-A6AF-40C3-8F85-BE756E09AB37}">
      <dgm:prSet phldrT="[Text]"/>
      <dgm:spPr/>
      <dgm:t>
        <a:bodyPr/>
        <a:lstStyle/>
        <a:p>
          <a:r>
            <a:rPr lang="en-US" b="1" dirty="0"/>
            <a:t>Dissemination</a:t>
          </a:r>
        </a:p>
      </dgm:t>
    </dgm:pt>
    <dgm:pt modelId="{52C2D51B-F915-4CE1-9279-808418AA1ECA}" type="parTrans" cxnId="{ADCE6F33-3130-470A-8988-B653C3A5FC29}">
      <dgm:prSet/>
      <dgm:spPr/>
      <dgm:t>
        <a:bodyPr/>
        <a:lstStyle/>
        <a:p>
          <a:endParaRPr lang="en-US"/>
        </a:p>
      </dgm:t>
    </dgm:pt>
    <dgm:pt modelId="{902F73A9-1C26-4339-A21B-5DA7A82BEBDB}" type="sibTrans" cxnId="{ADCE6F33-3130-470A-8988-B653C3A5FC29}">
      <dgm:prSet/>
      <dgm:spPr/>
      <dgm:t>
        <a:bodyPr/>
        <a:lstStyle/>
        <a:p>
          <a:endParaRPr lang="en-US"/>
        </a:p>
      </dgm:t>
    </dgm:pt>
    <dgm:pt modelId="{DFE8B37E-39C4-4857-B310-1594AEE1A253}" type="pres">
      <dgm:prSet presAssocID="{32F364FD-0294-4B13-86E2-991408565107}" presName="linearFlow" presStyleCnt="0">
        <dgm:presLayoutVars>
          <dgm:dir/>
          <dgm:animLvl val="lvl"/>
          <dgm:resizeHandles val="exact"/>
        </dgm:presLayoutVars>
      </dgm:prSet>
      <dgm:spPr/>
    </dgm:pt>
    <dgm:pt modelId="{B053C484-E21C-4683-BA4D-FEA6268EEF7A}" type="pres">
      <dgm:prSet presAssocID="{83530BB3-C18C-4B81-BA0C-7FD363076B26}" presName="composite" presStyleCnt="0"/>
      <dgm:spPr/>
    </dgm:pt>
    <dgm:pt modelId="{4A428F62-A1B1-4C9E-A676-3CCA79DE54FE}" type="pres">
      <dgm:prSet presAssocID="{83530BB3-C18C-4B81-BA0C-7FD363076B2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8D15807-AB48-4B1D-83F9-8C0FE2517104}" type="pres">
      <dgm:prSet presAssocID="{83530BB3-C18C-4B81-BA0C-7FD363076B26}" presName="parSh" presStyleLbl="node1" presStyleIdx="0" presStyleCnt="3"/>
      <dgm:spPr/>
    </dgm:pt>
    <dgm:pt modelId="{8C987B9A-5242-41D7-8487-F0DE645784B8}" type="pres">
      <dgm:prSet presAssocID="{83530BB3-C18C-4B81-BA0C-7FD363076B26}" presName="desTx" presStyleLbl="fgAcc1" presStyleIdx="0" presStyleCnt="3">
        <dgm:presLayoutVars>
          <dgm:bulletEnabled val="1"/>
        </dgm:presLayoutVars>
      </dgm:prSet>
      <dgm:spPr/>
    </dgm:pt>
    <dgm:pt modelId="{C304C00B-A5C4-4E9F-B7F9-B378FCD81669}" type="pres">
      <dgm:prSet presAssocID="{3DB4FA32-21B1-4F98-989E-A2F045207F99}" presName="sibTrans" presStyleLbl="sibTrans2D1" presStyleIdx="0" presStyleCnt="2"/>
      <dgm:spPr/>
    </dgm:pt>
    <dgm:pt modelId="{1B2C3C64-5266-4170-BED1-3B0021B72EC4}" type="pres">
      <dgm:prSet presAssocID="{3DB4FA32-21B1-4F98-989E-A2F045207F99}" presName="connTx" presStyleLbl="sibTrans2D1" presStyleIdx="0" presStyleCnt="2"/>
      <dgm:spPr/>
    </dgm:pt>
    <dgm:pt modelId="{C5DC30BB-727B-46F7-AF2F-D74959EEA416}" type="pres">
      <dgm:prSet presAssocID="{25D04DD2-0484-43CD-BB41-7AE0A195FC1B}" presName="composite" presStyleCnt="0"/>
      <dgm:spPr/>
    </dgm:pt>
    <dgm:pt modelId="{DDF0AEF8-D376-4304-9683-06E329DADD2A}" type="pres">
      <dgm:prSet presAssocID="{25D04DD2-0484-43CD-BB41-7AE0A195FC1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C3FD6C7-5B5B-40F7-8A98-ABFB3B0D5BD6}" type="pres">
      <dgm:prSet presAssocID="{25D04DD2-0484-43CD-BB41-7AE0A195FC1B}" presName="parSh" presStyleLbl="node1" presStyleIdx="1" presStyleCnt="3"/>
      <dgm:spPr/>
    </dgm:pt>
    <dgm:pt modelId="{99CBB1E1-C388-4980-A69B-CD59D97969BD}" type="pres">
      <dgm:prSet presAssocID="{25D04DD2-0484-43CD-BB41-7AE0A195FC1B}" presName="desTx" presStyleLbl="fgAcc1" presStyleIdx="1" presStyleCnt="3">
        <dgm:presLayoutVars>
          <dgm:bulletEnabled val="1"/>
        </dgm:presLayoutVars>
      </dgm:prSet>
      <dgm:spPr/>
    </dgm:pt>
    <dgm:pt modelId="{3C00CA1F-2B5B-4100-A62A-F263781720D0}" type="pres">
      <dgm:prSet presAssocID="{FC2B6C1B-1F7D-4481-919E-5DDBB7D1CB8B}" presName="sibTrans" presStyleLbl="sibTrans2D1" presStyleIdx="1" presStyleCnt="2"/>
      <dgm:spPr/>
    </dgm:pt>
    <dgm:pt modelId="{D6C23766-1597-4EA8-9E68-0082038085E7}" type="pres">
      <dgm:prSet presAssocID="{FC2B6C1B-1F7D-4481-919E-5DDBB7D1CB8B}" presName="connTx" presStyleLbl="sibTrans2D1" presStyleIdx="1" presStyleCnt="2"/>
      <dgm:spPr/>
    </dgm:pt>
    <dgm:pt modelId="{361D409A-B1FF-4721-A08A-395DA095E37A}" type="pres">
      <dgm:prSet presAssocID="{A5B538A0-4E05-4ABB-ABFC-CF68604BA8A5}" presName="composite" presStyleCnt="0"/>
      <dgm:spPr/>
    </dgm:pt>
    <dgm:pt modelId="{2DE6C662-500B-4720-814A-869974E34B72}" type="pres">
      <dgm:prSet presAssocID="{A5B538A0-4E05-4ABB-ABFC-CF68604BA8A5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A282D58-649A-4223-806A-F3C216CE1225}" type="pres">
      <dgm:prSet presAssocID="{A5B538A0-4E05-4ABB-ABFC-CF68604BA8A5}" presName="parSh" presStyleLbl="node1" presStyleIdx="2" presStyleCnt="3"/>
      <dgm:spPr/>
    </dgm:pt>
    <dgm:pt modelId="{451A3BB2-CD93-43E0-90E2-F9C3182DA212}" type="pres">
      <dgm:prSet presAssocID="{A5B538A0-4E05-4ABB-ABFC-CF68604BA8A5}" presName="desTx" presStyleLbl="fgAcc1" presStyleIdx="2" presStyleCnt="3">
        <dgm:presLayoutVars>
          <dgm:bulletEnabled val="1"/>
        </dgm:presLayoutVars>
      </dgm:prSet>
      <dgm:spPr/>
    </dgm:pt>
  </dgm:ptLst>
  <dgm:cxnLst>
    <dgm:cxn modelId="{2C721C0A-1B88-496A-BCFB-9FD3F7A48E4B}" srcId="{25D04DD2-0484-43CD-BB41-7AE0A195FC1B}" destId="{A9808EA6-3945-4E33-AF13-55D68B2B073E}" srcOrd="0" destOrd="0" parTransId="{C6150904-35D5-491C-B760-B7EAD966A022}" sibTransId="{86A86682-2ABF-4DBA-B95B-8BF877C16C2D}"/>
    <dgm:cxn modelId="{F28EC40C-6193-4D62-BD33-D136B7637A04}" srcId="{83530BB3-C18C-4B81-BA0C-7FD363076B26}" destId="{6A6EABF9-D93E-4AAE-9572-8B01D1B4EA2A}" srcOrd="0" destOrd="0" parTransId="{B014C257-DE39-46EF-850E-EAAAB6E89308}" sibTransId="{452CD205-C816-46EE-BDE2-B5EF21923124}"/>
    <dgm:cxn modelId="{975D4B0D-6ADC-4819-9869-6748D1630974}" srcId="{A5B538A0-4E05-4ABB-ABFC-CF68604BA8A5}" destId="{003302B3-9F94-4632-AE65-5B72C6D1DA61}" srcOrd="1" destOrd="0" parTransId="{73411965-6D3A-4583-93E0-09A719767E62}" sibTransId="{AA15ED88-5434-4FC4-8DD3-AB6EAF1DB545}"/>
    <dgm:cxn modelId="{AE77AA0D-5C4C-420F-B1DD-3C3791E1EF5F}" type="presOf" srcId="{3DB4FA32-21B1-4F98-989E-A2F045207F99}" destId="{1B2C3C64-5266-4170-BED1-3B0021B72EC4}" srcOrd="1" destOrd="0" presId="urn:microsoft.com/office/officeart/2005/8/layout/process3"/>
    <dgm:cxn modelId="{15A20817-8F5A-4475-ABE9-9FC46055DB14}" type="presOf" srcId="{A5B538A0-4E05-4ABB-ABFC-CF68604BA8A5}" destId="{AA282D58-649A-4223-806A-F3C216CE1225}" srcOrd="1" destOrd="0" presId="urn:microsoft.com/office/officeart/2005/8/layout/process3"/>
    <dgm:cxn modelId="{34FD2B17-C2BB-43D0-82F7-EAF801C55FDD}" srcId="{25D04DD2-0484-43CD-BB41-7AE0A195FC1B}" destId="{F200B05F-6191-4871-BA97-4FE904FA1145}" srcOrd="2" destOrd="0" parTransId="{7A90F211-859C-4E69-BED2-C58C5FA4D549}" sibTransId="{FD75B845-D922-4AF7-AC20-57ADD194A529}"/>
    <dgm:cxn modelId="{01B50A19-9EEB-4C9D-BFFB-148F4D54CFA1}" srcId="{83530BB3-C18C-4B81-BA0C-7FD363076B26}" destId="{5BE47FD8-4B51-4736-9C1D-179F707E2132}" srcOrd="2" destOrd="0" parTransId="{1A74111B-343A-4E34-BE14-3E03BAA29BC2}" sibTransId="{CBDB2C03-5070-4E68-A13E-648EF754D628}"/>
    <dgm:cxn modelId="{ADCE6F33-3130-470A-8988-B653C3A5FC29}" srcId="{A5B538A0-4E05-4ABB-ABFC-CF68604BA8A5}" destId="{434F081E-A6AF-40C3-8F85-BE756E09AB37}" srcOrd="2" destOrd="0" parTransId="{52C2D51B-F915-4CE1-9279-808418AA1ECA}" sibTransId="{902F73A9-1C26-4339-A21B-5DA7A82BEBDB}"/>
    <dgm:cxn modelId="{93FE9333-C72F-42E4-A347-5CFED5B2D352}" type="presOf" srcId="{FC2B6C1B-1F7D-4481-919E-5DDBB7D1CB8B}" destId="{3C00CA1F-2B5B-4100-A62A-F263781720D0}" srcOrd="0" destOrd="0" presId="urn:microsoft.com/office/officeart/2005/8/layout/process3"/>
    <dgm:cxn modelId="{0FB53734-0E1B-4B76-886F-BB68D3F31433}" type="presOf" srcId="{5BE47FD8-4B51-4736-9C1D-179F707E2132}" destId="{8C987B9A-5242-41D7-8487-F0DE645784B8}" srcOrd="0" destOrd="2" presId="urn:microsoft.com/office/officeart/2005/8/layout/process3"/>
    <dgm:cxn modelId="{8612D940-B8F0-48DD-91EE-F4D2A7CD977C}" type="presOf" srcId="{6A6EABF9-D93E-4AAE-9572-8B01D1B4EA2A}" destId="{8C987B9A-5242-41D7-8487-F0DE645784B8}" srcOrd="0" destOrd="0" presId="urn:microsoft.com/office/officeart/2005/8/layout/process3"/>
    <dgm:cxn modelId="{D403DB43-1884-472F-B6A6-5FA9C8AA48D6}" type="presOf" srcId="{25D04DD2-0484-43CD-BB41-7AE0A195FC1B}" destId="{DDF0AEF8-D376-4304-9683-06E329DADD2A}" srcOrd="0" destOrd="0" presId="urn:microsoft.com/office/officeart/2005/8/layout/process3"/>
    <dgm:cxn modelId="{4BC06D67-D4DE-4CD6-85B6-6950715ECE6C}" type="presOf" srcId="{354B31C9-AFC6-46B1-96E1-62D2456F5195}" destId="{451A3BB2-CD93-43E0-90E2-F9C3182DA212}" srcOrd="0" destOrd="0" presId="urn:microsoft.com/office/officeart/2005/8/layout/process3"/>
    <dgm:cxn modelId="{F574016C-E750-4911-AF66-85FB69975100}" type="presOf" srcId="{A9808EA6-3945-4E33-AF13-55D68B2B073E}" destId="{99CBB1E1-C388-4980-A69B-CD59D97969BD}" srcOrd="0" destOrd="0" presId="urn:microsoft.com/office/officeart/2005/8/layout/process3"/>
    <dgm:cxn modelId="{35D7A088-D4FE-425A-8AEF-2AE7F9456327}" srcId="{A5B538A0-4E05-4ABB-ABFC-CF68604BA8A5}" destId="{354B31C9-AFC6-46B1-96E1-62D2456F5195}" srcOrd="0" destOrd="0" parTransId="{732B308B-B720-47AC-974B-58ED116F59B6}" sibTransId="{17D1474E-0D2F-4997-8873-F4B224283FD0}"/>
    <dgm:cxn modelId="{DBDF8891-CD18-4796-9F8B-0B0B971FE51B}" type="presOf" srcId="{FC2B6C1B-1F7D-4481-919E-5DDBB7D1CB8B}" destId="{D6C23766-1597-4EA8-9E68-0082038085E7}" srcOrd="1" destOrd="0" presId="urn:microsoft.com/office/officeart/2005/8/layout/process3"/>
    <dgm:cxn modelId="{6C19759B-9A15-4C91-AF61-45E279376D74}" type="presOf" srcId="{A5B538A0-4E05-4ABB-ABFC-CF68604BA8A5}" destId="{2DE6C662-500B-4720-814A-869974E34B72}" srcOrd="0" destOrd="0" presId="urn:microsoft.com/office/officeart/2005/8/layout/process3"/>
    <dgm:cxn modelId="{0B7CB99F-AE9A-45F7-A0AE-93AE1BF8FE2C}" type="presOf" srcId="{434F081E-A6AF-40C3-8F85-BE756E09AB37}" destId="{451A3BB2-CD93-43E0-90E2-F9C3182DA212}" srcOrd="0" destOrd="2" presId="urn:microsoft.com/office/officeart/2005/8/layout/process3"/>
    <dgm:cxn modelId="{68A361B1-16CF-48DE-9CA9-FE4F4C1FB041}" srcId="{32F364FD-0294-4B13-86E2-991408565107}" destId="{A5B538A0-4E05-4ABB-ABFC-CF68604BA8A5}" srcOrd="2" destOrd="0" parTransId="{62148165-9F79-4852-BDFE-FCAEBC6490D3}" sibTransId="{7BFA3D8A-A3E7-4A40-8E90-E418756A037B}"/>
    <dgm:cxn modelId="{3BCE37B5-079B-475C-BADA-1E69569D1598}" srcId="{25D04DD2-0484-43CD-BB41-7AE0A195FC1B}" destId="{6F9AB62A-42B3-418B-991E-B1F19FF77B73}" srcOrd="1" destOrd="0" parTransId="{3298A77A-AA3D-4BEE-8DF4-36D4C6878EB5}" sibTransId="{900E1D36-15ED-4D1A-BA47-ECBBD5D40F9D}"/>
    <dgm:cxn modelId="{B4272AB9-C8C4-49EE-8597-F106E38BF381}" type="presOf" srcId="{003302B3-9F94-4632-AE65-5B72C6D1DA61}" destId="{451A3BB2-CD93-43E0-90E2-F9C3182DA212}" srcOrd="0" destOrd="1" presId="urn:microsoft.com/office/officeart/2005/8/layout/process3"/>
    <dgm:cxn modelId="{7AAD44BD-3894-4F93-A8D2-A7FC56CFE0C4}" type="presOf" srcId="{F200B05F-6191-4871-BA97-4FE904FA1145}" destId="{99CBB1E1-C388-4980-A69B-CD59D97969BD}" srcOrd="0" destOrd="2" presId="urn:microsoft.com/office/officeart/2005/8/layout/process3"/>
    <dgm:cxn modelId="{6ADB7ABD-23D8-4B61-BD63-B7E45A8F7247}" srcId="{32F364FD-0294-4B13-86E2-991408565107}" destId="{25D04DD2-0484-43CD-BB41-7AE0A195FC1B}" srcOrd="1" destOrd="0" parTransId="{DA0F1546-26F7-4815-BF05-E298FCB1240B}" sibTransId="{FC2B6C1B-1F7D-4481-919E-5DDBB7D1CB8B}"/>
    <dgm:cxn modelId="{95E660C5-7746-4BF8-BC1A-F34A3763C00F}" srcId="{83530BB3-C18C-4B81-BA0C-7FD363076B26}" destId="{7D3CDBFC-FC80-4BB7-8298-3FC29F7625FA}" srcOrd="1" destOrd="0" parTransId="{26E00328-0C05-48BD-B370-A4E4ADF5F6D8}" sibTransId="{766E3A15-5F3B-4BC3-A99E-7B8BE95D9AE6}"/>
    <dgm:cxn modelId="{9E64F3CB-4476-44FA-911B-3DA02125A4C4}" type="presOf" srcId="{32F364FD-0294-4B13-86E2-991408565107}" destId="{DFE8B37E-39C4-4857-B310-1594AEE1A253}" srcOrd="0" destOrd="0" presId="urn:microsoft.com/office/officeart/2005/8/layout/process3"/>
    <dgm:cxn modelId="{A42367CF-A269-46F8-BE09-018E9F25ED1F}" type="presOf" srcId="{83530BB3-C18C-4B81-BA0C-7FD363076B26}" destId="{4A428F62-A1B1-4C9E-A676-3CCA79DE54FE}" srcOrd="0" destOrd="0" presId="urn:microsoft.com/office/officeart/2005/8/layout/process3"/>
    <dgm:cxn modelId="{0FE2B0CF-F26B-430B-983D-C423624624D6}" type="presOf" srcId="{6F9AB62A-42B3-418B-991E-B1F19FF77B73}" destId="{99CBB1E1-C388-4980-A69B-CD59D97969BD}" srcOrd="0" destOrd="1" presId="urn:microsoft.com/office/officeart/2005/8/layout/process3"/>
    <dgm:cxn modelId="{A71BA4E0-5656-495B-9AC4-98E582A67F7B}" type="presOf" srcId="{3DB4FA32-21B1-4F98-989E-A2F045207F99}" destId="{C304C00B-A5C4-4E9F-B7F9-B378FCD81669}" srcOrd="0" destOrd="0" presId="urn:microsoft.com/office/officeart/2005/8/layout/process3"/>
    <dgm:cxn modelId="{70A6E3F5-916E-4807-B8AA-4993B9BBBEA1}" type="presOf" srcId="{7D3CDBFC-FC80-4BB7-8298-3FC29F7625FA}" destId="{8C987B9A-5242-41D7-8487-F0DE645784B8}" srcOrd="0" destOrd="1" presId="urn:microsoft.com/office/officeart/2005/8/layout/process3"/>
    <dgm:cxn modelId="{C51750F9-6D29-4DF6-B2B8-644C2A6D80C1}" srcId="{32F364FD-0294-4B13-86E2-991408565107}" destId="{83530BB3-C18C-4B81-BA0C-7FD363076B26}" srcOrd="0" destOrd="0" parTransId="{69505F5A-1FDE-4819-9F2D-6E1876AC7A38}" sibTransId="{3DB4FA32-21B1-4F98-989E-A2F045207F99}"/>
    <dgm:cxn modelId="{2EACCFFD-B2EF-4B06-820E-F30F364D14CB}" type="presOf" srcId="{25D04DD2-0484-43CD-BB41-7AE0A195FC1B}" destId="{9C3FD6C7-5B5B-40F7-8A98-ABFB3B0D5BD6}" srcOrd="1" destOrd="0" presId="urn:microsoft.com/office/officeart/2005/8/layout/process3"/>
    <dgm:cxn modelId="{3D2315FE-7D66-4D74-8584-4C42632AE07D}" type="presOf" srcId="{83530BB3-C18C-4B81-BA0C-7FD363076B26}" destId="{C8D15807-AB48-4B1D-83F9-8C0FE2517104}" srcOrd="1" destOrd="0" presId="urn:microsoft.com/office/officeart/2005/8/layout/process3"/>
    <dgm:cxn modelId="{C7B76FC0-CAD7-4692-9566-27D9F3F472DF}" type="presParOf" srcId="{DFE8B37E-39C4-4857-B310-1594AEE1A253}" destId="{B053C484-E21C-4683-BA4D-FEA6268EEF7A}" srcOrd="0" destOrd="0" presId="urn:microsoft.com/office/officeart/2005/8/layout/process3"/>
    <dgm:cxn modelId="{02F35105-D3D3-4B85-A32F-CD0B28F68ACE}" type="presParOf" srcId="{B053C484-E21C-4683-BA4D-FEA6268EEF7A}" destId="{4A428F62-A1B1-4C9E-A676-3CCA79DE54FE}" srcOrd="0" destOrd="0" presId="urn:microsoft.com/office/officeart/2005/8/layout/process3"/>
    <dgm:cxn modelId="{902A0F26-A64B-47B6-8C68-EE66C0ED1E23}" type="presParOf" srcId="{B053C484-E21C-4683-BA4D-FEA6268EEF7A}" destId="{C8D15807-AB48-4B1D-83F9-8C0FE2517104}" srcOrd="1" destOrd="0" presId="urn:microsoft.com/office/officeart/2005/8/layout/process3"/>
    <dgm:cxn modelId="{3245E20E-7A42-454C-A19A-49E91F2E683C}" type="presParOf" srcId="{B053C484-E21C-4683-BA4D-FEA6268EEF7A}" destId="{8C987B9A-5242-41D7-8487-F0DE645784B8}" srcOrd="2" destOrd="0" presId="urn:microsoft.com/office/officeart/2005/8/layout/process3"/>
    <dgm:cxn modelId="{69A38201-E80A-46FB-8A8D-44BFD753C69A}" type="presParOf" srcId="{DFE8B37E-39C4-4857-B310-1594AEE1A253}" destId="{C304C00B-A5C4-4E9F-B7F9-B378FCD81669}" srcOrd="1" destOrd="0" presId="urn:microsoft.com/office/officeart/2005/8/layout/process3"/>
    <dgm:cxn modelId="{D6B65D00-3D84-4CE9-9257-974D36F85DE9}" type="presParOf" srcId="{C304C00B-A5C4-4E9F-B7F9-B378FCD81669}" destId="{1B2C3C64-5266-4170-BED1-3B0021B72EC4}" srcOrd="0" destOrd="0" presId="urn:microsoft.com/office/officeart/2005/8/layout/process3"/>
    <dgm:cxn modelId="{B1435073-A8BA-461A-A10B-1213E405AC25}" type="presParOf" srcId="{DFE8B37E-39C4-4857-B310-1594AEE1A253}" destId="{C5DC30BB-727B-46F7-AF2F-D74959EEA416}" srcOrd="2" destOrd="0" presId="urn:microsoft.com/office/officeart/2005/8/layout/process3"/>
    <dgm:cxn modelId="{11DE24C5-8486-43E6-9E12-DCE45DC1709F}" type="presParOf" srcId="{C5DC30BB-727B-46F7-AF2F-D74959EEA416}" destId="{DDF0AEF8-D376-4304-9683-06E329DADD2A}" srcOrd="0" destOrd="0" presId="urn:microsoft.com/office/officeart/2005/8/layout/process3"/>
    <dgm:cxn modelId="{87CE7971-DF09-4830-866E-4313C1C2309A}" type="presParOf" srcId="{C5DC30BB-727B-46F7-AF2F-D74959EEA416}" destId="{9C3FD6C7-5B5B-40F7-8A98-ABFB3B0D5BD6}" srcOrd="1" destOrd="0" presId="urn:microsoft.com/office/officeart/2005/8/layout/process3"/>
    <dgm:cxn modelId="{0C52F4A4-AEEB-4228-8F96-5FA1716E80A2}" type="presParOf" srcId="{C5DC30BB-727B-46F7-AF2F-D74959EEA416}" destId="{99CBB1E1-C388-4980-A69B-CD59D97969BD}" srcOrd="2" destOrd="0" presId="urn:microsoft.com/office/officeart/2005/8/layout/process3"/>
    <dgm:cxn modelId="{65D76B1D-9966-49E0-89EE-3C9EE4BFB632}" type="presParOf" srcId="{DFE8B37E-39C4-4857-B310-1594AEE1A253}" destId="{3C00CA1F-2B5B-4100-A62A-F263781720D0}" srcOrd="3" destOrd="0" presId="urn:microsoft.com/office/officeart/2005/8/layout/process3"/>
    <dgm:cxn modelId="{CFCA5019-A9D1-41B0-BC13-85E0D696C0FB}" type="presParOf" srcId="{3C00CA1F-2B5B-4100-A62A-F263781720D0}" destId="{D6C23766-1597-4EA8-9E68-0082038085E7}" srcOrd="0" destOrd="0" presId="urn:microsoft.com/office/officeart/2005/8/layout/process3"/>
    <dgm:cxn modelId="{67586A88-F63B-4347-B135-229E15EE6F2F}" type="presParOf" srcId="{DFE8B37E-39C4-4857-B310-1594AEE1A253}" destId="{361D409A-B1FF-4721-A08A-395DA095E37A}" srcOrd="4" destOrd="0" presId="urn:microsoft.com/office/officeart/2005/8/layout/process3"/>
    <dgm:cxn modelId="{9791CF61-74C8-497C-B4F8-9EEA602C1E43}" type="presParOf" srcId="{361D409A-B1FF-4721-A08A-395DA095E37A}" destId="{2DE6C662-500B-4720-814A-869974E34B72}" srcOrd="0" destOrd="0" presId="urn:microsoft.com/office/officeart/2005/8/layout/process3"/>
    <dgm:cxn modelId="{302376A7-D185-44AC-9FF5-F86095B4B86F}" type="presParOf" srcId="{361D409A-B1FF-4721-A08A-395DA095E37A}" destId="{AA282D58-649A-4223-806A-F3C216CE1225}" srcOrd="1" destOrd="0" presId="urn:microsoft.com/office/officeart/2005/8/layout/process3"/>
    <dgm:cxn modelId="{3937B490-E853-4162-87EF-6FF0C6A16D70}" type="presParOf" srcId="{361D409A-B1FF-4721-A08A-395DA095E37A}" destId="{451A3BB2-CD93-43E0-90E2-F9C3182DA21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B048F9-3823-463C-A416-512ACD390B26}" type="doc">
      <dgm:prSet loTypeId="urn:microsoft.com/office/officeart/2005/8/layout/pyramid3" loCatId="pyramid" qsTypeId="urn:microsoft.com/office/officeart/2005/8/quickstyle/simple1" qsCatId="simple" csTypeId="urn:microsoft.com/office/officeart/2005/8/colors/colorful2" csCatId="colorful" phldr="1"/>
      <dgm:spPr/>
    </dgm:pt>
    <dgm:pt modelId="{CEA16FA6-7D36-4306-93F2-7C75F91CD97C}">
      <dgm:prSet phldrT="[Text]" custT="1"/>
      <dgm:spPr/>
      <dgm:t>
        <a:bodyPr/>
        <a:lstStyle/>
        <a:p>
          <a:r>
            <a:rPr lang="en-US" sz="1800" b="1" dirty="0"/>
            <a:t>Organism</a:t>
          </a:r>
        </a:p>
      </dgm:t>
    </dgm:pt>
    <dgm:pt modelId="{07D91782-7C69-41D9-A0A2-8BD23E34C6F9}" type="parTrans" cxnId="{6A006984-19FE-46FA-855E-D41B40FE2D16}">
      <dgm:prSet/>
      <dgm:spPr/>
      <dgm:t>
        <a:bodyPr/>
        <a:lstStyle/>
        <a:p>
          <a:endParaRPr lang="en-US" sz="1800" b="1"/>
        </a:p>
      </dgm:t>
    </dgm:pt>
    <dgm:pt modelId="{295ED42B-77DE-4746-84FC-7DDAE1133305}" type="sibTrans" cxnId="{6A006984-19FE-46FA-855E-D41B40FE2D16}">
      <dgm:prSet/>
      <dgm:spPr/>
      <dgm:t>
        <a:bodyPr/>
        <a:lstStyle/>
        <a:p>
          <a:endParaRPr lang="en-US" sz="1800" b="1"/>
        </a:p>
      </dgm:t>
    </dgm:pt>
    <dgm:pt modelId="{82883CD3-DF93-457B-87E8-F28AA59ACF28}">
      <dgm:prSet phldrT="[Text]" custT="1"/>
      <dgm:spPr/>
      <dgm:t>
        <a:bodyPr/>
        <a:lstStyle/>
        <a:p>
          <a:r>
            <a:rPr lang="en-US" sz="1800" b="1" dirty="0"/>
            <a:t>Gene</a:t>
          </a:r>
        </a:p>
      </dgm:t>
    </dgm:pt>
    <dgm:pt modelId="{998E038B-B94A-4BC6-B023-4BC39DB09251}" type="parTrans" cxnId="{B04A370E-0394-4032-BEEA-771DC3464339}">
      <dgm:prSet/>
      <dgm:spPr/>
      <dgm:t>
        <a:bodyPr/>
        <a:lstStyle/>
        <a:p>
          <a:endParaRPr lang="en-US" sz="1800" b="1"/>
        </a:p>
      </dgm:t>
    </dgm:pt>
    <dgm:pt modelId="{DAF08346-D277-4618-B872-CA5B750AB52D}" type="sibTrans" cxnId="{B04A370E-0394-4032-BEEA-771DC3464339}">
      <dgm:prSet/>
      <dgm:spPr/>
      <dgm:t>
        <a:bodyPr/>
        <a:lstStyle/>
        <a:p>
          <a:endParaRPr lang="en-US" sz="1800" b="1"/>
        </a:p>
      </dgm:t>
    </dgm:pt>
    <dgm:pt modelId="{8704F28E-7977-42EF-A279-E2BDBE3B3103}">
      <dgm:prSet custT="1"/>
      <dgm:spPr/>
      <dgm:t>
        <a:bodyPr/>
        <a:lstStyle/>
        <a:p>
          <a:r>
            <a:rPr lang="en-US" sz="1800" b="1" dirty="0"/>
            <a:t>Molecular</a:t>
          </a:r>
        </a:p>
      </dgm:t>
    </dgm:pt>
    <dgm:pt modelId="{7863E3CE-4FB2-456B-AAC0-1CA3D7618086}" type="parTrans" cxnId="{EDB8E0E1-8821-41B6-9457-8A127AB138AA}">
      <dgm:prSet/>
      <dgm:spPr/>
      <dgm:t>
        <a:bodyPr/>
        <a:lstStyle/>
        <a:p>
          <a:endParaRPr lang="en-US" sz="1800" b="1"/>
        </a:p>
      </dgm:t>
    </dgm:pt>
    <dgm:pt modelId="{B8BBD916-4BB3-4AB7-8308-B2F9133BE46F}" type="sibTrans" cxnId="{EDB8E0E1-8821-41B6-9457-8A127AB138AA}">
      <dgm:prSet/>
      <dgm:spPr/>
      <dgm:t>
        <a:bodyPr/>
        <a:lstStyle/>
        <a:p>
          <a:endParaRPr lang="en-US" sz="1800" b="1"/>
        </a:p>
      </dgm:t>
    </dgm:pt>
    <dgm:pt modelId="{39326886-78BF-452C-99E4-9D87A2557211}">
      <dgm:prSet custT="1"/>
      <dgm:spPr/>
      <dgm:t>
        <a:bodyPr/>
        <a:lstStyle/>
        <a:p>
          <a:r>
            <a:rPr lang="en-US" sz="1800" b="1" dirty="0"/>
            <a:t>System</a:t>
          </a:r>
        </a:p>
      </dgm:t>
    </dgm:pt>
    <dgm:pt modelId="{DA4D4FD4-7E3B-4D0F-8F9B-6D47B32454B0}" type="parTrans" cxnId="{CFFC12C2-12ED-43B0-A390-2883CE306262}">
      <dgm:prSet/>
      <dgm:spPr/>
      <dgm:t>
        <a:bodyPr/>
        <a:lstStyle/>
        <a:p>
          <a:endParaRPr lang="en-US" sz="1800" b="1"/>
        </a:p>
      </dgm:t>
    </dgm:pt>
    <dgm:pt modelId="{B6CBE83B-FEB2-452A-A53A-5AADB82A3E0F}" type="sibTrans" cxnId="{CFFC12C2-12ED-43B0-A390-2883CE306262}">
      <dgm:prSet/>
      <dgm:spPr/>
      <dgm:t>
        <a:bodyPr/>
        <a:lstStyle/>
        <a:p>
          <a:endParaRPr lang="en-US" sz="1800" b="1"/>
        </a:p>
      </dgm:t>
    </dgm:pt>
    <dgm:pt modelId="{A97CD310-8E42-469E-A8E1-CA1838391DBC}">
      <dgm:prSet custT="1"/>
      <dgm:spPr/>
      <dgm:t>
        <a:bodyPr/>
        <a:lstStyle/>
        <a:p>
          <a:r>
            <a:rPr lang="en-US" sz="1800" b="1" dirty="0"/>
            <a:t>Region</a:t>
          </a:r>
        </a:p>
      </dgm:t>
    </dgm:pt>
    <dgm:pt modelId="{C4F195F7-7BDA-4CB7-8067-D8646D645340}" type="parTrans" cxnId="{2D0F5DFC-F116-40FB-A4C6-8F6AB8974FF9}">
      <dgm:prSet/>
      <dgm:spPr/>
      <dgm:t>
        <a:bodyPr/>
        <a:lstStyle/>
        <a:p>
          <a:endParaRPr lang="en-US" sz="1800" b="1"/>
        </a:p>
      </dgm:t>
    </dgm:pt>
    <dgm:pt modelId="{7C88F622-4DD9-4564-8CD7-4FC5C9C82826}" type="sibTrans" cxnId="{2D0F5DFC-F116-40FB-A4C6-8F6AB8974FF9}">
      <dgm:prSet/>
      <dgm:spPr/>
      <dgm:t>
        <a:bodyPr/>
        <a:lstStyle/>
        <a:p>
          <a:endParaRPr lang="en-US" sz="1800" b="1"/>
        </a:p>
      </dgm:t>
    </dgm:pt>
    <dgm:pt modelId="{4AAC6B0D-C552-4CAD-9DA6-A92A314C34CD}">
      <dgm:prSet custT="1"/>
      <dgm:spPr/>
      <dgm:t>
        <a:bodyPr/>
        <a:lstStyle/>
        <a:p>
          <a:r>
            <a:rPr lang="en-US" sz="1800" b="1" dirty="0"/>
            <a:t>Tissue Layer</a:t>
          </a:r>
        </a:p>
      </dgm:t>
    </dgm:pt>
    <dgm:pt modelId="{47334BAC-43C6-403B-927D-315AB36E2E98}" type="parTrans" cxnId="{589E84E7-736C-41C4-A8DA-3F03237599F1}">
      <dgm:prSet/>
      <dgm:spPr/>
      <dgm:t>
        <a:bodyPr/>
        <a:lstStyle/>
        <a:p>
          <a:endParaRPr lang="en-US" sz="1800" b="1"/>
        </a:p>
      </dgm:t>
    </dgm:pt>
    <dgm:pt modelId="{10FCEB0A-BE87-4E5F-9FE9-1CE5D2E0D6E5}" type="sibTrans" cxnId="{589E84E7-736C-41C4-A8DA-3F03237599F1}">
      <dgm:prSet/>
      <dgm:spPr/>
      <dgm:t>
        <a:bodyPr/>
        <a:lstStyle/>
        <a:p>
          <a:endParaRPr lang="en-US" sz="1800" b="1"/>
        </a:p>
      </dgm:t>
    </dgm:pt>
    <dgm:pt modelId="{CA229AA4-9255-47C3-A2E5-37325B8B98BD}">
      <dgm:prSet custT="1"/>
      <dgm:spPr/>
      <dgm:t>
        <a:bodyPr/>
        <a:lstStyle/>
        <a:p>
          <a:r>
            <a:rPr lang="en-US" sz="1800" b="1" dirty="0"/>
            <a:t>Cellular</a:t>
          </a:r>
        </a:p>
      </dgm:t>
    </dgm:pt>
    <dgm:pt modelId="{8350676B-B4D8-4564-8C4A-9E02804BD66B}" type="parTrans" cxnId="{BCA4B13C-BB15-44D5-A0E3-E12C63E2EDB8}">
      <dgm:prSet/>
      <dgm:spPr/>
      <dgm:t>
        <a:bodyPr/>
        <a:lstStyle/>
        <a:p>
          <a:endParaRPr lang="en-US" sz="1800" b="1"/>
        </a:p>
      </dgm:t>
    </dgm:pt>
    <dgm:pt modelId="{7833894B-8EDE-487C-B977-C60D1D08B7BB}" type="sibTrans" cxnId="{BCA4B13C-BB15-44D5-A0E3-E12C63E2EDB8}">
      <dgm:prSet/>
      <dgm:spPr/>
      <dgm:t>
        <a:bodyPr/>
        <a:lstStyle/>
        <a:p>
          <a:endParaRPr lang="en-US" sz="1800" b="1"/>
        </a:p>
      </dgm:t>
    </dgm:pt>
    <dgm:pt modelId="{B68BBC46-9FD6-48A8-A081-8B126A1CFA81}">
      <dgm:prSet custT="1"/>
      <dgm:spPr/>
      <dgm:t>
        <a:bodyPr/>
        <a:lstStyle/>
        <a:p>
          <a:r>
            <a:rPr lang="en-US" sz="1800" b="1" dirty="0"/>
            <a:t>Tissue Type</a:t>
          </a:r>
        </a:p>
      </dgm:t>
    </dgm:pt>
    <dgm:pt modelId="{DDB19CD8-AFF2-43D5-9D64-8267DB21BD17}" type="parTrans" cxnId="{D152FD7A-278F-486B-AAFE-83C27AEFBC99}">
      <dgm:prSet/>
      <dgm:spPr/>
      <dgm:t>
        <a:bodyPr/>
        <a:lstStyle/>
        <a:p>
          <a:endParaRPr lang="en-US" sz="1800" b="1"/>
        </a:p>
      </dgm:t>
    </dgm:pt>
    <dgm:pt modelId="{0ADC87BD-1492-4E9C-9BAA-424C9121EE4A}" type="sibTrans" cxnId="{D152FD7A-278F-486B-AAFE-83C27AEFBC99}">
      <dgm:prSet/>
      <dgm:spPr/>
      <dgm:t>
        <a:bodyPr/>
        <a:lstStyle/>
        <a:p>
          <a:endParaRPr lang="en-US" sz="1800" b="1"/>
        </a:p>
      </dgm:t>
    </dgm:pt>
    <dgm:pt modelId="{8C8A7D11-3B2A-4474-B029-0D71CAE594B1}" type="pres">
      <dgm:prSet presAssocID="{03B048F9-3823-463C-A416-512ACD390B26}" presName="Name0" presStyleCnt="0">
        <dgm:presLayoutVars>
          <dgm:dir/>
          <dgm:animLvl val="lvl"/>
          <dgm:resizeHandles val="exact"/>
        </dgm:presLayoutVars>
      </dgm:prSet>
      <dgm:spPr/>
    </dgm:pt>
    <dgm:pt modelId="{DCF67ECD-CF39-4BC5-9F1B-25E7313E9C79}" type="pres">
      <dgm:prSet presAssocID="{CEA16FA6-7D36-4306-93F2-7C75F91CD97C}" presName="Name8" presStyleCnt="0"/>
      <dgm:spPr/>
    </dgm:pt>
    <dgm:pt modelId="{C9B1BFE0-A77B-44C3-8079-208DC1420068}" type="pres">
      <dgm:prSet presAssocID="{CEA16FA6-7D36-4306-93F2-7C75F91CD97C}" presName="level" presStyleLbl="node1" presStyleIdx="0" presStyleCnt="8">
        <dgm:presLayoutVars>
          <dgm:chMax val="1"/>
          <dgm:bulletEnabled val="1"/>
        </dgm:presLayoutVars>
      </dgm:prSet>
      <dgm:spPr/>
    </dgm:pt>
    <dgm:pt modelId="{144A962A-8F44-4592-95F0-8852C0DE5BEB}" type="pres">
      <dgm:prSet presAssocID="{CEA16FA6-7D36-4306-93F2-7C75F91CD97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B62CF64-82BF-4187-A567-F6B5220B848E}" type="pres">
      <dgm:prSet presAssocID="{39326886-78BF-452C-99E4-9D87A2557211}" presName="Name8" presStyleCnt="0"/>
      <dgm:spPr/>
    </dgm:pt>
    <dgm:pt modelId="{DCE24A61-4FDB-4CA8-9651-F209D73D6AD7}" type="pres">
      <dgm:prSet presAssocID="{39326886-78BF-452C-99E4-9D87A2557211}" presName="level" presStyleLbl="node1" presStyleIdx="1" presStyleCnt="8">
        <dgm:presLayoutVars>
          <dgm:chMax val="1"/>
          <dgm:bulletEnabled val="1"/>
        </dgm:presLayoutVars>
      </dgm:prSet>
      <dgm:spPr/>
    </dgm:pt>
    <dgm:pt modelId="{6F2221F9-5EF1-400C-8A9A-3D6F38CD6903}" type="pres">
      <dgm:prSet presAssocID="{39326886-78BF-452C-99E4-9D87A255721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7A55DDA-9C55-47E6-A908-936FA47C1222}" type="pres">
      <dgm:prSet presAssocID="{A97CD310-8E42-469E-A8E1-CA1838391DBC}" presName="Name8" presStyleCnt="0"/>
      <dgm:spPr/>
    </dgm:pt>
    <dgm:pt modelId="{B369C3E5-418F-4613-9D43-F2A26D273B5F}" type="pres">
      <dgm:prSet presAssocID="{A97CD310-8E42-469E-A8E1-CA1838391DBC}" presName="level" presStyleLbl="node1" presStyleIdx="2" presStyleCnt="8">
        <dgm:presLayoutVars>
          <dgm:chMax val="1"/>
          <dgm:bulletEnabled val="1"/>
        </dgm:presLayoutVars>
      </dgm:prSet>
      <dgm:spPr/>
    </dgm:pt>
    <dgm:pt modelId="{C0F9BCC0-0D97-421B-9147-4619429B4A6A}" type="pres">
      <dgm:prSet presAssocID="{A97CD310-8E42-469E-A8E1-CA1838391DB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C0C66C2-0E48-41DB-9604-950E825839A3}" type="pres">
      <dgm:prSet presAssocID="{4AAC6B0D-C552-4CAD-9DA6-A92A314C34CD}" presName="Name8" presStyleCnt="0"/>
      <dgm:spPr/>
    </dgm:pt>
    <dgm:pt modelId="{80ED539C-F433-49E5-9764-0B024ED59E6D}" type="pres">
      <dgm:prSet presAssocID="{4AAC6B0D-C552-4CAD-9DA6-A92A314C34CD}" presName="level" presStyleLbl="node1" presStyleIdx="3" presStyleCnt="8">
        <dgm:presLayoutVars>
          <dgm:chMax val="1"/>
          <dgm:bulletEnabled val="1"/>
        </dgm:presLayoutVars>
      </dgm:prSet>
      <dgm:spPr/>
    </dgm:pt>
    <dgm:pt modelId="{D249975E-E2E6-43ED-B260-76824F6BA683}" type="pres">
      <dgm:prSet presAssocID="{4AAC6B0D-C552-4CAD-9DA6-A92A314C34C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1B0D0BD-FE4B-4C25-9F11-BF2FF2286223}" type="pres">
      <dgm:prSet presAssocID="{B68BBC46-9FD6-48A8-A081-8B126A1CFA81}" presName="Name8" presStyleCnt="0"/>
      <dgm:spPr/>
    </dgm:pt>
    <dgm:pt modelId="{83D3E201-E399-4FFC-8F65-6E08520D6D88}" type="pres">
      <dgm:prSet presAssocID="{B68BBC46-9FD6-48A8-A081-8B126A1CFA81}" presName="level" presStyleLbl="node1" presStyleIdx="4" presStyleCnt="8">
        <dgm:presLayoutVars>
          <dgm:chMax val="1"/>
          <dgm:bulletEnabled val="1"/>
        </dgm:presLayoutVars>
      </dgm:prSet>
      <dgm:spPr/>
    </dgm:pt>
    <dgm:pt modelId="{E1CBD4CE-8605-4A01-95F6-AD8BE8079594}" type="pres">
      <dgm:prSet presAssocID="{B68BBC46-9FD6-48A8-A081-8B126A1CFA8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1487B6F-7729-46D9-9AC2-84B107559330}" type="pres">
      <dgm:prSet presAssocID="{CA229AA4-9255-47C3-A2E5-37325B8B98BD}" presName="Name8" presStyleCnt="0"/>
      <dgm:spPr/>
    </dgm:pt>
    <dgm:pt modelId="{06ACEE61-8AAE-4A38-AB70-6F63D48A5CFA}" type="pres">
      <dgm:prSet presAssocID="{CA229AA4-9255-47C3-A2E5-37325B8B98BD}" presName="level" presStyleLbl="node1" presStyleIdx="5" presStyleCnt="8">
        <dgm:presLayoutVars>
          <dgm:chMax val="1"/>
          <dgm:bulletEnabled val="1"/>
        </dgm:presLayoutVars>
      </dgm:prSet>
      <dgm:spPr/>
    </dgm:pt>
    <dgm:pt modelId="{1FDEDDEA-A9E5-4174-8AA5-D8ECB0A0A830}" type="pres">
      <dgm:prSet presAssocID="{CA229AA4-9255-47C3-A2E5-37325B8B98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9CB1426-FC8F-471E-A7B8-87C47D2DF244}" type="pres">
      <dgm:prSet presAssocID="{8704F28E-7977-42EF-A279-E2BDBE3B3103}" presName="Name8" presStyleCnt="0"/>
      <dgm:spPr/>
    </dgm:pt>
    <dgm:pt modelId="{7B3D4909-8EE4-406D-8BBC-59A5B34ADF2C}" type="pres">
      <dgm:prSet presAssocID="{8704F28E-7977-42EF-A279-E2BDBE3B3103}" presName="level" presStyleLbl="node1" presStyleIdx="6" presStyleCnt="8">
        <dgm:presLayoutVars>
          <dgm:chMax val="1"/>
          <dgm:bulletEnabled val="1"/>
        </dgm:presLayoutVars>
      </dgm:prSet>
      <dgm:spPr/>
    </dgm:pt>
    <dgm:pt modelId="{8A97B8C2-9D5B-44F6-AC15-0A7E3CBDA8AA}" type="pres">
      <dgm:prSet presAssocID="{8704F28E-7977-42EF-A279-E2BDBE3B310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73380BD-40A5-4081-B8B8-43678F152470}" type="pres">
      <dgm:prSet presAssocID="{82883CD3-DF93-457B-87E8-F28AA59ACF28}" presName="Name8" presStyleCnt="0"/>
      <dgm:spPr/>
    </dgm:pt>
    <dgm:pt modelId="{28FA3E1C-77F3-4958-A43B-32980DCBB0F7}" type="pres">
      <dgm:prSet presAssocID="{82883CD3-DF93-457B-87E8-F28AA59ACF28}" presName="level" presStyleLbl="node1" presStyleIdx="7" presStyleCnt="8" custScaleX="98133">
        <dgm:presLayoutVars>
          <dgm:chMax val="1"/>
          <dgm:bulletEnabled val="1"/>
        </dgm:presLayoutVars>
      </dgm:prSet>
      <dgm:spPr/>
    </dgm:pt>
    <dgm:pt modelId="{213DFCA1-3A46-41FC-A176-ACF91B7A368C}" type="pres">
      <dgm:prSet presAssocID="{82883CD3-DF93-457B-87E8-F28AA59ACF2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196C10A-4C7A-4F4F-BFFC-BBD4E25B3A2D}" type="presOf" srcId="{B68BBC46-9FD6-48A8-A081-8B126A1CFA81}" destId="{83D3E201-E399-4FFC-8F65-6E08520D6D88}" srcOrd="0" destOrd="0" presId="urn:microsoft.com/office/officeart/2005/8/layout/pyramid3"/>
    <dgm:cxn modelId="{B04A370E-0394-4032-BEEA-771DC3464339}" srcId="{03B048F9-3823-463C-A416-512ACD390B26}" destId="{82883CD3-DF93-457B-87E8-F28AA59ACF28}" srcOrd="7" destOrd="0" parTransId="{998E038B-B94A-4BC6-B023-4BC39DB09251}" sibTransId="{DAF08346-D277-4618-B872-CA5B750AB52D}"/>
    <dgm:cxn modelId="{3B395D31-DD21-4C7B-BD55-116212699040}" type="presOf" srcId="{82883CD3-DF93-457B-87E8-F28AA59ACF28}" destId="{28FA3E1C-77F3-4958-A43B-32980DCBB0F7}" srcOrd="0" destOrd="0" presId="urn:microsoft.com/office/officeart/2005/8/layout/pyramid3"/>
    <dgm:cxn modelId="{BCA4B13C-BB15-44D5-A0E3-E12C63E2EDB8}" srcId="{03B048F9-3823-463C-A416-512ACD390B26}" destId="{CA229AA4-9255-47C3-A2E5-37325B8B98BD}" srcOrd="5" destOrd="0" parTransId="{8350676B-B4D8-4564-8C4A-9E02804BD66B}" sibTransId="{7833894B-8EDE-487C-B977-C60D1D08B7BB}"/>
    <dgm:cxn modelId="{7D96E43F-3DD8-40DF-93A6-3C89D37F69D6}" type="presOf" srcId="{CA229AA4-9255-47C3-A2E5-37325B8B98BD}" destId="{1FDEDDEA-A9E5-4174-8AA5-D8ECB0A0A830}" srcOrd="1" destOrd="0" presId="urn:microsoft.com/office/officeart/2005/8/layout/pyramid3"/>
    <dgm:cxn modelId="{E0FF7C5C-2EFE-4EC5-924E-1DCC508CF3DF}" type="presOf" srcId="{39326886-78BF-452C-99E4-9D87A2557211}" destId="{DCE24A61-4FDB-4CA8-9651-F209D73D6AD7}" srcOrd="0" destOrd="0" presId="urn:microsoft.com/office/officeart/2005/8/layout/pyramid3"/>
    <dgm:cxn modelId="{E393985D-DCD8-4F0A-8E34-AD526B777018}" type="presOf" srcId="{8704F28E-7977-42EF-A279-E2BDBE3B3103}" destId="{8A97B8C2-9D5B-44F6-AC15-0A7E3CBDA8AA}" srcOrd="1" destOrd="0" presId="urn:microsoft.com/office/officeart/2005/8/layout/pyramid3"/>
    <dgm:cxn modelId="{E93B2663-2620-4B6D-B375-8837C1B4D311}" type="presOf" srcId="{A97CD310-8E42-469E-A8E1-CA1838391DBC}" destId="{B369C3E5-418F-4613-9D43-F2A26D273B5F}" srcOrd="0" destOrd="0" presId="urn:microsoft.com/office/officeart/2005/8/layout/pyramid3"/>
    <dgm:cxn modelId="{F96E3D46-C39A-4947-B3E7-31D866AFA74B}" type="presOf" srcId="{03B048F9-3823-463C-A416-512ACD390B26}" destId="{8C8A7D11-3B2A-4474-B029-0D71CAE594B1}" srcOrd="0" destOrd="0" presId="urn:microsoft.com/office/officeart/2005/8/layout/pyramid3"/>
    <dgm:cxn modelId="{79899D51-E7D0-403D-87E5-910ED2DF21A1}" type="presOf" srcId="{A97CD310-8E42-469E-A8E1-CA1838391DBC}" destId="{C0F9BCC0-0D97-421B-9147-4619429B4A6A}" srcOrd="1" destOrd="0" presId="urn:microsoft.com/office/officeart/2005/8/layout/pyramid3"/>
    <dgm:cxn modelId="{D152FD7A-278F-486B-AAFE-83C27AEFBC99}" srcId="{03B048F9-3823-463C-A416-512ACD390B26}" destId="{B68BBC46-9FD6-48A8-A081-8B126A1CFA81}" srcOrd="4" destOrd="0" parTransId="{DDB19CD8-AFF2-43D5-9D64-8267DB21BD17}" sibTransId="{0ADC87BD-1492-4E9C-9BAA-424C9121EE4A}"/>
    <dgm:cxn modelId="{6A006984-19FE-46FA-855E-D41B40FE2D16}" srcId="{03B048F9-3823-463C-A416-512ACD390B26}" destId="{CEA16FA6-7D36-4306-93F2-7C75F91CD97C}" srcOrd="0" destOrd="0" parTransId="{07D91782-7C69-41D9-A0A2-8BD23E34C6F9}" sibTransId="{295ED42B-77DE-4746-84FC-7DDAE1133305}"/>
    <dgm:cxn modelId="{BA6C2F9C-75C1-43A0-B63B-0369FEC3E617}" type="presOf" srcId="{8704F28E-7977-42EF-A279-E2BDBE3B3103}" destId="{7B3D4909-8EE4-406D-8BBC-59A5B34ADF2C}" srcOrd="0" destOrd="0" presId="urn:microsoft.com/office/officeart/2005/8/layout/pyramid3"/>
    <dgm:cxn modelId="{BE2091A2-B54C-4FBF-B2B4-6FE7E759A424}" type="presOf" srcId="{B68BBC46-9FD6-48A8-A081-8B126A1CFA81}" destId="{E1CBD4CE-8605-4A01-95F6-AD8BE8079594}" srcOrd="1" destOrd="0" presId="urn:microsoft.com/office/officeart/2005/8/layout/pyramid3"/>
    <dgm:cxn modelId="{8E75EFB7-D824-457C-8080-55F5F27CB3AA}" type="presOf" srcId="{82883CD3-DF93-457B-87E8-F28AA59ACF28}" destId="{213DFCA1-3A46-41FC-A176-ACF91B7A368C}" srcOrd="1" destOrd="0" presId="urn:microsoft.com/office/officeart/2005/8/layout/pyramid3"/>
    <dgm:cxn modelId="{A753D0BB-4D13-4448-B751-291F4FA4B9E8}" type="presOf" srcId="{4AAC6B0D-C552-4CAD-9DA6-A92A314C34CD}" destId="{80ED539C-F433-49E5-9764-0B024ED59E6D}" srcOrd="0" destOrd="0" presId="urn:microsoft.com/office/officeart/2005/8/layout/pyramid3"/>
    <dgm:cxn modelId="{CFFC12C2-12ED-43B0-A390-2883CE306262}" srcId="{03B048F9-3823-463C-A416-512ACD390B26}" destId="{39326886-78BF-452C-99E4-9D87A2557211}" srcOrd="1" destOrd="0" parTransId="{DA4D4FD4-7E3B-4D0F-8F9B-6D47B32454B0}" sibTransId="{B6CBE83B-FEB2-452A-A53A-5AADB82A3E0F}"/>
    <dgm:cxn modelId="{1D2889CC-92E1-4299-8D53-2F2FE4E594F4}" type="presOf" srcId="{CEA16FA6-7D36-4306-93F2-7C75F91CD97C}" destId="{C9B1BFE0-A77B-44C3-8079-208DC1420068}" srcOrd="0" destOrd="0" presId="urn:microsoft.com/office/officeart/2005/8/layout/pyramid3"/>
    <dgm:cxn modelId="{EDB8E0E1-8821-41B6-9457-8A127AB138AA}" srcId="{03B048F9-3823-463C-A416-512ACD390B26}" destId="{8704F28E-7977-42EF-A279-E2BDBE3B3103}" srcOrd="6" destOrd="0" parTransId="{7863E3CE-4FB2-456B-AAC0-1CA3D7618086}" sibTransId="{B8BBD916-4BB3-4AB7-8308-B2F9133BE46F}"/>
    <dgm:cxn modelId="{589E84E7-736C-41C4-A8DA-3F03237599F1}" srcId="{03B048F9-3823-463C-A416-512ACD390B26}" destId="{4AAC6B0D-C552-4CAD-9DA6-A92A314C34CD}" srcOrd="3" destOrd="0" parTransId="{47334BAC-43C6-403B-927D-315AB36E2E98}" sibTransId="{10FCEB0A-BE87-4E5F-9FE9-1CE5D2E0D6E5}"/>
    <dgm:cxn modelId="{882ED4F2-7C51-499C-B10D-D8F54ACC2287}" type="presOf" srcId="{CA229AA4-9255-47C3-A2E5-37325B8B98BD}" destId="{06ACEE61-8AAE-4A38-AB70-6F63D48A5CFA}" srcOrd="0" destOrd="0" presId="urn:microsoft.com/office/officeart/2005/8/layout/pyramid3"/>
    <dgm:cxn modelId="{5E1199F3-DD87-437B-8780-6EADFCF97199}" type="presOf" srcId="{39326886-78BF-452C-99E4-9D87A2557211}" destId="{6F2221F9-5EF1-400C-8A9A-3D6F38CD6903}" srcOrd="1" destOrd="0" presId="urn:microsoft.com/office/officeart/2005/8/layout/pyramid3"/>
    <dgm:cxn modelId="{A99D4FF8-A8F9-4C4C-AFE6-B0BEE3E82E1C}" type="presOf" srcId="{CEA16FA6-7D36-4306-93F2-7C75F91CD97C}" destId="{144A962A-8F44-4592-95F0-8852C0DE5BEB}" srcOrd="1" destOrd="0" presId="urn:microsoft.com/office/officeart/2005/8/layout/pyramid3"/>
    <dgm:cxn modelId="{293ED6F9-7062-4D8B-8FCE-B3359F544AC9}" type="presOf" srcId="{4AAC6B0D-C552-4CAD-9DA6-A92A314C34CD}" destId="{D249975E-E2E6-43ED-B260-76824F6BA683}" srcOrd="1" destOrd="0" presId="urn:microsoft.com/office/officeart/2005/8/layout/pyramid3"/>
    <dgm:cxn modelId="{2D0F5DFC-F116-40FB-A4C6-8F6AB8974FF9}" srcId="{03B048F9-3823-463C-A416-512ACD390B26}" destId="{A97CD310-8E42-469E-A8E1-CA1838391DBC}" srcOrd="2" destOrd="0" parTransId="{C4F195F7-7BDA-4CB7-8067-D8646D645340}" sibTransId="{7C88F622-4DD9-4564-8CD7-4FC5C9C82826}"/>
    <dgm:cxn modelId="{B8D9B92D-8BF4-4719-B924-F1354F1A2820}" type="presParOf" srcId="{8C8A7D11-3B2A-4474-B029-0D71CAE594B1}" destId="{DCF67ECD-CF39-4BC5-9F1B-25E7313E9C79}" srcOrd="0" destOrd="0" presId="urn:microsoft.com/office/officeart/2005/8/layout/pyramid3"/>
    <dgm:cxn modelId="{6207FE2A-E661-4CAF-B9D6-C83B40AFF956}" type="presParOf" srcId="{DCF67ECD-CF39-4BC5-9F1B-25E7313E9C79}" destId="{C9B1BFE0-A77B-44C3-8079-208DC1420068}" srcOrd="0" destOrd="0" presId="urn:microsoft.com/office/officeart/2005/8/layout/pyramid3"/>
    <dgm:cxn modelId="{1DEBDEF3-D948-42C6-8B7B-1703AC83E937}" type="presParOf" srcId="{DCF67ECD-CF39-4BC5-9F1B-25E7313E9C79}" destId="{144A962A-8F44-4592-95F0-8852C0DE5BEB}" srcOrd="1" destOrd="0" presId="urn:microsoft.com/office/officeart/2005/8/layout/pyramid3"/>
    <dgm:cxn modelId="{421D369F-35FC-462F-803D-0EEEA91AAD9F}" type="presParOf" srcId="{8C8A7D11-3B2A-4474-B029-0D71CAE594B1}" destId="{EB62CF64-82BF-4187-A567-F6B5220B848E}" srcOrd="1" destOrd="0" presId="urn:microsoft.com/office/officeart/2005/8/layout/pyramid3"/>
    <dgm:cxn modelId="{BE421103-8E08-4A53-A0B1-B1FB3DF406FE}" type="presParOf" srcId="{EB62CF64-82BF-4187-A567-F6B5220B848E}" destId="{DCE24A61-4FDB-4CA8-9651-F209D73D6AD7}" srcOrd="0" destOrd="0" presId="urn:microsoft.com/office/officeart/2005/8/layout/pyramid3"/>
    <dgm:cxn modelId="{BB3F9CC1-7200-4BD3-9607-0888CA6457D8}" type="presParOf" srcId="{EB62CF64-82BF-4187-A567-F6B5220B848E}" destId="{6F2221F9-5EF1-400C-8A9A-3D6F38CD6903}" srcOrd="1" destOrd="0" presId="urn:microsoft.com/office/officeart/2005/8/layout/pyramid3"/>
    <dgm:cxn modelId="{D372F138-CF34-4FBD-9ADC-C35A56BE8A50}" type="presParOf" srcId="{8C8A7D11-3B2A-4474-B029-0D71CAE594B1}" destId="{D7A55DDA-9C55-47E6-A908-936FA47C1222}" srcOrd="2" destOrd="0" presId="urn:microsoft.com/office/officeart/2005/8/layout/pyramid3"/>
    <dgm:cxn modelId="{BC97F93D-3CE3-4340-A7D1-A4A1274FEF81}" type="presParOf" srcId="{D7A55DDA-9C55-47E6-A908-936FA47C1222}" destId="{B369C3E5-418F-4613-9D43-F2A26D273B5F}" srcOrd="0" destOrd="0" presId="urn:microsoft.com/office/officeart/2005/8/layout/pyramid3"/>
    <dgm:cxn modelId="{D4B9B26C-6ADF-4E29-BC61-57D6222221BE}" type="presParOf" srcId="{D7A55DDA-9C55-47E6-A908-936FA47C1222}" destId="{C0F9BCC0-0D97-421B-9147-4619429B4A6A}" srcOrd="1" destOrd="0" presId="urn:microsoft.com/office/officeart/2005/8/layout/pyramid3"/>
    <dgm:cxn modelId="{7EC32E38-687F-43AD-9EC2-B27771FF004F}" type="presParOf" srcId="{8C8A7D11-3B2A-4474-B029-0D71CAE594B1}" destId="{5C0C66C2-0E48-41DB-9604-950E825839A3}" srcOrd="3" destOrd="0" presId="urn:microsoft.com/office/officeart/2005/8/layout/pyramid3"/>
    <dgm:cxn modelId="{2CEB534B-5D29-4F77-A014-59925D9F0C56}" type="presParOf" srcId="{5C0C66C2-0E48-41DB-9604-950E825839A3}" destId="{80ED539C-F433-49E5-9764-0B024ED59E6D}" srcOrd="0" destOrd="0" presId="urn:microsoft.com/office/officeart/2005/8/layout/pyramid3"/>
    <dgm:cxn modelId="{E875CFB1-AD3B-4DF9-A3EA-C84302F5823F}" type="presParOf" srcId="{5C0C66C2-0E48-41DB-9604-950E825839A3}" destId="{D249975E-E2E6-43ED-B260-76824F6BA683}" srcOrd="1" destOrd="0" presId="urn:microsoft.com/office/officeart/2005/8/layout/pyramid3"/>
    <dgm:cxn modelId="{1A0B651E-A851-4FB2-9C43-A1F6A2F356B7}" type="presParOf" srcId="{8C8A7D11-3B2A-4474-B029-0D71CAE594B1}" destId="{31B0D0BD-FE4B-4C25-9F11-BF2FF2286223}" srcOrd="4" destOrd="0" presId="urn:microsoft.com/office/officeart/2005/8/layout/pyramid3"/>
    <dgm:cxn modelId="{F52F75B4-C7F8-43E6-8A75-2C8CB1044116}" type="presParOf" srcId="{31B0D0BD-FE4B-4C25-9F11-BF2FF2286223}" destId="{83D3E201-E399-4FFC-8F65-6E08520D6D88}" srcOrd="0" destOrd="0" presId="urn:microsoft.com/office/officeart/2005/8/layout/pyramid3"/>
    <dgm:cxn modelId="{CD8894E6-931E-433C-8BE9-18F86F98DD62}" type="presParOf" srcId="{31B0D0BD-FE4B-4C25-9F11-BF2FF2286223}" destId="{E1CBD4CE-8605-4A01-95F6-AD8BE8079594}" srcOrd="1" destOrd="0" presId="urn:microsoft.com/office/officeart/2005/8/layout/pyramid3"/>
    <dgm:cxn modelId="{FC2978B6-705C-4CE7-B09D-7039C6F20A4A}" type="presParOf" srcId="{8C8A7D11-3B2A-4474-B029-0D71CAE594B1}" destId="{C1487B6F-7729-46D9-9AC2-84B107559330}" srcOrd="5" destOrd="0" presId="urn:microsoft.com/office/officeart/2005/8/layout/pyramid3"/>
    <dgm:cxn modelId="{E36086AA-F85E-413B-8B6E-3FB782CDD47D}" type="presParOf" srcId="{C1487B6F-7729-46D9-9AC2-84B107559330}" destId="{06ACEE61-8AAE-4A38-AB70-6F63D48A5CFA}" srcOrd="0" destOrd="0" presId="urn:microsoft.com/office/officeart/2005/8/layout/pyramid3"/>
    <dgm:cxn modelId="{30FE4759-3439-4F97-90ED-F8ACA217D798}" type="presParOf" srcId="{C1487B6F-7729-46D9-9AC2-84B107559330}" destId="{1FDEDDEA-A9E5-4174-8AA5-D8ECB0A0A830}" srcOrd="1" destOrd="0" presId="urn:microsoft.com/office/officeart/2005/8/layout/pyramid3"/>
    <dgm:cxn modelId="{163632A5-D4AF-4CEB-9642-ACC54A2B5439}" type="presParOf" srcId="{8C8A7D11-3B2A-4474-B029-0D71CAE594B1}" destId="{D9CB1426-FC8F-471E-A7B8-87C47D2DF244}" srcOrd="6" destOrd="0" presId="urn:microsoft.com/office/officeart/2005/8/layout/pyramid3"/>
    <dgm:cxn modelId="{6C4A6D75-ADDF-4B5B-A9F7-B7E1B07C43A8}" type="presParOf" srcId="{D9CB1426-FC8F-471E-A7B8-87C47D2DF244}" destId="{7B3D4909-8EE4-406D-8BBC-59A5B34ADF2C}" srcOrd="0" destOrd="0" presId="urn:microsoft.com/office/officeart/2005/8/layout/pyramid3"/>
    <dgm:cxn modelId="{D04AE335-4031-4D43-874B-67A0EB7EC912}" type="presParOf" srcId="{D9CB1426-FC8F-471E-A7B8-87C47D2DF244}" destId="{8A97B8C2-9D5B-44F6-AC15-0A7E3CBDA8AA}" srcOrd="1" destOrd="0" presId="urn:microsoft.com/office/officeart/2005/8/layout/pyramid3"/>
    <dgm:cxn modelId="{3B7FC9A0-9F8A-4037-B832-94921217CD20}" type="presParOf" srcId="{8C8A7D11-3B2A-4474-B029-0D71CAE594B1}" destId="{D73380BD-40A5-4081-B8B8-43678F152470}" srcOrd="7" destOrd="0" presId="urn:microsoft.com/office/officeart/2005/8/layout/pyramid3"/>
    <dgm:cxn modelId="{18684E03-2DDC-4E54-95A6-4087F04C4301}" type="presParOf" srcId="{D73380BD-40A5-4081-B8B8-43678F152470}" destId="{28FA3E1C-77F3-4958-A43B-32980DCBB0F7}" srcOrd="0" destOrd="0" presId="urn:microsoft.com/office/officeart/2005/8/layout/pyramid3"/>
    <dgm:cxn modelId="{FDE4C6FC-EF15-4C0D-BCEF-973F5250C854}" type="presParOf" srcId="{D73380BD-40A5-4081-B8B8-43678F152470}" destId="{213DFCA1-3A46-41FC-A176-ACF91B7A368C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5F2C89-7CA4-43F4-AAAB-82F5887C9744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2A2B8C2-82F7-4146-8482-A1AB30D3F734}">
      <dgm:prSet phldrT="[Text]"/>
      <dgm:spPr/>
      <dgm:t>
        <a:bodyPr/>
        <a:lstStyle/>
        <a:p>
          <a:r>
            <a:rPr lang="en-US" b="1" dirty="0"/>
            <a:t>Different magnitudes</a:t>
          </a:r>
        </a:p>
      </dgm:t>
    </dgm:pt>
    <dgm:pt modelId="{566CCA65-4D68-4F0A-8AB2-F3B270A83658}" type="parTrans" cxnId="{3CA91A2E-CF4F-49FF-A676-2A7353FFF1CD}">
      <dgm:prSet/>
      <dgm:spPr/>
      <dgm:t>
        <a:bodyPr/>
        <a:lstStyle/>
        <a:p>
          <a:endParaRPr lang="en-US" b="1"/>
        </a:p>
      </dgm:t>
    </dgm:pt>
    <dgm:pt modelId="{9D3CB127-CECF-4373-9EC0-C9C3E2A08983}" type="sibTrans" cxnId="{3CA91A2E-CF4F-49FF-A676-2A7353FFF1CD}">
      <dgm:prSet/>
      <dgm:spPr/>
      <dgm:t>
        <a:bodyPr/>
        <a:lstStyle/>
        <a:p>
          <a:endParaRPr lang="en-US" b="1"/>
        </a:p>
      </dgm:t>
    </dgm:pt>
    <dgm:pt modelId="{DE122004-0E33-4C02-8BBD-14B5D5491237}">
      <dgm:prSet phldrT="[Text]"/>
      <dgm:spPr/>
      <dgm:t>
        <a:bodyPr/>
        <a:lstStyle/>
        <a:p>
          <a:r>
            <a:rPr lang="en-US" b="1" dirty="0"/>
            <a:t>Rate (2.5cm/s); Maintained contact</a:t>
          </a:r>
        </a:p>
      </dgm:t>
    </dgm:pt>
    <dgm:pt modelId="{54A3A2B8-9665-417E-B6CA-6B1B4FC950B8}" type="parTrans" cxnId="{A44B8DDA-781E-49A6-8826-703EBDBE79EF}">
      <dgm:prSet/>
      <dgm:spPr/>
      <dgm:t>
        <a:bodyPr/>
        <a:lstStyle/>
        <a:p>
          <a:endParaRPr lang="en-US" b="1"/>
        </a:p>
      </dgm:t>
    </dgm:pt>
    <dgm:pt modelId="{7C136EE0-3429-4A5C-9B42-4EF1E5843222}" type="sibTrans" cxnId="{A44B8DDA-781E-49A6-8826-703EBDBE79EF}">
      <dgm:prSet/>
      <dgm:spPr/>
      <dgm:t>
        <a:bodyPr/>
        <a:lstStyle/>
        <a:p>
          <a:endParaRPr lang="en-US" b="1"/>
        </a:p>
      </dgm:t>
    </dgm:pt>
    <dgm:pt modelId="{D02868F4-2569-4F40-A3C7-B3925C55E966}">
      <dgm:prSet phldrT="[Text]"/>
      <dgm:spPr/>
      <dgm:t>
        <a:bodyPr/>
        <a:lstStyle/>
        <a:p>
          <a:r>
            <a:rPr lang="en-US" b="1" dirty="0"/>
            <a:t>45° angle of application</a:t>
          </a:r>
        </a:p>
      </dgm:t>
    </dgm:pt>
    <dgm:pt modelId="{FCB1BF60-A0AB-43FB-B9F3-24C88D273D4D}" type="parTrans" cxnId="{9F184558-B008-4863-AE38-77C9EA93C776}">
      <dgm:prSet/>
      <dgm:spPr/>
      <dgm:t>
        <a:bodyPr/>
        <a:lstStyle/>
        <a:p>
          <a:endParaRPr lang="en-US" b="1"/>
        </a:p>
      </dgm:t>
    </dgm:pt>
    <dgm:pt modelId="{E8D5E424-8054-49C9-8889-E3D347948122}" type="sibTrans" cxnId="{9F184558-B008-4863-AE38-77C9EA93C776}">
      <dgm:prSet/>
      <dgm:spPr/>
      <dgm:t>
        <a:bodyPr/>
        <a:lstStyle/>
        <a:p>
          <a:endParaRPr lang="en-US" b="1"/>
        </a:p>
      </dgm:t>
    </dgm:pt>
    <dgm:pt modelId="{E2F6B1C7-FD4F-47B3-97F1-1C297D6C6AF6}">
      <dgm:prSet/>
      <dgm:spPr/>
      <dgm:t>
        <a:bodyPr/>
        <a:lstStyle/>
        <a:p>
          <a:r>
            <a:rPr lang="en-US" b="1" dirty="0"/>
            <a:t>Uni-directional; away from spine</a:t>
          </a:r>
        </a:p>
      </dgm:t>
    </dgm:pt>
    <dgm:pt modelId="{4A2680A8-3756-4783-9DD9-424D6DE621AC}" type="parTrans" cxnId="{AB90A855-E3D5-4134-A905-7AAF574EB2E3}">
      <dgm:prSet/>
      <dgm:spPr/>
      <dgm:t>
        <a:bodyPr/>
        <a:lstStyle/>
        <a:p>
          <a:endParaRPr lang="en-US" b="1"/>
        </a:p>
      </dgm:t>
    </dgm:pt>
    <dgm:pt modelId="{E8527793-9B3D-440C-A4A1-BB90F7813BF0}" type="sibTrans" cxnId="{AB90A855-E3D5-4134-A905-7AAF574EB2E3}">
      <dgm:prSet/>
      <dgm:spPr/>
      <dgm:t>
        <a:bodyPr/>
        <a:lstStyle/>
        <a:p>
          <a:endParaRPr lang="en-US" b="1"/>
        </a:p>
      </dgm:t>
    </dgm:pt>
    <dgm:pt modelId="{63C83B0B-D593-4BE3-9133-C0F3A85F52E7}">
      <dgm:prSet/>
      <dgm:spPr/>
      <dgm:t>
        <a:bodyPr/>
        <a:lstStyle/>
        <a:p>
          <a:r>
            <a:rPr lang="en-US" b="1" dirty="0"/>
            <a:t>2.5 cm X 2cm area treated</a:t>
          </a:r>
        </a:p>
      </dgm:t>
    </dgm:pt>
    <dgm:pt modelId="{A37D8A45-C366-43B2-BA61-2DB91B28F6A7}" type="parTrans" cxnId="{DAD07B50-4EE2-4AED-88E5-3937795BEA6B}">
      <dgm:prSet/>
      <dgm:spPr/>
      <dgm:t>
        <a:bodyPr/>
        <a:lstStyle/>
        <a:p>
          <a:endParaRPr lang="en-US" b="1"/>
        </a:p>
      </dgm:t>
    </dgm:pt>
    <dgm:pt modelId="{43170404-7518-49D1-ADB4-F393870BF43C}" type="sibTrans" cxnId="{DAD07B50-4EE2-4AED-88E5-3937795BEA6B}">
      <dgm:prSet/>
      <dgm:spPr/>
      <dgm:t>
        <a:bodyPr/>
        <a:lstStyle/>
        <a:p>
          <a:endParaRPr lang="en-US" b="1"/>
        </a:p>
      </dgm:t>
    </dgm:pt>
    <dgm:pt modelId="{8003D541-25EC-4F5A-BECD-A2FD0C865207}">
      <dgm:prSet/>
      <dgm:spPr/>
      <dgm:t>
        <a:bodyPr/>
        <a:lstStyle/>
        <a:p>
          <a:r>
            <a:rPr lang="en-US" b="1" dirty="0"/>
            <a:t>1 Hz; X 10sec; 1 session</a:t>
          </a:r>
        </a:p>
      </dgm:t>
    </dgm:pt>
    <dgm:pt modelId="{FFEB868E-0665-4175-826C-26960064D9EB}" type="parTrans" cxnId="{737449A1-4E43-4590-9A2E-81BEAB7B8E8D}">
      <dgm:prSet/>
      <dgm:spPr/>
      <dgm:t>
        <a:bodyPr/>
        <a:lstStyle/>
        <a:p>
          <a:endParaRPr lang="en-US" b="1"/>
        </a:p>
      </dgm:t>
    </dgm:pt>
    <dgm:pt modelId="{65132DA7-4A1E-4C71-90B7-27AA8DD0D316}" type="sibTrans" cxnId="{737449A1-4E43-4590-9A2E-81BEAB7B8E8D}">
      <dgm:prSet/>
      <dgm:spPr/>
      <dgm:t>
        <a:bodyPr/>
        <a:lstStyle/>
        <a:p>
          <a:endParaRPr lang="en-US" b="1"/>
        </a:p>
      </dgm:t>
    </dgm:pt>
    <dgm:pt modelId="{BEE47787-123D-4772-906D-81DA337F6FFE}">
      <dgm:prSet/>
      <dgm:spPr/>
      <dgm:t>
        <a:bodyPr/>
        <a:lstStyle/>
        <a:p>
          <a:r>
            <a:rPr lang="en-US" b="1" dirty="0"/>
            <a:t>Linear stroke pattern; random order</a:t>
          </a:r>
        </a:p>
      </dgm:t>
    </dgm:pt>
    <dgm:pt modelId="{6A0D4D3C-A717-4AD6-AE91-2A125679C323}" type="parTrans" cxnId="{10BFBC27-EF4F-48B4-833E-A09AEBF1C47C}">
      <dgm:prSet/>
      <dgm:spPr/>
      <dgm:t>
        <a:bodyPr/>
        <a:lstStyle/>
        <a:p>
          <a:endParaRPr lang="en-US" b="1"/>
        </a:p>
      </dgm:t>
    </dgm:pt>
    <dgm:pt modelId="{72EBC13F-3D09-4DEC-AFA7-4E18BABACE23}" type="sibTrans" cxnId="{10BFBC27-EF4F-48B4-833E-A09AEBF1C47C}">
      <dgm:prSet/>
      <dgm:spPr/>
      <dgm:t>
        <a:bodyPr/>
        <a:lstStyle/>
        <a:p>
          <a:endParaRPr lang="en-US" b="1"/>
        </a:p>
      </dgm:t>
    </dgm:pt>
    <dgm:pt modelId="{9E3028A8-3B75-4FD8-8020-4B1E68BF6ED1}">
      <dgm:prSet/>
      <dgm:spPr/>
      <dgm:t>
        <a:bodyPr/>
        <a:lstStyle/>
        <a:p>
          <a:r>
            <a:rPr lang="en-US" b="1" dirty="0"/>
            <a:t>Quantitative IASTM; Clinician</a:t>
          </a:r>
        </a:p>
      </dgm:t>
    </dgm:pt>
    <dgm:pt modelId="{B2359069-9B1F-4684-82AD-5B0CD3D67583}" type="parTrans" cxnId="{78A94071-1E44-4C68-ABB6-B795C195CC2F}">
      <dgm:prSet/>
      <dgm:spPr/>
      <dgm:t>
        <a:bodyPr/>
        <a:lstStyle/>
        <a:p>
          <a:endParaRPr lang="en-US" b="1"/>
        </a:p>
      </dgm:t>
    </dgm:pt>
    <dgm:pt modelId="{716758C8-76A6-45E1-A277-704918FEF82D}" type="sibTrans" cxnId="{78A94071-1E44-4C68-ABB6-B795C195CC2F}">
      <dgm:prSet/>
      <dgm:spPr/>
      <dgm:t>
        <a:bodyPr/>
        <a:lstStyle/>
        <a:p>
          <a:endParaRPr lang="en-US" b="1"/>
        </a:p>
      </dgm:t>
    </dgm:pt>
    <dgm:pt modelId="{E8BA682F-68E0-4BC4-9BB9-29AFE4E7ADC1}" type="pres">
      <dgm:prSet presAssocID="{8E5F2C89-7CA4-43F4-AAAB-82F5887C9744}" presName="linear" presStyleCnt="0">
        <dgm:presLayoutVars>
          <dgm:dir/>
          <dgm:animLvl val="lvl"/>
          <dgm:resizeHandles val="exact"/>
        </dgm:presLayoutVars>
      </dgm:prSet>
      <dgm:spPr/>
    </dgm:pt>
    <dgm:pt modelId="{38428FB6-0983-4930-AAFF-44685C680758}" type="pres">
      <dgm:prSet presAssocID="{02A2B8C2-82F7-4146-8482-A1AB30D3F734}" presName="parentLin" presStyleCnt="0"/>
      <dgm:spPr/>
    </dgm:pt>
    <dgm:pt modelId="{D1492103-0A2F-4AA5-9025-71D705C3F683}" type="pres">
      <dgm:prSet presAssocID="{02A2B8C2-82F7-4146-8482-A1AB30D3F734}" presName="parentLeftMargin" presStyleLbl="node1" presStyleIdx="0" presStyleCnt="8"/>
      <dgm:spPr/>
    </dgm:pt>
    <dgm:pt modelId="{DBF3F0A9-DFF8-467C-B575-64FADDBC5239}" type="pres">
      <dgm:prSet presAssocID="{02A2B8C2-82F7-4146-8482-A1AB30D3F734}" presName="parentText" presStyleLbl="node1" presStyleIdx="0" presStyleCnt="8" custScaleX="142857">
        <dgm:presLayoutVars>
          <dgm:chMax val="0"/>
          <dgm:bulletEnabled val="1"/>
        </dgm:presLayoutVars>
      </dgm:prSet>
      <dgm:spPr/>
    </dgm:pt>
    <dgm:pt modelId="{42680BC6-2DE7-43D3-9839-88ACAC20720C}" type="pres">
      <dgm:prSet presAssocID="{02A2B8C2-82F7-4146-8482-A1AB30D3F734}" presName="negativeSpace" presStyleCnt="0"/>
      <dgm:spPr/>
    </dgm:pt>
    <dgm:pt modelId="{974A8C38-0481-4D8E-A7DF-00B052BAFE5B}" type="pres">
      <dgm:prSet presAssocID="{02A2B8C2-82F7-4146-8482-A1AB30D3F734}" presName="childText" presStyleLbl="conFgAcc1" presStyleIdx="0" presStyleCnt="8">
        <dgm:presLayoutVars>
          <dgm:bulletEnabled val="1"/>
        </dgm:presLayoutVars>
      </dgm:prSet>
      <dgm:spPr/>
    </dgm:pt>
    <dgm:pt modelId="{2ED5FFB7-FD31-49B3-84EA-C08A3BCE2B7C}" type="pres">
      <dgm:prSet presAssocID="{9D3CB127-CECF-4373-9EC0-C9C3E2A08983}" presName="spaceBetweenRectangles" presStyleCnt="0"/>
      <dgm:spPr/>
    </dgm:pt>
    <dgm:pt modelId="{B9C1C87F-9878-4FF8-8042-C659572EC507}" type="pres">
      <dgm:prSet presAssocID="{DE122004-0E33-4C02-8BBD-14B5D5491237}" presName="parentLin" presStyleCnt="0"/>
      <dgm:spPr/>
    </dgm:pt>
    <dgm:pt modelId="{3F612E87-2BCE-4DC6-8250-2BFA43BECE14}" type="pres">
      <dgm:prSet presAssocID="{DE122004-0E33-4C02-8BBD-14B5D5491237}" presName="parentLeftMargin" presStyleLbl="node1" presStyleIdx="0" presStyleCnt="8"/>
      <dgm:spPr/>
    </dgm:pt>
    <dgm:pt modelId="{B3F04761-34C2-46E4-BD24-3C616717759F}" type="pres">
      <dgm:prSet presAssocID="{DE122004-0E33-4C02-8BBD-14B5D5491237}" presName="parentText" presStyleLbl="node1" presStyleIdx="1" presStyleCnt="8" custScaleX="142857">
        <dgm:presLayoutVars>
          <dgm:chMax val="0"/>
          <dgm:bulletEnabled val="1"/>
        </dgm:presLayoutVars>
      </dgm:prSet>
      <dgm:spPr/>
    </dgm:pt>
    <dgm:pt modelId="{5367AC4D-18C4-4788-9B94-AADCAAE3E4A1}" type="pres">
      <dgm:prSet presAssocID="{DE122004-0E33-4C02-8BBD-14B5D5491237}" presName="negativeSpace" presStyleCnt="0"/>
      <dgm:spPr/>
    </dgm:pt>
    <dgm:pt modelId="{4FB607DB-E9AB-4C37-96CC-656B0E41BCA7}" type="pres">
      <dgm:prSet presAssocID="{DE122004-0E33-4C02-8BBD-14B5D5491237}" presName="childText" presStyleLbl="conFgAcc1" presStyleIdx="1" presStyleCnt="8">
        <dgm:presLayoutVars>
          <dgm:bulletEnabled val="1"/>
        </dgm:presLayoutVars>
      </dgm:prSet>
      <dgm:spPr/>
    </dgm:pt>
    <dgm:pt modelId="{E8E45B1C-0557-4D7C-BDFC-F97D9BCFC88A}" type="pres">
      <dgm:prSet presAssocID="{7C136EE0-3429-4A5C-9B42-4EF1E5843222}" presName="spaceBetweenRectangles" presStyleCnt="0"/>
      <dgm:spPr/>
    </dgm:pt>
    <dgm:pt modelId="{7A3D5F29-F320-4EFC-89DA-AE697921A4E8}" type="pres">
      <dgm:prSet presAssocID="{D02868F4-2569-4F40-A3C7-B3925C55E966}" presName="parentLin" presStyleCnt="0"/>
      <dgm:spPr/>
    </dgm:pt>
    <dgm:pt modelId="{EC801805-605E-4525-A147-BEE59735DAFD}" type="pres">
      <dgm:prSet presAssocID="{D02868F4-2569-4F40-A3C7-B3925C55E966}" presName="parentLeftMargin" presStyleLbl="node1" presStyleIdx="1" presStyleCnt="8"/>
      <dgm:spPr/>
    </dgm:pt>
    <dgm:pt modelId="{AD8ECFC3-EBA2-40D3-A011-D4A5FFBA0230}" type="pres">
      <dgm:prSet presAssocID="{D02868F4-2569-4F40-A3C7-B3925C55E966}" presName="parentText" presStyleLbl="node1" presStyleIdx="2" presStyleCnt="8" custScaleX="142857">
        <dgm:presLayoutVars>
          <dgm:chMax val="0"/>
          <dgm:bulletEnabled val="1"/>
        </dgm:presLayoutVars>
      </dgm:prSet>
      <dgm:spPr/>
    </dgm:pt>
    <dgm:pt modelId="{87EA50CE-89A3-42B0-95C2-724C1C333541}" type="pres">
      <dgm:prSet presAssocID="{D02868F4-2569-4F40-A3C7-B3925C55E966}" presName="negativeSpace" presStyleCnt="0"/>
      <dgm:spPr/>
    </dgm:pt>
    <dgm:pt modelId="{FE18814F-8A52-4482-8F87-D30B3AF009ED}" type="pres">
      <dgm:prSet presAssocID="{D02868F4-2569-4F40-A3C7-B3925C55E966}" presName="childText" presStyleLbl="conFgAcc1" presStyleIdx="2" presStyleCnt="8">
        <dgm:presLayoutVars>
          <dgm:bulletEnabled val="1"/>
        </dgm:presLayoutVars>
      </dgm:prSet>
      <dgm:spPr/>
    </dgm:pt>
    <dgm:pt modelId="{C184C39A-0582-4C1F-8D5C-1FDD74EDE69F}" type="pres">
      <dgm:prSet presAssocID="{E8D5E424-8054-49C9-8889-E3D347948122}" presName="spaceBetweenRectangles" presStyleCnt="0"/>
      <dgm:spPr/>
    </dgm:pt>
    <dgm:pt modelId="{F898FA18-2109-404D-906D-F12099EEDAA2}" type="pres">
      <dgm:prSet presAssocID="{E2F6B1C7-FD4F-47B3-97F1-1C297D6C6AF6}" presName="parentLin" presStyleCnt="0"/>
      <dgm:spPr/>
    </dgm:pt>
    <dgm:pt modelId="{6A2595D9-487B-4615-A020-0C33047FF04D}" type="pres">
      <dgm:prSet presAssocID="{E2F6B1C7-FD4F-47B3-97F1-1C297D6C6AF6}" presName="parentLeftMargin" presStyleLbl="node1" presStyleIdx="2" presStyleCnt="8"/>
      <dgm:spPr/>
    </dgm:pt>
    <dgm:pt modelId="{0867B675-DD19-4A8E-AB95-1D252FA13063}" type="pres">
      <dgm:prSet presAssocID="{E2F6B1C7-FD4F-47B3-97F1-1C297D6C6AF6}" presName="parentText" presStyleLbl="node1" presStyleIdx="3" presStyleCnt="8" custScaleX="142857">
        <dgm:presLayoutVars>
          <dgm:chMax val="0"/>
          <dgm:bulletEnabled val="1"/>
        </dgm:presLayoutVars>
      </dgm:prSet>
      <dgm:spPr/>
    </dgm:pt>
    <dgm:pt modelId="{C4FD29AA-0A8F-471D-915D-84692448EC5B}" type="pres">
      <dgm:prSet presAssocID="{E2F6B1C7-FD4F-47B3-97F1-1C297D6C6AF6}" presName="negativeSpace" presStyleCnt="0"/>
      <dgm:spPr/>
    </dgm:pt>
    <dgm:pt modelId="{49521819-5A36-41A1-9B45-D349D98DCA24}" type="pres">
      <dgm:prSet presAssocID="{E2F6B1C7-FD4F-47B3-97F1-1C297D6C6AF6}" presName="childText" presStyleLbl="conFgAcc1" presStyleIdx="3" presStyleCnt="8">
        <dgm:presLayoutVars>
          <dgm:bulletEnabled val="1"/>
        </dgm:presLayoutVars>
      </dgm:prSet>
      <dgm:spPr/>
    </dgm:pt>
    <dgm:pt modelId="{73528B35-9054-49DB-BB8F-D9A4891E6F5B}" type="pres">
      <dgm:prSet presAssocID="{E8527793-9B3D-440C-A4A1-BB90F7813BF0}" presName="spaceBetweenRectangles" presStyleCnt="0"/>
      <dgm:spPr/>
    </dgm:pt>
    <dgm:pt modelId="{A745A2C3-47F5-4705-A4D8-3CCF74B323F8}" type="pres">
      <dgm:prSet presAssocID="{63C83B0B-D593-4BE3-9133-C0F3A85F52E7}" presName="parentLin" presStyleCnt="0"/>
      <dgm:spPr/>
    </dgm:pt>
    <dgm:pt modelId="{7D6824FF-CBF4-4D1D-B3AA-696AAE7D5D18}" type="pres">
      <dgm:prSet presAssocID="{63C83B0B-D593-4BE3-9133-C0F3A85F52E7}" presName="parentLeftMargin" presStyleLbl="node1" presStyleIdx="3" presStyleCnt="8"/>
      <dgm:spPr/>
    </dgm:pt>
    <dgm:pt modelId="{267F40C9-28AE-485F-A10B-FCF380916DC1}" type="pres">
      <dgm:prSet presAssocID="{63C83B0B-D593-4BE3-9133-C0F3A85F52E7}" presName="parentText" presStyleLbl="node1" presStyleIdx="4" presStyleCnt="8" custScaleX="142857">
        <dgm:presLayoutVars>
          <dgm:chMax val="0"/>
          <dgm:bulletEnabled val="1"/>
        </dgm:presLayoutVars>
      </dgm:prSet>
      <dgm:spPr/>
    </dgm:pt>
    <dgm:pt modelId="{1CB1A0B6-7472-4352-BD4A-6721ECC95AFF}" type="pres">
      <dgm:prSet presAssocID="{63C83B0B-D593-4BE3-9133-C0F3A85F52E7}" presName="negativeSpace" presStyleCnt="0"/>
      <dgm:spPr/>
    </dgm:pt>
    <dgm:pt modelId="{92988924-E278-4B5D-9CE1-236E132AD9B9}" type="pres">
      <dgm:prSet presAssocID="{63C83B0B-D593-4BE3-9133-C0F3A85F52E7}" presName="childText" presStyleLbl="conFgAcc1" presStyleIdx="4" presStyleCnt="8">
        <dgm:presLayoutVars>
          <dgm:bulletEnabled val="1"/>
        </dgm:presLayoutVars>
      </dgm:prSet>
      <dgm:spPr/>
    </dgm:pt>
    <dgm:pt modelId="{3097A7AD-CA10-4EA6-927F-4F26780CBFEB}" type="pres">
      <dgm:prSet presAssocID="{43170404-7518-49D1-ADB4-F393870BF43C}" presName="spaceBetweenRectangles" presStyleCnt="0"/>
      <dgm:spPr/>
    </dgm:pt>
    <dgm:pt modelId="{00C53A4B-2713-48B9-97EA-AA31EAE2765A}" type="pres">
      <dgm:prSet presAssocID="{8003D541-25EC-4F5A-BECD-A2FD0C865207}" presName="parentLin" presStyleCnt="0"/>
      <dgm:spPr/>
    </dgm:pt>
    <dgm:pt modelId="{90C5125D-9057-4C79-ADD6-825C8202037F}" type="pres">
      <dgm:prSet presAssocID="{8003D541-25EC-4F5A-BECD-A2FD0C865207}" presName="parentLeftMargin" presStyleLbl="node1" presStyleIdx="4" presStyleCnt="8"/>
      <dgm:spPr/>
    </dgm:pt>
    <dgm:pt modelId="{2CA19EE0-4D2E-4B68-AF28-4C48EBE154E5}" type="pres">
      <dgm:prSet presAssocID="{8003D541-25EC-4F5A-BECD-A2FD0C865207}" presName="parentText" presStyleLbl="node1" presStyleIdx="5" presStyleCnt="8" custScaleX="138431">
        <dgm:presLayoutVars>
          <dgm:chMax val="0"/>
          <dgm:bulletEnabled val="1"/>
        </dgm:presLayoutVars>
      </dgm:prSet>
      <dgm:spPr/>
    </dgm:pt>
    <dgm:pt modelId="{74FF0AD8-12F5-4A5C-B5C1-36072998DFD4}" type="pres">
      <dgm:prSet presAssocID="{8003D541-25EC-4F5A-BECD-A2FD0C865207}" presName="negativeSpace" presStyleCnt="0"/>
      <dgm:spPr/>
    </dgm:pt>
    <dgm:pt modelId="{FE8BCE7B-58BB-4725-AE2A-32CDCC50A0CF}" type="pres">
      <dgm:prSet presAssocID="{8003D541-25EC-4F5A-BECD-A2FD0C865207}" presName="childText" presStyleLbl="conFgAcc1" presStyleIdx="5" presStyleCnt="8">
        <dgm:presLayoutVars>
          <dgm:bulletEnabled val="1"/>
        </dgm:presLayoutVars>
      </dgm:prSet>
      <dgm:spPr/>
    </dgm:pt>
    <dgm:pt modelId="{D04A39AA-99D2-4F2D-A455-09031831B29F}" type="pres">
      <dgm:prSet presAssocID="{65132DA7-4A1E-4C71-90B7-27AA8DD0D316}" presName="spaceBetweenRectangles" presStyleCnt="0"/>
      <dgm:spPr/>
    </dgm:pt>
    <dgm:pt modelId="{D11EB750-93B7-47E6-B040-4AB329F5BB4C}" type="pres">
      <dgm:prSet presAssocID="{BEE47787-123D-4772-906D-81DA337F6FFE}" presName="parentLin" presStyleCnt="0"/>
      <dgm:spPr/>
    </dgm:pt>
    <dgm:pt modelId="{7ECECDEF-F732-41C1-88A1-683F8CE584BC}" type="pres">
      <dgm:prSet presAssocID="{BEE47787-123D-4772-906D-81DA337F6FFE}" presName="parentLeftMargin" presStyleLbl="node1" presStyleIdx="5" presStyleCnt="8"/>
      <dgm:spPr/>
    </dgm:pt>
    <dgm:pt modelId="{70F88072-DBBD-4F93-A44C-868FE289BAB2}" type="pres">
      <dgm:prSet presAssocID="{BEE47787-123D-4772-906D-81DA337F6FFE}" presName="parentText" presStyleLbl="node1" presStyleIdx="6" presStyleCnt="8" custScaleX="142857">
        <dgm:presLayoutVars>
          <dgm:chMax val="0"/>
          <dgm:bulletEnabled val="1"/>
        </dgm:presLayoutVars>
      </dgm:prSet>
      <dgm:spPr/>
    </dgm:pt>
    <dgm:pt modelId="{8451B0CD-897D-4305-8574-B297238A8FFE}" type="pres">
      <dgm:prSet presAssocID="{BEE47787-123D-4772-906D-81DA337F6FFE}" presName="negativeSpace" presStyleCnt="0"/>
      <dgm:spPr/>
    </dgm:pt>
    <dgm:pt modelId="{199DEB0C-D587-4F0B-88FF-7452A16833C2}" type="pres">
      <dgm:prSet presAssocID="{BEE47787-123D-4772-906D-81DA337F6FFE}" presName="childText" presStyleLbl="conFgAcc1" presStyleIdx="6" presStyleCnt="8">
        <dgm:presLayoutVars>
          <dgm:bulletEnabled val="1"/>
        </dgm:presLayoutVars>
      </dgm:prSet>
      <dgm:spPr/>
    </dgm:pt>
    <dgm:pt modelId="{8159CE98-DCB1-4376-8BE1-E8E4400440C6}" type="pres">
      <dgm:prSet presAssocID="{72EBC13F-3D09-4DEC-AFA7-4E18BABACE23}" presName="spaceBetweenRectangles" presStyleCnt="0"/>
      <dgm:spPr/>
    </dgm:pt>
    <dgm:pt modelId="{218E48F5-4A08-4BD5-A9EA-9752B5C41394}" type="pres">
      <dgm:prSet presAssocID="{9E3028A8-3B75-4FD8-8020-4B1E68BF6ED1}" presName="parentLin" presStyleCnt="0"/>
      <dgm:spPr/>
    </dgm:pt>
    <dgm:pt modelId="{D5671B8E-1AC2-493D-B714-24641D4839E3}" type="pres">
      <dgm:prSet presAssocID="{9E3028A8-3B75-4FD8-8020-4B1E68BF6ED1}" presName="parentLeftMargin" presStyleLbl="node1" presStyleIdx="6" presStyleCnt="8"/>
      <dgm:spPr/>
    </dgm:pt>
    <dgm:pt modelId="{AA0E3507-9F57-4DDA-9E31-CC47E93A9BAE}" type="pres">
      <dgm:prSet presAssocID="{9E3028A8-3B75-4FD8-8020-4B1E68BF6ED1}" presName="parentText" presStyleLbl="node1" presStyleIdx="7" presStyleCnt="8" custScaleX="142857">
        <dgm:presLayoutVars>
          <dgm:chMax val="0"/>
          <dgm:bulletEnabled val="1"/>
        </dgm:presLayoutVars>
      </dgm:prSet>
      <dgm:spPr/>
    </dgm:pt>
    <dgm:pt modelId="{D2156B94-484F-44B1-AE95-DCB532348485}" type="pres">
      <dgm:prSet presAssocID="{9E3028A8-3B75-4FD8-8020-4B1E68BF6ED1}" presName="negativeSpace" presStyleCnt="0"/>
      <dgm:spPr/>
    </dgm:pt>
    <dgm:pt modelId="{50A0EEBB-3AC2-4340-950D-51B8C7C28E2C}" type="pres">
      <dgm:prSet presAssocID="{9E3028A8-3B75-4FD8-8020-4B1E68BF6ED1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23784E02-3C99-4B5A-B791-BBEEC4A57E33}" type="presOf" srcId="{02A2B8C2-82F7-4146-8482-A1AB30D3F734}" destId="{DBF3F0A9-DFF8-467C-B575-64FADDBC5239}" srcOrd="1" destOrd="0" presId="urn:microsoft.com/office/officeart/2005/8/layout/list1"/>
    <dgm:cxn modelId="{1B511712-4011-4C0D-9B05-9B7BB4B50C73}" type="presOf" srcId="{9E3028A8-3B75-4FD8-8020-4B1E68BF6ED1}" destId="{D5671B8E-1AC2-493D-B714-24641D4839E3}" srcOrd="0" destOrd="0" presId="urn:microsoft.com/office/officeart/2005/8/layout/list1"/>
    <dgm:cxn modelId="{4C301424-10FE-405E-9954-4E73F2D68C6D}" type="presOf" srcId="{63C83B0B-D593-4BE3-9133-C0F3A85F52E7}" destId="{267F40C9-28AE-485F-A10B-FCF380916DC1}" srcOrd="1" destOrd="0" presId="urn:microsoft.com/office/officeart/2005/8/layout/list1"/>
    <dgm:cxn modelId="{10BFBC27-EF4F-48B4-833E-A09AEBF1C47C}" srcId="{8E5F2C89-7CA4-43F4-AAAB-82F5887C9744}" destId="{BEE47787-123D-4772-906D-81DA337F6FFE}" srcOrd="6" destOrd="0" parTransId="{6A0D4D3C-A717-4AD6-AE91-2A125679C323}" sibTransId="{72EBC13F-3D09-4DEC-AFA7-4E18BABACE23}"/>
    <dgm:cxn modelId="{3CA91A2E-CF4F-49FF-A676-2A7353FFF1CD}" srcId="{8E5F2C89-7CA4-43F4-AAAB-82F5887C9744}" destId="{02A2B8C2-82F7-4146-8482-A1AB30D3F734}" srcOrd="0" destOrd="0" parTransId="{566CCA65-4D68-4F0A-8AB2-F3B270A83658}" sibTransId="{9D3CB127-CECF-4373-9EC0-C9C3E2A08983}"/>
    <dgm:cxn modelId="{C7DF1E63-B32D-4227-A45A-6AC294D4A69C}" type="presOf" srcId="{D02868F4-2569-4F40-A3C7-B3925C55E966}" destId="{AD8ECFC3-EBA2-40D3-A011-D4A5FFBA0230}" srcOrd="1" destOrd="0" presId="urn:microsoft.com/office/officeart/2005/8/layout/list1"/>
    <dgm:cxn modelId="{DAD07B50-4EE2-4AED-88E5-3937795BEA6B}" srcId="{8E5F2C89-7CA4-43F4-AAAB-82F5887C9744}" destId="{63C83B0B-D593-4BE3-9133-C0F3A85F52E7}" srcOrd="4" destOrd="0" parTransId="{A37D8A45-C366-43B2-BA61-2DB91B28F6A7}" sibTransId="{43170404-7518-49D1-ADB4-F393870BF43C}"/>
    <dgm:cxn modelId="{C2442451-AE76-4DDF-A403-2927394F4239}" type="presOf" srcId="{DE122004-0E33-4C02-8BBD-14B5D5491237}" destId="{3F612E87-2BCE-4DC6-8250-2BFA43BECE14}" srcOrd="0" destOrd="0" presId="urn:microsoft.com/office/officeart/2005/8/layout/list1"/>
    <dgm:cxn modelId="{78A94071-1E44-4C68-ABB6-B795C195CC2F}" srcId="{8E5F2C89-7CA4-43F4-AAAB-82F5887C9744}" destId="{9E3028A8-3B75-4FD8-8020-4B1E68BF6ED1}" srcOrd="7" destOrd="0" parTransId="{B2359069-9B1F-4684-82AD-5B0CD3D67583}" sibTransId="{716758C8-76A6-45E1-A277-704918FEF82D}"/>
    <dgm:cxn modelId="{DEBCC054-E768-49D2-9FEB-F70F65CCD62C}" type="presOf" srcId="{8003D541-25EC-4F5A-BECD-A2FD0C865207}" destId="{2CA19EE0-4D2E-4B68-AF28-4C48EBE154E5}" srcOrd="1" destOrd="0" presId="urn:microsoft.com/office/officeart/2005/8/layout/list1"/>
    <dgm:cxn modelId="{AB90A855-E3D5-4134-A905-7AAF574EB2E3}" srcId="{8E5F2C89-7CA4-43F4-AAAB-82F5887C9744}" destId="{E2F6B1C7-FD4F-47B3-97F1-1C297D6C6AF6}" srcOrd="3" destOrd="0" parTransId="{4A2680A8-3756-4783-9DD9-424D6DE621AC}" sibTransId="{E8527793-9B3D-440C-A4A1-BB90F7813BF0}"/>
    <dgm:cxn modelId="{9F184558-B008-4863-AE38-77C9EA93C776}" srcId="{8E5F2C89-7CA4-43F4-AAAB-82F5887C9744}" destId="{D02868F4-2569-4F40-A3C7-B3925C55E966}" srcOrd="2" destOrd="0" parTransId="{FCB1BF60-A0AB-43FB-B9F3-24C88D273D4D}" sibTransId="{E8D5E424-8054-49C9-8889-E3D347948122}"/>
    <dgm:cxn modelId="{5782927B-0280-4D5C-B1BC-BB611262412B}" type="presOf" srcId="{D02868F4-2569-4F40-A3C7-B3925C55E966}" destId="{EC801805-605E-4525-A147-BEE59735DAFD}" srcOrd="0" destOrd="0" presId="urn:microsoft.com/office/officeart/2005/8/layout/list1"/>
    <dgm:cxn modelId="{BB02628F-4448-46F2-BADB-23FAF2897A99}" type="presOf" srcId="{DE122004-0E33-4C02-8BBD-14B5D5491237}" destId="{B3F04761-34C2-46E4-BD24-3C616717759F}" srcOrd="1" destOrd="0" presId="urn:microsoft.com/office/officeart/2005/8/layout/list1"/>
    <dgm:cxn modelId="{16588591-3F56-4F10-BB91-790699CDF01D}" type="presOf" srcId="{E2F6B1C7-FD4F-47B3-97F1-1C297D6C6AF6}" destId="{0867B675-DD19-4A8E-AB95-1D252FA13063}" srcOrd="1" destOrd="0" presId="urn:microsoft.com/office/officeart/2005/8/layout/list1"/>
    <dgm:cxn modelId="{0A884493-D0B8-418E-B3EF-7EA8943B69A7}" type="presOf" srcId="{E2F6B1C7-FD4F-47B3-97F1-1C297D6C6AF6}" destId="{6A2595D9-487B-4615-A020-0C33047FF04D}" srcOrd="0" destOrd="0" presId="urn:microsoft.com/office/officeart/2005/8/layout/list1"/>
    <dgm:cxn modelId="{737449A1-4E43-4590-9A2E-81BEAB7B8E8D}" srcId="{8E5F2C89-7CA4-43F4-AAAB-82F5887C9744}" destId="{8003D541-25EC-4F5A-BECD-A2FD0C865207}" srcOrd="5" destOrd="0" parTransId="{FFEB868E-0665-4175-826C-26960064D9EB}" sibTransId="{65132DA7-4A1E-4C71-90B7-27AA8DD0D316}"/>
    <dgm:cxn modelId="{67251BA8-5FA4-4628-A7A4-CCE27B89B49C}" type="presOf" srcId="{02A2B8C2-82F7-4146-8482-A1AB30D3F734}" destId="{D1492103-0A2F-4AA5-9025-71D705C3F683}" srcOrd="0" destOrd="0" presId="urn:microsoft.com/office/officeart/2005/8/layout/list1"/>
    <dgm:cxn modelId="{B838DDB7-76BE-4F7B-A28D-3FECC543A4BC}" type="presOf" srcId="{BEE47787-123D-4772-906D-81DA337F6FFE}" destId="{7ECECDEF-F732-41C1-88A1-683F8CE584BC}" srcOrd="0" destOrd="0" presId="urn:microsoft.com/office/officeart/2005/8/layout/list1"/>
    <dgm:cxn modelId="{2B6ADFBB-779A-4383-B94D-F5DEE6D8DB7D}" type="presOf" srcId="{8E5F2C89-7CA4-43F4-AAAB-82F5887C9744}" destId="{E8BA682F-68E0-4BC4-9BB9-29AFE4E7ADC1}" srcOrd="0" destOrd="0" presId="urn:microsoft.com/office/officeart/2005/8/layout/list1"/>
    <dgm:cxn modelId="{7D4200C0-AB5C-49E3-9475-A2C782767FB4}" type="presOf" srcId="{9E3028A8-3B75-4FD8-8020-4B1E68BF6ED1}" destId="{AA0E3507-9F57-4DDA-9E31-CC47E93A9BAE}" srcOrd="1" destOrd="0" presId="urn:microsoft.com/office/officeart/2005/8/layout/list1"/>
    <dgm:cxn modelId="{D66FE9C4-E828-46E2-913C-22E18C4710B7}" type="presOf" srcId="{BEE47787-123D-4772-906D-81DA337F6FFE}" destId="{70F88072-DBBD-4F93-A44C-868FE289BAB2}" srcOrd="1" destOrd="0" presId="urn:microsoft.com/office/officeart/2005/8/layout/list1"/>
    <dgm:cxn modelId="{A44B8DDA-781E-49A6-8826-703EBDBE79EF}" srcId="{8E5F2C89-7CA4-43F4-AAAB-82F5887C9744}" destId="{DE122004-0E33-4C02-8BBD-14B5D5491237}" srcOrd="1" destOrd="0" parTransId="{54A3A2B8-9665-417E-B6CA-6B1B4FC950B8}" sibTransId="{7C136EE0-3429-4A5C-9B42-4EF1E5843222}"/>
    <dgm:cxn modelId="{DD0F02EA-F673-443E-85B5-2F7F1BC2CD35}" type="presOf" srcId="{8003D541-25EC-4F5A-BECD-A2FD0C865207}" destId="{90C5125D-9057-4C79-ADD6-825C8202037F}" srcOrd="0" destOrd="0" presId="urn:microsoft.com/office/officeart/2005/8/layout/list1"/>
    <dgm:cxn modelId="{E65389EE-8A60-4B99-8EDA-636BD02A468E}" type="presOf" srcId="{63C83B0B-D593-4BE3-9133-C0F3A85F52E7}" destId="{7D6824FF-CBF4-4D1D-B3AA-696AAE7D5D18}" srcOrd="0" destOrd="0" presId="urn:microsoft.com/office/officeart/2005/8/layout/list1"/>
    <dgm:cxn modelId="{E5F2D0F7-CFE4-4B0F-A766-ACBFA559D369}" type="presParOf" srcId="{E8BA682F-68E0-4BC4-9BB9-29AFE4E7ADC1}" destId="{38428FB6-0983-4930-AAFF-44685C680758}" srcOrd="0" destOrd="0" presId="urn:microsoft.com/office/officeart/2005/8/layout/list1"/>
    <dgm:cxn modelId="{DEDA552A-1781-463D-A64D-AD19F0450AE6}" type="presParOf" srcId="{38428FB6-0983-4930-AAFF-44685C680758}" destId="{D1492103-0A2F-4AA5-9025-71D705C3F683}" srcOrd="0" destOrd="0" presId="urn:microsoft.com/office/officeart/2005/8/layout/list1"/>
    <dgm:cxn modelId="{107B6A50-7212-4D41-9D6D-89630EF7C95F}" type="presParOf" srcId="{38428FB6-0983-4930-AAFF-44685C680758}" destId="{DBF3F0A9-DFF8-467C-B575-64FADDBC5239}" srcOrd="1" destOrd="0" presId="urn:microsoft.com/office/officeart/2005/8/layout/list1"/>
    <dgm:cxn modelId="{F2A5222A-A234-46F2-AD4D-1BB4D44ABCD6}" type="presParOf" srcId="{E8BA682F-68E0-4BC4-9BB9-29AFE4E7ADC1}" destId="{42680BC6-2DE7-43D3-9839-88ACAC20720C}" srcOrd="1" destOrd="0" presId="urn:microsoft.com/office/officeart/2005/8/layout/list1"/>
    <dgm:cxn modelId="{E051B0C7-16CB-4B1B-B1BC-081BA88CED41}" type="presParOf" srcId="{E8BA682F-68E0-4BC4-9BB9-29AFE4E7ADC1}" destId="{974A8C38-0481-4D8E-A7DF-00B052BAFE5B}" srcOrd="2" destOrd="0" presId="urn:microsoft.com/office/officeart/2005/8/layout/list1"/>
    <dgm:cxn modelId="{253232EF-67F7-4C88-A4B2-2BFDEB83CC45}" type="presParOf" srcId="{E8BA682F-68E0-4BC4-9BB9-29AFE4E7ADC1}" destId="{2ED5FFB7-FD31-49B3-84EA-C08A3BCE2B7C}" srcOrd="3" destOrd="0" presId="urn:microsoft.com/office/officeart/2005/8/layout/list1"/>
    <dgm:cxn modelId="{BDE9307B-B75A-4E50-B357-804E25455BC1}" type="presParOf" srcId="{E8BA682F-68E0-4BC4-9BB9-29AFE4E7ADC1}" destId="{B9C1C87F-9878-4FF8-8042-C659572EC507}" srcOrd="4" destOrd="0" presId="urn:microsoft.com/office/officeart/2005/8/layout/list1"/>
    <dgm:cxn modelId="{750D4213-78F4-4E41-AF0F-C23394CE8D57}" type="presParOf" srcId="{B9C1C87F-9878-4FF8-8042-C659572EC507}" destId="{3F612E87-2BCE-4DC6-8250-2BFA43BECE14}" srcOrd="0" destOrd="0" presId="urn:microsoft.com/office/officeart/2005/8/layout/list1"/>
    <dgm:cxn modelId="{B4DFAF3F-0CDB-404D-9437-C56AA760C871}" type="presParOf" srcId="{B9C1C87F-9878-4FF8-8042-C659572EC507}" destId="{B3F04761-34C2-46E4-BD24-3C616717759F}" srcOrd="1" destOrd="0" presId="urn:microsoft.com/office/officeart/2005/8/layout/list1"/>
    <dgm:cxn modelId="{38A7136A-F5CE-4925-A4B3-D95FEE580B97}" type="presParOf" srcId="{E8BA682F-68E0-4BC4-9BB9-29AFE4E7ADC1}" destId="{5367AC4D-18C4-4788-9B94-AADCAAE3E4A1}" srcOrd="5" destOrd="0" presId="urn:microsoft.com/office/officeart/2005/8/layout/list1"/>
    <dgm:cxn modelId="{A5B6CF30-DFCA-45EC-B822-029680186B90}" type="presParOf" srcId="{E8BA682F-68E0-4BC4-9BB9-29AFE4E7ADC1}" destId="{4FB607DB-E9AB-4C37-96CC-656B0E41BCA7}" srcOrd="6" destOrd="0" presId="urn:microsoft.com/office/officeart/2005/8/layout/list1"/>
    <dgm:cxn modelId="{2D40B9D3-32B3-4BE0-B9C0-E9F01C28776A}" type="presParOf" srcId="{E8BA682F-68E0-4BC4-9BB9-29AFE4E7ADC1}" destId="{E8E45B1C-0557-4D7C-BDFC-F97D9BCFC88A}" srcOrd="7" destOrd="0" presId="urn:microsoft.com/office/officeart/2005/8/layout/list1"/>
    <dgm:cxn modelId="{9414F768-9157-44AE-8EF3-5241970256AA}" type="presParOf" srcId="{E8BA682F-68E0-4BC4-9BB9-29AFE4E7ADC1}" destId="{7A3D5F29-F320-4EFC-89DA-AE697921A4E8}" srcOrd="8" destOrd="0" presId="urn:microsoft.com/office/officeart/2005/8/layout/list1"/>
    <dgm:cxn modelId="{2DB15876-5096-4108-ADE0-7891658C57E5}" type="presParOf" srcId="{7A3D5F29-F320-4EFC-89DA-AE697921A4E8}" destId="{EC801805-605E-4525-A147-BEE59735DAFD}" srcOrd="0" destOrd="0" presId="urn:microsoft.com/office/officeart/2005/8/layout/list1"/>
    <dgm:cxn modelId="{B6968B9D-BE41-4B4A-B034-E313FFF91BBD}" type="presParOf" srcId="{7A3D5F29-F320-4EFC-89DA-AE697921A4E8}" destId="{AD8ECFC3-EBA2-40D3-A011-D4A5FFBA0230}" srcOrd="1" destOrd="0" presId="urn:microsoft.com/office/officeart/2005/8/layout/list1"/>
    <dgm:cxn modelId="{EB75D757-C13A-40F9-9B39-39778E838A3F}" type="presParOf" srcId="{E8BA682F-68E0-4BC4-9BB9-29AFE4E7ADC1}" destId="{87EA50CE-89A3-42B0-95C2-724C1C333541}" srcOrd="9" destOrd="0" presId="urn:microsoft.com/office/officeart/2005/8/layout/list1"/>
    <dgm:cxn modelId="{7DCA6E14-2A09-4E22-B034-AB91C19C899C}" type="presParOf" srcId="{E8BA682F-68E0-4BC4-9BB9-29AFE4E7ADC1}" destId="{FE18814F-8A52-4482-8F87-D30B3AF009ED}" srcOrd="10" destOrd="0" presId="urn:microsoft.com/office/officeart/2005/8/layout/list1"/>
    <dgm:cxn modelId="{F51582E1-36E7-43D3-9502-A47C8464B145}" type="presParOf" srcId="{E8BA682F-68E0-4BC4-9BB9-29AFE4E7ADC1}" destId="{C184C39A-0582-4C1F-8D5C-1FDD74EDE69F}" srcOrd="11" destOrd="0" presId="urn:microsoft.com/office/officeart/2005/8/layout/list1"/>
    <dgm:cxn modelId="{07ACDE6C-EF75-4805-8AD9-AE219D7B8658}" type="presParOf" srcId="{E8BA682F-68E0-4BC4-9BB9-29AFE4E7ADC1}" destId="{F898FA18-2109-404D-906D-F12099EEDAA2}" srcOrd="12" destOrd="0" presId="urn:microsoft.com/office/officeart/2005/8/layout/list1"/>
    <dgm:cxn modelId="{4AE9ECB4-F1D9-47AE-A9DF-E50469AD573A}" type="presParOf" srcId="{F898FA18-2109-404D-906D-F12099EEDAA2}" destId="{6A2595D9-487B-4615-A020-0C33047FF04D}" srcOrd="0" destOrd="0" presId="urn:microsoft.com/office/officeart/2005/8/layout/list1"/>
    <dgm:cxn modelId="{D449B23A-248C-443A-92C7-40E53B7F4E3D}" type="presParOf" srcId="{F898FA18-2109-404D-906D-F12099EEDAA2}" destId="{0867B675-DD19-4A8E-AB95-1D252FA13063}" srcOrd="1" destOrd="0" presId="urn:microsoft.com/office/officeart/2005/8/layout/list1"/>
    <dgm:cxn modelId="{A2175CDE-B5E5-467D-A71D-40D6596DAF58}" type="presParOf" srcId="{E8BA682F-68E0-4BC4-9BB9-29AFE4E7ADC1}" destId="{C4FD29AA-0A8F-471D-915D-84692448EC5B}" srcOrd="13" destOrd="0" presId="urn:microsoft.com/office/officeart/2005/8/layout/list1"/>
    <dgm:cxn modelId="{FEFD0CD4-EC7C-4765-8595-547D59B8CEE5}" type="presParOf" srcId="{E8BA682F-68E0-4BC4-9BB9-29AFE4E7ADC1}" destId="{49521819-5A36-41A1-9B45-D349D98DCA24}" srcOrd="14" destOrd="0" presId="urn:microsoft.com/office/officeart/2005/8/layout/list1"/>
    <dgm:cxn modelId="{3151CBC8-3E82-4B9B-930C-A649BDF3C68B}" type="presParOf" srcId="{E8BA682F-68E0-4BC4-9BB9-29AFE4E7ADC1}" destId="{73528B35-9054-49DB-BB8F-D9A4891E6F5B}" srcOrd="15" destOrd="0" presId="urn:microsoft.com/office/officeart/2005/8/layout/list1"/>
    <dgm:cxn modelId="{775756DA-B485-457B-9656-9661B5D12DE3}" type="presParOf" srcId="{E8BA682F-68E0-4BC4-9BB9-29AFE4E7ADC1}" destId="{A745A2C3-47F5-4705-A4D8-3CCF74B323F8}" srcOrd="16" destOrd="0" presId="urn:microsoft.com/office/officeart/2005/8/layout/list1"/>
    <dgm:cxn modelId="{58E0384F-B79A-4461-98DB-5FEA17632804}" type="presParOf" srcId="{A745A2C3-47F5-4705-A4D8-3CCF74B323F8}" destId="{7D6824FF-CBF4-4D1D-B3AA-696AAE7D5D18}" srcOrd="0" destOrd="0" presId="urn:microsoft.com/office/officeart/2005/8/layout/list1"/>
    <dgm:cxn modelId="{676C994B-D4CB-4592-9444-7AAAD71E2EB1}" type="presParOf" srcId="{A745A2C3-47F5-4705-A4D8-3CCF74B323F8}" destId="{267F40C9-28AE-485F-A10B-FCF380916DC1}" srcOrd="1" destOrd="0" presId="urn:microsoft.com/office/officeart/2005/8/layout/list1"/>
    <dgm:cxn modelId="{59349638-95D2-48B1-A521-E7954801EFEC}" type="presParOf" srcId="{E8BA682F-68E0-4BC4-9BB9-29AFE4E7ADC1}" destId="{1CB1A0B6-7472-4352-BD4A-6721ECC95AFF}" srcOrd="17" destOrd="0" presId="urn:microsoft.com/office/officeart/2005/8/layout/list1"/>
    <dgm:cxn modelId="{82817844-BE61-4076-8A39-78F97A7CBA80}" type="presParOf" srcId="{E8BA682F-68E0-4BC4-9BB9-29AFE4E7ADC1}" destId="{92988924-E278-4B5D-9CE1-236E132AD9B9}" srcOrd="18" destOrd="0" presId="urn:microsoft.com/office/officeart/2005/8/layout/list1"/>
    <dgm:cxn modelId="{74F41358-C6F4-47A1-82D1-BE43D9514DB9}" type="presParOf" srcId="{E8BA682F-68E0-4BC4-9BB9-29AFE4E7ADC1}" destId="{3097A7AD-CA10-4EA6-927F-4F26780CBFEB}" srcOrd="19" destOrd="0" presId="urn:microsoft.com/office/officeart/2005/8/layout/list1"/>
    <dgm:cxn modelId="{AE651E95-D1BB-4614-8702-26369312989E}" type="presParOf" srcId="{E8BA682F-68E0-4BC4-9BB9-29AFE4E7ADC1}" destId="{00C53A4B-2713-48B9-97EA-AA31EAE2765A}" srcOrd="20" destOrd="0" presId="urn:microsoft.com/office/officeart/2005/8/layout/list1"/>
    <dgm:cxn modelId="{200FEB14-2B02-4606-A395-7BFF67D960DC}" type="presParOf" srcId="{00C53A4B-2713-48B9-97EA-AA31EAE2765A}" destId="{90C5125D-9057-4C79-ADD6-825C8202037F}" srcOrd="0" destOrd="0" presId="urn:microsoft.com/office/officeart/2005/8/layout/list1"/>
    <dgm:cxn modelId="{479BB8A4-666C-4477-9D4B-E5F3BB2B1F9B}" type="presParOf" srcId="{00C53A4B-2713-48B9-97EA-AA31EAE2765A}" destId="{2CA19EE0-4D2E-4B68-AF28-4C48EBE154E5}" srcOrd="1" destOrd="0" presId="urn:microsoft.com/office/officeart/2005/8/layout/list1"/>
    <dgm:cxn modelId="{ABE888FA-6903-4459-BDC1-87F54B518783}" type="presParOf" srcId="{E8BA682F-68E0-4BC4-9BB9-29AFE4E7ADC1}" destId="{74FF0AD8-12F5-4A5C-B5C1-36072998DFD4}" srcOrd="21" destOrd="0" presId="urn:microsoft.com/office/officeart/2005/8/layout/list1"/>
    <dgm:cxn modelId="{FB7918B0-C020-49C3-B590-92D04D8B4225}" type="presParOf" srcId="{E8BA682F-68E0-4BC4-9BB9-29AFE4E7ADC1}" destId="{FE8BCE7B-58BB-4725-AE2A-32CDCC50A0CF}" srcOrd="22" destOrd="0" presId="urn:microsoft.com/office/officeart/2005/8/layout/list1"/>
    <dgm:cxn modelId="{F5DDDA7E-8CE4-43B9-84FD-16D89789DEFE}" type="presParOf" srcId="{E8BA682F-68E0-4BC4-9BB9-29AFE4E7ADC1}" destId="{D04A39AA-99D2-4F2D-A455-09031831B29F}" srcOrd="23" destOrd="0" presId="urn:microsoft.com/office/officeart/2005/8/layout/list1"/>
    <dgm:cxn modelId="{240EBC5C-360E-453C-A82B-6178256877DA}" type="presParOf" srcId="{E8BA682F-68E0-4BC4-9BB9-29AFE4E7ADC1}" destId="{D11EB750-93B7-47E6-B040-4AB329F5BB4C}" srcOrd="24" destOrd="0" presId="urn:microsoft.com/office/officeart/2005/8/layout/list1"/>
    <dgm:cxn modelId="{1BD01E6B-03F7-48CE-ADA9-91648C1BC0FC}" type="presParOf" srcId="{D11EB750-93B7-47E6-B040-4AB329F5BB4C}" destId="{7ECECDEF-F732-41C1-88A1-683F8CE584BC}" srcOrd="0" destOrd="0" presId="urn:microsoft.com/office/officeart/2005/8/layout/list1"/>
    <dgm:cxn modelId="{DFAD5BD4-5E02-4B1E-8EE9-6E8908C7C9E0}" type="presParOf" srcId="{D11EB750-93B7-47E6-B040-4AB329F5BB4C}" destId="{70F88072-DBBD-4F93-A44C-868FE289BAB2}" srcOrd="1" destOrd="0" presId="urn:microsoft.com/office/officeart/2005/8/layout/list1"/>
    <dgm:cxn modelId="{661D04D9-BA68-45DE-9294-C5DA460CEE64}" type="presParOf" srcId="{E8BA682F-68E0-4BC4-9BB9-29AFE4E7ADC1}" destId="{8451B0CD-897D-4305-8574-B297238A8FFE}" srcOrd="25" destOrd="0" presId="urn:microsoft.com/office/officeart/2005/8/layout/list1"/>
    <dgm:cxn modelId="{966FFD03-62F0-4DD4-A253-B8C56D1B43AE}" type="presParOf" srcId="{E8BA682F-68E0-4BC4-9BB9-29AFE4E7ADC1}" destId="{199DEB0C-D587-4F0B-88FF-7452A16833C2}" srcOrd="26" destOrd="0" presId="urn:microsoft.com/office/officeart/2005/8/layout/list1"/>
    <dgm:cxn modelId="{16EAF787-C775-40BD-885A-977366F92A8D}" type="presParOf" srcId="{E8BA682F-68E0-4BC4-9BB9-29AFE4E7ADC1}" destId="{8159CE98-DCB1-4376-8BE1-E8E4400440C6}" srcOrd="27" destOrd="0" presId="urn:microsoft.com/office/officeart/2005/8/layout/list1"/>
    <dgm:cxn modelId="{FA356938-F87A-49CF-AD30-B32D0650DA56}" type="presParOf" srcId="{E8BA682F-68E0-4BC4-9BB9-29AFE4E7ADC1}" destId="{218E48F5-4A08-4BD5-A9EA-9752B5C41394}" srcOrd="28" destOrd="0" presId="urn:microsoft.com/office/officeart/2005/8/layout/list1"/>
    <dgm:cxn modelId="{BEB38E27-04E6-40FD-8815-9DFF7515F638}" type="presParOf" srcId="{218E48F5-4A08-4BD5-A9EA-9752B5C41394}" destId="{D5671B8E-1AC2-493D-B714-24641D4839E3}" srcOrd="0" destOrd="0" presId="urn:microsoft.com/office/officeart/2005/8/layout/list1"/>
    <dgm:cxn modelId="{83E293CC-B1F0-4D78-BEB4-92A1F9E48AB1}" type="presParOf" srcId="{218E48F5-4A08-4BD5-A9EA-9752B5C41394}" destId="{AA0E3507-9F57-4DDA-9E31-CC47E93A9BAE}" srcOrd="1" destOrd="0" presId="urn:microsoft.com/office/officeart/2005/8/layout/list1"/>
    <dgm:cxn modelId="{036E6389-EDAB-4420-8F26-FD766D3522DC}" type="presParOf" srcId="{E8BA682F-68E0-4BC4-9BB9-29AFE4E7ADC1}" destId="{D2156B94-484F-44B1-AE95-DCB532348485}" srcOrd="29" destOrd="0" presId="urn:microsoft.com/office/officeart/2005/8/layout/list1"/>
    <dgm:cxn modelId="{0A7A42A0-60B3-4FE2-860A-88FE7DCA0B84}" type="presParOf" srcId="{E8BA682F-68E0-4BC4-9BB9-29AFE4E7ADC1}" destId="{50A0EEBB-3AC2-4340-950D-51B8C7C28E2C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C3BFE0-AB25-4739-BFD7-FCF158B9C0F3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C5015CD2-E7EC-404F-A288-51B5D605B392}">
      <dgm:prSet phldrT="[Text]" custT="1"/>
      <dgm:spPr/>
      <dgm:t>
        <a:bodyPr/>
        <a:lstStyle/>
        <a:p>
          <a:r>
            <a:rPr lang="en-US" sz="3000" b="1" dirty="0"/>
            <a:t>Research</a:t>
          </a:r>
        </a:p>
        <a:p>
          <a:r>
            <a:rPr lang="en-US" sz="2400" b="0" dirty="0"/>
            <a:t>Design &amp; Proposals</a:t>
          </a:r>
        </a:p>
      </dgm:t>
    </dgm:pt>
    <dgm:pt modelId="{14D06727-126C-400F-82AE-EFE50AD0A750}" type="parTrans" cxnId="{8EC9A059-DECA-4ED1-ABF6-597F6A25244D}">
      <dgm:prSet/>
      <dgm:spPr/>
      <dgm:t>
        <a:bodyPr/>
        <a:lstStyle/>
        <a:p>
          <a:endParaRPr lang="en-US" b="1"/>
        </a:p>
      </dgm:t>
    </dgm:pt>
    <dgm:pt modelId="{812C6464-7937-437E-AB92-36A4F05276C5}" type="sibTrans" cxnId="{8EC9A059-DECA-4ED1-ABF6-597F6A25244D}">
      <dgm:prSet/>
      <dgm:spPr/>
      <dgm:t>
        <a:bodyPr/>
        <a:lstStyle/>
        <a:p>
          <a:endParaRPr lang="en-US" b="1"/>
        </a:p>
      </dgm:t>
    </dgm:pt>
    <dgm:pt modelId="{756339C6-9E5A-46E4-BDE8-67A813ED9453}">
      <dgm:prSet phldrT="[Text]" custT="1"/>
      <dgm:spPr/>
      <dgm:t>
        <a:bodyPr/>
        <a:lstStyle/>
        <a:p>
          <a:r>
            <a:rPr lang="en-US" sz="3700" b="1" dirty="0"/>
            <a:t>Clinical</a:t>
          </a:r>
        </a:p>
        <a:p>
          <a:r>
            <a:rPr lang="en-US" sz="2400" b="0" dirty="0"/>
            <a:t>Best Practice &amp; Judgement</a:t>
          </a:r>
        </a:p>
      </dgm:t>
    </dgm:pt>
    <dgm:pt modelId="{7B7D8496-7D74-4AB4-BC4B-373CC2D9D7DA}" type="parTrans" cxnId="{40F4F310-95FC-4E24-9139-A95164E07C1E}">
      <dgm:prSet/>
      <dgm:spPr/>
      <dgm:t>
        <a:bodyPr/>
        <a:lstStyle/>
        <a:p>
          <a:endParaRPr lang="en-US" b="1"/>
        </a:p>
      </dgm:t>
    </dgm:pt>
    <dgm:pt modelId="{BFE93E76-E7A0-4E32-A1AD-9FC4A5E983DB}" type="sibTrans" cxnId="{40F4F310-95FC-4E24-9139-A95164E07C1E}">
      <dgm:prSet/>
      <dgm:spPr/>
      <dgm:t>
        <a:bodyPr/>
        <a:lstStyle/>
        <a:p>
          <a:endParaRPr lang="en-US" b="1"/>
        </a:p>
      </dgm:t>
    </dgm:pt>
    <dgm:pt modelId="{EF89FBC0-D500-4CC2-AE71-8A54191A87B0}">
      <dgm:prSet phldrT="[Text]" custT="1"/>
      <dgm:spPr/>
      <dgm:t>
        <a:bodyPr/>
        <a:lstStyle/>
        <a:p>
          <a:r>
            <a:rPr lang="en-US" sz="3300" b="1" dirty="0"/>
            <a:t>Education</a:t>
          </a:r>
        </a:p>
        <a:p>
          <a:r>
            <a:rPr lang="en-US" sz="2400" b="0" dirty="0"/>
            <a:t>Training &amp; Preparation</a:t>
          </a:r>
        </a:p>
      </dgm:t>
    </dgm:pt>
    <dgm:pt modelId="{93483833-7158-4AF4-BFAB-7B77D233F12E}" type="parTrans" cxnId="{ECC23F6F-5A34-4776-9380-C93B2593AE0C}">
      <dgm:prSet/>
      <dgm:spPr/>
      <dgm:t>
        <a:bodyPr/>
        <a:lstStyle/>
        <a:p>
          <a:endParaRPr lang="en-US" b="1"/>
        </a:p>
      </dgm:t>
    </dgm:pt>
    <dgm:pt modelId="{45D5CC37-6A55-474B-AFBD-390571EC2894}" type="sibTrans" cxnId="{ECC23F6F-5A34-4776-9380-C93B2593AE0C}">
      <dgm:prSet/>
      <dgm:spPr/>
      <dgm:t>
        <a:bodyPr/>
        <a:lstStyle/>
        <a:p>
          <a:endParaRPr lang="en-US" b="1"/>
        </a:p>
      </dgm:t>
    </dgm:pt>
    <dgm:pt modelId="{03633868-0ED6-4B93-AA4C-C57CE3666473}" type="pres">
      <dgm:prSet presAssocID="{2FC3BFE0-AB25-4739-BFD7-FCF158B9C0F3}" presName="compositeShape" presStyleCnt="0">
        <dgm:presLayoutVars>
          <dgm:chMax val="7"/>
          <dgm:dir/>
          <dgm:resizeHandles val="exact"/>
        </dgm:presLayoutVars>
      </dgm:prSet>
      <dgm:spPr/>
    </dgm:pt>
    <dgm:pt modelId="{828A62E9-5F99-457F-B665-CD1539CCB6F9}" type="pres">
      <dgm:prSet presAssocID="{C5015CD2-E7EC-404F-A288-51B5D605B392}" presName="circ1" presStyleLbl="vennNode1" presStyleIdx="0" presStyleCnt="3"/>
      <dgm:spPr/>
    </dgm:pt>
    <dgm:pt modelId="{B5E295B9-726A-41CB-B002-5BF6DCA27888}" type="pres">
      <dgm:prSet presAssocID="{C5015CD2-E7EC-404F-A288-51B5D605B39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A8D8A1F-B69A-4F05-92C6-57085E21B97B}" type="pres">
      <dgm:prSet presAssocID="{756339C6-9E5A-46E4-BDE8-67A813ED9453}" presName="circ2" presStyleLbl="vennNode1" presStyleIdx="1" presStyleCnt="3"/>
      <dgm:spPr/>
    </dgm:pt>
    <dgm:pt modelId="{823F5617-8BAE-4EA8-B1FC-005CABB2DFAA}" type="pres">
      <dgm:prSet presAssocID="{756339C6-9E5A-46E4-BDE8-67A813ED945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2F374EB-19ED-4A80-98C9-5DED9EBB8237}" type="pres">
      <dgm:prSet presAssocID="{EF89FBC0-D500-4CC2-AE71-8A54191A87B0}" presName="circ3" presStyleLbl="vennNode1" presStyleIdx="2" presStyleCnt="3"/>
      <dgm:spPr/>
    </dgm:pt>
    <dgm:pt modelId="{BE33E18F-3FA2-4766-B13B-1A4D0A27940E}" type="pres">
      <dgm:prSet presAssocID="{EF89FBC0-D500-4CC2-AE71-8A54191A87B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B0ED301-C0B4-4DE0-B649-F792DE49F7AA}" type="presOf" srcId="{2FC3BFE0-AB25-4739-BFD7-FCF158B9C0F3}" destId="{03633868-0ED6-4B93-AA4C-C57CE3666473}" srcOrd="0" destOrd="0" presId="urn:microsoft.com/office/officeart/2005/8/layout/venn1"/>
    <dgm:cxn modelId="{A14C8502-2B18-47A9-B68F-AE063ED5E7E9}" type="presOf" srcId="{C5015CD2-E7EC-404F-A288-51B5D605B392}" destId="{828A62E9-5F99-457F-B665-CD1539CCB6F9}" srcOrd="0" destOrd="0" presId="urn:microsoft.com/office/officeart/2005/8/layout/venn1"/>
    <dgm:cxn modelId="{40F4F310-95FC-4E24-9139-A95164E07C1E}" srcId="{2FC3BFE0-AB25-4739-BFD7-FCF158B9C0F3}" destId="{756339C6-9E5A-46E4-BDE8-67A813ED9453}" srcOrd="1" destOrd="0" parTransId="{7B7D8496-7D74-4AB4-BC4B-373CC2D9D7DA}" sibTransId="{BFE93E76-E7A0-4E32-A1AD-9FC4A5E983DB}"/>
    <dgm:cxn modelId="{2DE41B14-B437-4A29-9695-99DBAFBE9B9A}" type="presOf" srcId="{EF89FBC0-D500-4CC2-AE71-8A54191A87B0}" destId="{BE33E18F-3FA2-4766-B13B-1A4D0A27940E}" srcOrd="1" destOrd="0" presId="urn:microsoft.com/office/officeart/2005/8/layout/venn1"/>
    <dgm:cxn modelId="{DCD19126-BB16-49D4-B912-D4A7A757A7EB}" type="presOf" srcId="{EF89FBC0-D500-4CC2-AE71-8A54191A87B0}" destId="{F2F374EB-19ED-4A80-98C9-5DED9EBB8237}" srcOrd="0" destOrd="0" presId="urn:microsoft.com/office/officeart/2005/8/layout/venn1"/>
    <dgm:cxn modelId="{198F576A-6836-4502-90CF-E23D5652EFC1}" type="presOf" srcId="{756339C6-9E5A-46E4-BDE8-67A813ED9453}" destId="{AA8D8A1F-B69A-4F05-92C6-57085E21B97B}" srcOrd="0" destOrd="0" presId="urn:microsoft.com/office/officeart/2005/8/layout/venn1"/>
    <dgm:cxn modelId="{ECC23F6F-5A34-4776-9380-C93B2593AE0C}" srcId="{2FC3BFE0-AB25-4739-BFD7-FCF158B9C0F3}" destId="{EF89FBC0-D500-4CC2-AE71-8A54191A87B0}" srcOrd="2" destOrd="0" parTransId="{93483833-7158-4AF4-BFAB-7B77D233F12E}" sibTransId="{45D5CC37-6A55-474B-AFBD-390571EC2894}"/>
    <dgm:cxn modelId="{8EC9A059-DECA-4ED1-ABF6-597F6A25244D}" srcId="{2FC3BFE0-AB25-4739-BFD7-FCF158B9C0F3}" destId="{C5015CD2-E7EC-404F-A288-51B5D605B392}" srcOrd="0" destOrd="0" parTransId="{14D06727-126C-400F-82AE-EFE50AD0A750}" sibTransId="{812C6464-7937-437E-AB92-36A4F05276C5}"/>
    <dgm:cxn modelId="{1295DD7C-DBA3-4904-8062-0AB634007027}" type="presOf" srcId="{C5015CD2-E7EC-404F-A288-51B5D605B392}" destId="{B5E295B9-726A-41CB-B002-5BF6DCA27888}" srcOrd="1" destOrd="0" presId="urn:microsoft.com/office/officeart/2005/8/layout/venn1"/>
    <dgm:cxn modelId="{06374BC8-0819-431A-8C01-3C28BBDA2385}" type="presOf" srcId="{756339C6-9E5A-46E4-BDE8-67A813ED9453}" destId="{823F5617-8BAE-4EA8-B1FC-005CABB2DFAA}" srcOrd="1" destOrd="0" presId="urn:microsoft.com/office/officeart/2005/8/layout/venn1"/>
    <dgm:cxn modelId="{A4D5DBE8-73C1-41A3-83FF-EE625F14374A}" type="presParOf" srcId="{03633868-0ED6-4B93-AA4C-C57CE3666473}" destId="{828A62E9-5F99-457F-B665-CD1539CCB6F9}" srcOrd="0" destOrd="0" presId="urn:microsoft.com/office/officeart/2005/8/layout/venn1"/>
    <dgm:cxn modelId="{7B6FE26B-A883-424C-A27A-FEDC3B744F0B}" type="presParOf" srcId="{03633868-0ED6-4B93-AA4C-C57CE3666473}" destId="{B5E295B9-726A-41CB-B002-5BF6DCA27888}" srcOrd="1" destOrd="0" presId="urn:microsoft.com/office/officeart/2005/8/layout/venn1"/>
    <dgm:cxn modelId="{25FB489A-29D1-4B42-BC61-4C005129578F}" type="presParOf" srcId="{03633868-0ED6-4B93-AA4C-C57CE3666473}" destId="{AA8D8A1F-B69A-4F05-92C6-57085E21B97B}" srcOrd="2" destOrd="0" presId="urn:microsoft.com/office/officeart/2005/8/layout/venn1"/>
    <dgm:cxn modelId="{40045735-8D9E-4668-BEE7-A2D575D6F33B}" type="presParOf" srcId="{03633868-0ED6-4B93-AA4C-C57CE3666473}" destId="{823F5617-8BAE-4EA8-B1FC-005CABB2DFAA}" srcOrd="3" destOrd="0" presId="urn:microsoft.com/office/officeart/2005/8/layout/venn1"/>
    <dgm:cxn modelId="{ABDC4FD8-C5A6-4DA2-B8B2-FE19E006AC54}" type="presParOf" srcId="{03633868-0ED6-4B93-AA4C-C57CE3666473}" destId="{F2F374EB-19ED-4A80-98C9-5DED9EBB8237}" srcOrd="4" destOrd="0" presId="urn:microsoft.com/office/officeart/2005/8/layout/venn1"/>
    <dgm:cxn modelId="{610B0D79-5712-4CF8-9FCB-65B5789FD17C}" type="presParOf" srcId="{03633868-0ED6-4B93-AA4C-C57CE3666473}" destId="{BE33E18F-3FA2-4766-B13B-1A4D0A27940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692956-5E6C-4E80-8F2D-DEE8637F96D3}" type="doc">
      <dgm:prSet loTypeId="urn:microsoft.com/office/officeart/2005/8/layout/cycle7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B62412-F931-43C3-B6B8-9C9B19D6BFAE}">
      <dgm:prSet phldrT="[Text]"/>
      <dgm:spPr/>
      <dgm:t>
        <a:bodyPr/>
        <a:lstStyle/>
        <a:p>
          <a:r>
            <a:rPr lang="en-US" b="1" dirty="0"/>
            <a:t>Patient/Subject Perspective</a:t>
          </a:r>
        </a:p>
      </dgm:t>
    </dgm:pt>
    <dgm:pt modelId="{A4167237-D3AE-4C10-8063-9D8E4D646DBC}" type="parTrans" cxnId="{3F215001-183D-44A9-A96C-757FE5DD92F2}">
      <dgm:prSet/>
      <dgm:spPr/>
      <dgm:t>
        <a:bodyPr/>
        <a:lstStyle/>
        <a:p>
          <a:endParaRPr lang="en-US" b="1"/>
        </a:p>
      </dgm:t>
    </dgm:pt>
    <dgm:pt modelId="{FECB4323-8A9B-4F0D-92A0-72D57459DF92}" type="sibTrans" cxnId="{3F215001-183D-44A9-A96C-757FE5DD92F2}">
      <dgm:prSet/>
      <dgm:spPr/>
      <dgm:t>
        <a:bodyPr/>
        <a:lstStyle/>
        <a:p>
          <a:endParaRPr lang="en-US" b="1"/>
        </a:p>
      </dgm:t>
    </dgm:pt>
    <dgm:pt modelId="{9F6ABD9D-467C-482A-8A8D-5862991024CC}">
      <dgm:prSet phldrT="[Text]"/>
      <dgm:spPr/>
      <dgm:t>
        <a:bodyPr/>
        <a:lstStyle/>
        <a:p>
          <a:r>
            <a:rPr lang="en-US" b="1" dirty="0"/>
            <a:t>Measurement/</a:t>
          </a:r>
        </a:p>
        <a:p>
          <a:r>
            <a:rPr lang="en-US" b="1" dirty="0"/>
            <a:t>Observation</a:t>
          </a:r>
        </a:p>
      </dgm:t>
    </dgm:pt>
    <dgm:pt modelId="{9998440C-4433-4F60-A17A-FEE66FCEFB20}" type="parTrans" cxnId="{7AC5BE67-55D0-4C4A-B204-798F42EF8BA5}">
      <dgm:prSet/>
      <dgm:spPr/>
      <dgm:t>
        <a:bodyPr/>
        <a:lstStyle/>
        <a:p>
          <a:endParaRPr lang="en-US" b="1"/>
        </a:p>
      </dgm:t>
    </dgm:pt>
    <dgm:pt modelId="{940044D2-35DD-42A5-A85E-7EBA534CF7C0}" type="sibTrans" cxnId="{7AC5BE67-55D0-4C4A-B204-798F42EF8BA5}">
      <dgm:prSet/>
      <dgm:spPr/>
      <dgm:t>
        <a:bodyPr/>
        <a:lstStyle/>
        <a:p>
          <a:endParaRPr lang="en-US" b="1"/>
        </a:p>
      </dgm:t>
    </dgm:pt>
    <dgm:pt modelId="{9F4E0E2E-D60C-49D8-86FB-C4F131BE9DAA}">
      <dgm:prSet phldrT="[Text]"/>
      <dgm:spPr/>
      <dgm:t>
        <a:bodyPr/>
        <a:lstStyle/>
        <a:p>
          <a:r>
            <a:rPr lang="en-US" b="1" dirty="0"/>
            <a:t>Clinician/Researcher Perception</a:t>
          </a:r>
        </a:p>
      </dgm:t>
    </dgm:pt>
    <dgm:pt modelId="{791C6AD9-7B85-4D1D-BBFD-C0E5A65A2E3E}" type="parTrans" cxnId="{A1D5E280-1ED6-43BC-842F-813AD774844F}">
      <dgm:prSet/>
      <dgm:spPr/>
      <dgm:t>
        <a:bodyPr/>
        <a:lstStyle/>
        <a:p>
          <a:endParaRPr lang="en-US" b="1"/>
        </a:p>
      </dgm:t>
    </dgm:pt>
    <dgm:pt modelId="{0769C6C8-DD62-4F2E-A527-4687F3B7EFFB}" type="sibTrans" cxnId="{A1D5E280-1ED6-43BC-842F-813AD774844F}">
      <dgm:prSet/>
      <dgm:spPr/>
      <dgm:t>
        <a:bodyPr/>
        <a:lstStyle/>
        <a:p>
          <a:endParaRPr lang="en-US" b="1"/>
        </a:p>
      </dgm:t>
    </dgm:pt>
    <dgm:pt modelId="{9C2FD39B-F1E3-4665-82E2-D9C5F700D028}" type="pres">
      <dgm:prSet presAssocID="{B9692956-5E6C-4E80-8F2D-DEE8637F96D3}" presName="Name0" presStyleCnt="0">
        <dgm:presLayoutVars>
          <dgm:dir/>
          <dgm:resizeHandles val="exact"/>
        </dgm:presLayoutVars>
      </dgm:prSet>
      <dgm:spPr/>
    </dgm:pt>
    <dgm:pt modelId="{0F9AC1DF-1A44-42CA-BC97-9B5E7AE9507D}" type="pres">
      <dgm:prSet presAssocID="{15B62412-F931-43C3-B6B8-9C9B19D6BFAE}" presName="node" presStyleLbl="node1" presStyleIdx="0" presStyleCnt="3">
        <dgm:presLayoutVars>
          <dgm:bulletEnabled val="1"/>
        </dgm:presLayoutVars>
      </dgm:prSet>
      <dgm:spPr/>
    </dgm:pt>
    <dgm:pt modelId="{31061F28-1601-4583-AAD0-D19A2CCE0A97}" type="pres">
      <dgm:prSet presAssocID="{FECB4323-8A9B-4F0D-92A0-72D57459DF92}" presName="sibTrans" presStyleLbl="sibTrans2D1" presStyleIdx="0" presStyleCnt="3"/>
      <dgm:spPr/>
    </dgm:pt>
    <dgm:pt modelId="{765E6B93-39A5-4C17-A0FD-FBE4037CA800}" type="pres">
      <dgm:prSet presAssocID="{FECB4323-8A9B-4F0D-92A0-72D57459DF92}" presName="connectorText" presStyleLbl="sibTrans2D1" presStyleIdx="0" presStyleCnt="3"/>
      <dgm:spPr/>
    </dgm:pt>
    <dgm:pt modelId="{F40D2290-9828-4379-9EAE-283314260680}" type="pres">
      <dgm:prSet presAssocID="{9F6ABD9D-467C-482A-8A8D-5862991024CC}" presName="node" presStyleLbl="node1" presStyleIdx="1" presStyleCnt="3">
        <dgm:presLayoutVars>
          <dgm:bulletEnabled val="1"/>
        </dgm:presLayoutVars>
      </dgm:prSet>
      <dgm:spPr/>
    </dgm:pt>
    <dgm:pt modelId="{05BE85EE-F506-4E8E-B291-401A55DA8C15}" type="pres">
      <dgm:prSet presAssocID="{940044D2-35DD-42A5-A85E-7EBA534CF7C0}" presName="sibTrans" presStyleLbl="sibTrans2D1" presStyleIdx="1" presStyleCnt="3"/>
      <dgm:spPr/>
    </dgm:pt>
    <dgm:pt modelId="{BAA8B990-3F77-4BBA-AB33-02DA85D2EC9B}" type="pres">
      <dgm:prSet presAssocID="{940044D2-35DD-42A5-A85E-7EBA534CF7C0}" presName="connectorText" presStyleLbl="sibTrans2D1" presStyleIdx="1" presStyleCnt="3"/>
      <dgm:spPr/>
    </dgm:pt>
    <dgm:pt modelId="{4C78B8F0-EF66-4849-AC52-B76D52DC077F}" type="pres">
      <dgm:prSet presAssocID="{9F4E0E2E-D60C-49D8-86FB-C4F131BE9DAA}" presName="node" presStyleLbl="node1" presStyleIdx="2" presStyleCnt="3">
        <dgm:presLayoutVars>
          <dgm:bulletEnabled val="1"/>
        </dgm:presLayoutVars>
      </dgm:prSet>
      <dgm:spPr/>
    </dgm:pt>
    <dgm:pt modelId="{5D3913E0-CDF9-4F1F-8C0F-5CC7EB6FCF2C}" type="pres">
      <dgm:prSet presAssocID="{0769C6C8-DD62-4F2E-A527-4687F3B7EFFB}" presName="sibTrans" presStyleLbl="sibTrans2D1" presStyleIdx="2" presStyleCnt="3"/>
      <dgm:spPr/>
    </dgm:pt>
    <dgm:pt modelId="{195CA0BD-53CA-4140-8B20-0D0AB46D29E4}" type="pres">
      <dgm:prSet presAssocID="{0769C6C8-DD62-4F2E-A527-4687F3B7EFFB}" presName="connectorText" presStyleLbl="sibTrans2D1" presStyleIdx="2" presStyleCnt="3"/>
      <dgm:spPr/>
    </dgm:pt>
  </dgm:ptLst>
  <dgm:cxnLst>
    <dgm:cxn modelId="{7270E200-1F70-4505-B8D5-2C78F15B4286}" type="presOf" srcId="{0769C6C8-DD62-4F2E-A527-4687F3B7EFFB}" destId="{195CA0BD-53CA-4140-8B20-0D0AB46D29E4}" srcOrd="1" destOrd="0" presId="urn:microsoft.com/office/officeart/2005/8/layout/cycle7"/>
    <dgm:cxn modelId="{3F215001-183D-44A9-A96C-757FE5DD92F2}" srcId="{B9692956-5E6C-4E80-8F2D-DEE8637F96D3}" destId="{15B62412-F931-43C3-B6B8-9C9B19D6BFAE}" srcOrd="0" destOrd="0" parTransId="{A4167237-D3AE-4C10-8063-9D8E4D646DBC}" sibTransId="{FECB4323-8A9B-4F0D-92A0-72D57459DF92}"/>
    <dgm:cxn modelId="{0DBA3B0C-C6E7-4B60-B4F3-83E6B9CE31FB}" type="presOf" srcId="{9F4E0E2E-D60C-49D8-86FB-C4F131BE9DAA}" destId="{4C78B8F0-EF66-4849-AC52-B76D52DC077F}" srcOrd="0" destOrd="0" presId="urn:microsoft.com/office/officeart/2005/8/layout/cycle7"/>
    <dgm:cxn modelId="{C3983537-871F-4C27-88BD-A9AA38556DFC}" type="presOf" srcId="{940044D2-35DD-42A5-A85E-7EBA534CF7C0}" destId="{BAA8B990-3F77-4BBA-AB33-02DA85D2EC9B}" srcOrd="1" destOrd="0" presId="urn:microsoft.com/office/officeart/2005/8/layout/cycle7"/>
    <dgm:cxn modelId="{D63A483B-4247-4E0D-BE59-E0EB09F95AB3}" type="presOf" srcId="{9F6ABD9D-467C-482A-8A8D-5862991024CC}" destId="{F40D2290-9828-4379-9EAE-283314260680}" srcOrd="0" destOrd="0" presId="urn:microsoft.com/office/officeart/2005/8/layout/cycle7"/>
    <dgm:cxn modelId="{7AC5BE67-55D0-4C4A-B204-798F42EF8BA5}" srcId="{B9692956-5E6C-4E80-8F2D-DEE8637F96D3}" destId="{9F6ABD9D-467C-482A-8A8D-5862991024CC}" srcOrd="1" destOrd="0" parTransId="{9998440C-4433-4F60-A17A-FEE66FCEFB20}" sibTransId="{940044D2-35DD-42A5-A85E-7EBA534CF7C0}"/>
    <dgm:cxn modelId="{A1D5E280-1ED6-43BC-842F-813AD774844F}" srcId="{B9692956-5E6C-4E80-8F2D-DEE8637F96D3}" destId="{9F4E0E2E-D60C-49D8-86FB-C4F131BE9DAA}" srcOrd="2" destOrd="0" parTransId="{791C6AD9-7B85-4D1D-BBFD-C0E5A65A2E3E}" sibTransId="{0769C6C8-DD62-4F2E-A527-4687F3B7EFFB}"/>
    <dgm:cxn modelId="{4F1D1F85-BD56-4D32-8A77-A05FD1D0A518}" type="presOf" srcId="{FECB4323-8A9B-4F0D-92A0-72D57459DF92}" destId="{765E6B93-39A5-4C17-A0FD-FBE4037CA800}" srcOrd="1" destOrd="0" presId="urn:microsoft.com/office/officeart/2005/8/layout/cycle7"/>
    <dgm:cxn modelId="{822C889C-2342-4963-B351-F88C487675E8}" type="presOf" srcId="{940044D2-35DD-42A5-A85E-7EBA534CF7C0}" destId="{05BE85EE-F506-4E8E-B291-401A55DA8C15}" srcOrd="0" destOrd="0" presId="urn:microsoft.com/office/officeart/2005/8/layout/cycle7"/>
    <dgm:cxn modelId="{778ACAA1-3661-4680-BC62-EB1B0ECC4367}" type="presOf" srcId="{FECB4323-8A9B-4F0D-92A0-72D57459DF92}" destId="{31061F28-1601-4583-AAD0-D19A2CCE0A97}" srcOrd="0" destOrd="0" presId="urn:microsoft.com/office/officeart/2005/8/layout/cycle7"/>
    <dgm:cxn modelId="{598975B4-FEB1-4E07-94E5-53D6397B3D55}" type="presOf" srcId="{B9692956-5E6C-4E80-8F2D-DEE8637F96D3}" destId="{9C2FD39B-F1E3-4665-82E2-D9C5F700D028}" srcOrd="0" destOrd="0" presId="urn:microsoft.com/office/officeart/2005/8/layout/cycle7"/>
    <dgm:cxn modelId="{2AEBD5D9-7715-4A89-8447-38F57DCCB4BB}" type="presOf" srcId="{15B62412-F931-43C3-B6B8-9C9B19D6BFAE}" destId="{0F9AC1DF-1A44-42CA-BC97-9B5E7AE9507D}" srcOrd="0" destOrd="0" presId="urn:microsoft.com/office/officeart/2005/8/layout/cycle7"/>
    <dgm:cxn modelId="{CB992BFE-8AD3-4AF8-A532-DC4C03411FEA}" type="presOf" srcId="{0769C6C8-DD62-4F2E-A527-4687F3B7EFFB}" destId="{5D3913E0-CDF9-4F1F-8C0F-5CC7EB6FCF2C}" srcOrd="0" destOrd="0" presId="urn:microsoft.com/office/officeart/2005/8/layout/cycle7"/>
    <dgm:cxn modelId="{ACE495CD-4364-4E4E-BB23-CF3DCF95F54E}" type="presParOf" srcId="{9C2FD39B-F1E3-4665-82E2-D9C5F700D028}" destId="{0F9AC1DF-1A44-42CA-BC97-9B5E7AE9507D}" srcOrd="0" destOrd="0" presId="urn:microsoft.com/office/officeart/2005/8/layout/cycle7"/>
    <dgm:cxn modelId="{230307A5-ECD5-46B6-A49C-EADC94D84A8F}" type="presParOf" srcId="{9C2FD39B-F1E3-4665-82E2-D9C5F700D028}" destId="{31061F28-1601-4583-AAD0-D19A2CCE0A97}" srcOrd="1" destOrd="0" presId="urn:microsoft.com/office/officeart/2005/8/layout/cycle7"/>
    <dgm:cxn modelId="{7036B385-C9E8-423B-8B56-1B16ACB1F0E7}" type="presParOf" srcId="{31061F28-1601-4583-AAD0-D19A2CCE0A97}" destId="{765E6B93-39A5-4C17-A0FD-FBE4037CA800}" srcOrd="0" destOrd="0" presId="urn:microsoft.com/office/officeart/2005/8/layout/cycle7"/>
    <dgm:cxn modelId="{C894E51F-0FAE-461E-9036-B57983072B5C}" type="presParOf" srcId="{9C2FD39B-F1E3-4665-82E2-D9C5F700D028}" destId="{F40D2290-9828-4379-9EAE-283314260680}" srcOrd="2" destOrd="0" presId="urn:microsoft.com/office/officeart/2005/8/layout/cycle7"/>
    <dgm:cxn modelId="{503F9BF5-7694-4D73-BC49-81C9CE18BEF3}" type="presParOf" srcId="{9C2FD39B-F1E3-4665-82E2-D9C5F700D028}" destId="{05BE85EE-F506-4E8E-B291-401A55DA8C15}" srcOrd="3" destOrd="0" presId="urn:microsoft.com/office/officeart/2005/8/layout/cycle7"/>
    <dgm:cxn modelId="{89C707C4-6034-44B6-8CD4-AB93BF9857D6}" type="presParOf" srcId="{05BE85EE-F506-4E8E-B291-401A55DA8C15}" destId="{BAA8B990-3F77-4BBA-AB33-02DA85D2EC9B}" srcOrd="0" destOrd="0" presId="urn:microsoft.com/office/officeart/2005/8/layout/cycle7"/>
    <dgm:cxn modelId="{40B573DD-1D95-4208-A7B5-DD3B322B994A}" type="presParOf" srcId="{9C2FD39B-F1E3-4665-82E2-D9C5F700D028}" destId="{4C78B8F0-EF66-4849-AC52-B76D52DC077F}" srcOrd="4" destOrd="0" presId="urn:microsoft.com/office/officeart/2005/8/layout/cycle7"/>
    <dgm:cxn modelId="{73280C32-5249-4D71-B0CC-64CEAE758AE2}" type="presParOf" srcId="{9C2FD39B-F1E3-4665-82E2-D9C5F700D028}" destId="{5D3913E0-CDF9-4F1F-8C0F-5CC7EB6FCF2C}" srcOrd="5" destOrd="0" presId="urn:microsoft.com/office/officeart/2005/8/layout/cycle7"/>
    <dgm:cxn modelId="{A144DC9C-8FE5-43B8-B267-D4EE399E9934}" type="presParOf" srcId="{5D3913E0-CDF9-4F1F-8C0F-5CC7EB6FCF2C}" destId="{195CA0BD-53CA-4140-8B20-0D0AB46D29E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15807-AB48-4B1D-83F9-8C0FE2517104}">
      <dsp:nvSpPr>
        <dsp:cNvPr id="0" name=""/>
        <dsp:cNvSpPr/>
      </dsp:nvSpPr>
      <dsp:spPr>
        <a:xfrm>
          <a:off x="5997" y="2174263"/>
          <a:ext cx="2726925" cy="16106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FBM Taxonomy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rPr>
            <a:t>&amp; Terminology Committee</a:t>
          </a:r>
          <a:endParaRPr lang="en-US" sz="1900" b="1" kern="1200" dirty="0"/>
        </a:p>
      </dsp:txBody>
      <dsp:txXfrm>
        <a:off x="5997" y="2174263"/>
        <a:ext cx="2726925" cy="1073783"/>
      </dsp:txXfrm>
    </dsp:sp>
    <dsp:sp modelId="{8C987B9A-5242-41D7-8487-F0DE645784B8}">
      <dsp:nvSpPr>
        <dsp:cNvPr id="0" name=""/>
        <dsp:cNvSpPr/>
      </dsp:nvSpPr>
      <dsp:spPr>
        <a:xfrm>
          <a:off x="564524" y="3248047"/>
          <a:ext cx="2726925" cy="1231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3 NIH U24 Networks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Multi-disciplinary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Met regularly</a:t>
          </a:r>
        </a:p>
      </dsp:txBody>
      <dsp:txXfrm>
        <a:off x="600585" y="3284108"/>
        <a:ext cx="2654803" cy="1159078"/>
      </dsp:txXfrm>
    </dsp:sp>
    <dsp:sp modelId="{C304C00B-A5C4-4E9F-B7F9-B378FCD81669}">
      <dsp:nvSpPr>
        <dsp:cNvPr id="0" name=""/>
        <dsp:cNvSpPr/>
      </dsp:nvSpPr>
      <dsp:spPr>
        <a:xfrm>
          <a:off x="3146315" y="2371692"/>
          <a:ext cx="876391" cy="6789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/>
        </a:p>
      </dsp:txBody>
      <dsp:txXfrm>
        <a:off x="3146315" y="2507477"/>
        <a:ext cx="672714" cy="407355"/>
      </dsp:txXfrm>
    </dsp:sp>
    <dsp:sp modelId="{9C3FD6C7-5B5B-40F7-8A98-ABFB3B0D5BD6}">
      <dsp:nvSpPr>
        <dsp:cNvPr id="0" name=""/>
        <dsp:cNvSpPr/>
      </dsp:nvSpPr>
      <dsp:spPr>
        <a:xfrm>
          <a:off x="4386491" y="2174263"/>
          <a:ext cx="2726925" cy="1610675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3 Models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Proposed</a:t>
          </a:r>
        </a:p>
      </dsp:txBody>
      <dsp:txXfrm>
        <a:off x="4386491" y="2174263"/>
        <a:ext cx="2726925" cy="1073783"/>
      </dsp:txXfrm>
    </dsp:sp>
    <dsp:sp modelId="{99CBB1E1-C388-4980-A69B-CD59D97969BD}">
      <dsp:nvSpPr>
        <dsp:cNvPr id="0" name=""/>
        <dsp:cNvSpPr/>
      </dsp:nvSpPr>
      <dsp:spPr>
        <a:xfrm>
          <a:off x="4945018" y="3248047"/>
          <a:ext cx="2726925" cy="1231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Presented virtually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Discussed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Voted On (2 rounds)</a:t>
          </a:r>
        </a:p>
      </dsp:txBody>
      <dsp:txXfrm>
        <a:off x="4981079" y="3284108"/>
        <a:ext cx="2654803" cy="1159078"/>
      </dsp:txXfrm>
    </dsp:sp>
    <dsp:sp modelId="{3C00CA1F-2B5B-4100-A62A-F263781720D0}">
      <dsp:nvSpPr>
        <dsp:cNvPr id="0" name=""/>
        <dsp:cNvSpPr/>
      </dsp:nvSpPr>
      <dsp:spPr>
        <a:xfrm>
          <a:off x="7526809" y="2371692"/>
          <a:ext cx="876391" cy="6789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/>
        </a:p>
      </dsp:txBody>
      <dsp:txXfrm>
        <a:off x="7526809" y="2507477"/>
        <a:ext cx="672714" cy="407355"/>
      </dsp:txXfrm>
    </dsp:sp>
    <dsp:sp modelId="{AA282D58-649A-4223-806A-F3C216CE1225}">
      <dsp:nvSpPr>
        <dsp:cNvPr id="0" name=""/>
        <dsp:cNvSpPr/>
      </dsp:nvSpPr>
      <dsp:spPr>
        <a:xfrm>
          <a:off x="8766985" y="2174263"/>
          <a:ext cx="2726925" cy="1610675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3D Matrix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Model Selected</a:t>
          </a:r>
        </a:p>
      </dsp:txBody>
      <dsp:txXfrm>
        <a:off x="8766985" y="2174263"/>
        <a:ext cx="2726925" cy="1073783"/>
      </dsp:txXfrm>
    </dsp:sp>
    <dsp:sp modelId="{451A3BB2-CD93-43E0-90E2-F9C3182DA212}">
      <dsp:nvSpPr>
        <dsp:cNvPr id="0" name=""/>
        <dsp:cNvSpPr/>
      </dsp:nvSpPr>
      <dsp:spPr>
        <a:xfrm>
          <a:off x="9325512" y="3248047"/>
          <a:ext cx="2726925" cy="1231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Sub-group refined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Virtual/Email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Dissemination</a:t>
          </a:r>
        </a:p>
      </dsp:txBody>
      <dsp:txXfrm>
        <a:off x="9361573" y="3284108"/>
        <a:ext cx="2654803" cy="1159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A8C38-0481-4D8E-A7DF-00B052BAFE5B}">
      <dsp:nvSpPr>
        <dsp:cNvPr id="0" name=""/>
        <dsp:cNvSpPr/>
      </dsp:nvSpPr>
      <dsp:spPr>
        <a:xfrm>
          <a:off x="0" y="813431"/>
          <a:ext cx="407796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3F0A9-DFF8-467C-B575-64FADDBC5239}">
      <dsp:nvSpPr>
        <dsp:cNvPr id="0" name=""/>
        <dsp:cNvSpPr/>
      </dsp:nvSpPr>
      <dsp:spPr>
        <a:xfrm>
          <a:off x="194141" y="562511"/>
          <a:ext cx="3882827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896" tIns="0" rIns="10789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Different magnitudes</a:t>
          </a:r>
        </a:p>
      </dsp:txBody>
      <dsp:txXfrm>
        <a:off x="218639" y="587009"/>
        <a:ext cx="3833831" cy="452844"/>
      </dsp:txXfrm>
    </dsp:sp>
    <dsp:sp modelId="{4FB607DB-E9AB-4C37-96CC-656B0E41BCA7}">
      <dsp:nvSpPr>
        <dsp:cNvPr id="0" name=""/>
        <dsp:cNvSpPr/>
      </dsp:nvSpPr>
      <dsp:spPr>
        <a:xfrm>
          <a:off x="0" y="1584551"/>
          <a:ext cx="407796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04761-34C2-46E4-BD24-3C616717759F}">
      <dsp:nvSpPr>
        <dsp:cNvPr id="0" name=""/>
        <dsp:cNvSpPr/>
      </dsp:nvSpPr>
      <dsp:spPr>
        <a:xfrm>
          <a:off x="194141" y="1333631"/>
          <a:ext cx="3882827" cy="501840"/>
        </a:xfrm>
        <a:prstGeom prst="round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896" tIns="0" rIns="10789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Rate (2.5cm/s); Maintained contact</a:t>
          </a:r>
        </a:p>
      </dsp:txBody>
      <dsp:txXfrm>
        <a:off x="218639" y="1358129"/>
        <a:ext cx="3833831" cy="452844"/>
      </dsp:txXfrm>
    </dsp:sp>
    <dsp:sp modelId="{FE18814F-8A52-4482-8F87-D30B3AF009ED}">
      <dsp:nvSpPr>
        <dsp:cNvPr id="0" name=""/>
        <dsp:cNvSpPr/>
      </dsp:nvSpPr>
      <dsp:spPr>
        <a:xfrm>
          <a:off x="0" y="2355671"/>
          <a:ext cx="407796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8ECFC3-EBA2-40D3-A011-D4A5FFBA0230}">
      <dsp:nvSpPr>
        <dsp:cNvPr id="0" name=""/>
        <dsp:cNvSpPr/>
      </dsp:nvSpPr>
      <dsp:spPr>
        <a:xfrm>
          <a:off x="194141" y="2104751"/>
          <a:ext cx="3882827" cy="501840"/>
        </a:xfrm>
        <a:prstGeom prst="round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896" tIns="0" rIns="10789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45° angle of application</a:t>
          </a:r>
        </a:p>
      </dsp:txBody>
      <dsp:txXfrm>
        <a:off x="218639" y="2129249"/>
        <a:ext cx="3833831" cy="452844"/>
      </dsp:txXfrm>
    </dsp:sp>
    <dsp:sp modelId="{49521819-5A36-41A1-9B45-D349D98DCA24}">
      <dsp:nvSpPr>
        <dsp:cNvPr id="0" name=""/>
        <dsp:cNvSpPr/>
      </dsp:nvSpPr>
      <dsp:spPr>
        <a:xfrm>
          <a:off x="0" y="3126791"/>
          <a:ext cx="407796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7B675-DD19-4A8E-AB95-1D252FA13063}">
      <dsp:nvSpPr>
        <dsp:cNvPr id="0" name=""/>
        <dsp:cNvSpPr/>
      </dsp:nvSpPr>
      <dsp:spPr>
        <a:xfrm>
          <a:off x="194141" y="2875871"/>
          <a:ext cx="3882827" cy="501840"/>
        </a:xfrm>
        <a:prstGeom prst="round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896" tIns="0" rIns="10789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Uni-directional; away from spine</a:t>
          </a:r>
        </a:p>
      </dsp:txBody>
      <dsp:txXfrm>
        <a:off x="218639" y="2900369"/>
        <a:ext cx="3833831" cy="452844"/>
      </dsp:txXfrm>
    </dsp:sp>
    <dsp:sp modelId="{92988924-E278-4B5D-9CE1-236E132AD9B9}">
      <dsp:nvSpPr>
        <dsp:cNvPr id="0" name=""/>
        <dsp:cNvSpPr/>
      </dsp:nvSpPr>
      <dsp:spPr>
        <a:xfrm>
          <a:off x="0" y="3897911"/>
          <a:ext cx="407796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F40C9-28AE-485F-A10B-FCF380916DC1}">
      <dsp:nvSpPr>
        <dsp:cNvPr id="0" name=""/>
        <dsp:cNvSpPr/>
      </dsp:nvSpPr>
      <dsp:spPr>
        <a:xfrm>
          <a:off x="194141" y="3646991"/>
          <a:ext cx="3882827" cy="501840"/>
        </a:xfrm>
        <a:prstGeom prst="round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896" tIns="0" rIns="10789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2.5 cm X 2cm area treated</a:t>
          </a:r>
        </a:p>
      </dsp:txBody>
      <dsp:txXfrm>
        <a:off x="218639" y="3671489"/>
        <a:ext cx="3833831" cy="452844"/>
      </dsp:txXfrm>
    </dsp:sp>
    <dsp:sp modelId="{FE8BCE7B-58BB-4725-AE2A-32CDCC50A0CF}">
      <dsp:nvSpPr>
        <dsp:cNvPr id="0" name=""/>
        <dsp:cNvSpPr/>
      </dsp:nvSpPr>
      <dsp:spPr>
        <a:xfrm>
          <a:off x="0" y="4669032"/>
          <a:ext cx="407796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19EE0-4D2E-4B68-AF28-4C48EBE154E5}">
      <dsp:nvSpPr>
        <dsp:cNvPr id="0" name=""/>
        <dsp:cNvSpPr/>
      </dsp:nvSpPr>
      <dsp:spPr>
        <a:xfrm>
          <a:off x="199916" y="4418112"/>
          <a:ext cx="3874441" cy="501840"/>
        </a:xfrm>
        <a:prstGeom prst="round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896" tIns="0" rIns="10789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1 Hz; X 10sec; 1 session</a:t>
          </a:r>
        </a:p>
      </dsp:txBody>
      <dsp:txXfrm>
        <a:off x="224414" y="4442610"/>
        <a:ext cx="3825445" cy="452844"/>
      </dsp:txXfrm>
    </dsp:sp>
    <dsp:sp modelId="{199DEB0C-D587-4F0B-88FF-7452A16833C2}">
      <dsp:nvSpPr>
        <dsp:cNvPr id="0" name=""/>
        <dsp:cNvSpPr/>
      </dsp:nvSpPr>
      <dsp:spPr>
        <a:xfrm>
          <a:off x="0" y="5440152"/>
          <a:ext cx="407796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88072-DBBD-4F93-A44C-868FE289BAB2}">
      <dsp:nvSpPr>
        <dsp:cNvPr id="0" name=""/>
        <dsp:cNvSpPr/>
      </dsp:nvSpPr>
      <dsp:spPr>
        <a:xfrm>
          <a:off x="194141" y="5189232"/>
          <a:ext cx="3882827" cy="501840"/>
        </a:xfrm>
        <a:prstGeom prst="round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896" tIns="0" rIns="10789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Linear stroke pattern; random order</a:t>
          </a:r>
        </a:p>
      </dsp:txBody>
      <dsp:txXfrm>
        <a:off x="218639" y="5213730"/>
        <a:ext cx="3833831" cy="452844"/>
      </dsp:txXfrm>
    </dsp:sp>
    <dsp:sp modelId="{50A0EEBB-3AC2-4340-950D-51B8C7C28E2C}">
      <dsp:nvSpPr>
        <dsp:cNvPr id="0" name=""/>
        <dsp:cNvSpPr/>
      </dsp:nvSpPr>
      <dsp:spPr>
        <a:xfrm>
          <a:off x="0" y="6211272"/>
          <a:ext cx="407796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E3507-9F57-4DDA-9E31-CC47E93A9BAE}">
      <dsp:nvSpPr>
        <dsp:cNvPr id="0" name=""/>
        <dsp:cNvSpPr/>
      </dsp:nvSpPr>
      <dsp:spPr>
        <a:xfrm>
          <a:off x="194141" y="5960352"/>
          <a:ext cx="3882827" cy="5018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896" tIns="0" rIns="10789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Quantitative IASTM; Clinician</a:t>
          </a:r>
        </a:p>
      </dsp:txBody>
      <dsp:txXfrm>
        <a:off x="218639" y="5984850"/>
        <a:ext cx="3833831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A62E9-5F99-457F-B665-CD1539CCB6F9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Research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Design &amp; Proposals</a:t>
          </a:r>
        </a:p>
      </dsp:txBody>
      <dsp:txXfrm>
        <a:off x="2871893" y="636693"/>
        <a:ext cx="2384213" cy="1463040"/>
      </dsp:txXfrm>
    </dsp:sp>
    <dsp:sp modelId="{AA8D8A1F-B69A-4F05-92C6-57085E21B97B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2">
            <a:alpha val="50000"/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/>
            <a:t>Clinical</a:t>
          </a:r>
        </a:p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Best Practice &amp; Judgement</a:t>
          </a:r>
        </a:p>
      </dsp:txBody>
      <dsp:txXfrm>
        <a:off x="4605866" y="2939626"/>
        <a:ext cx="1950720" cy="1788160"/>
      </dsp:txXfrm>
    </dsp:sp>
    <dsp:sp modelId="{F2F374EB-19ED-4A80-98C9-5DED9EBB8237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Education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Training &amp; Preparation</a:t>
          </a:r>
        </a:p>
      </dsp:txBody>
      <dsp:txXfrm>
        <a:off x="1571413" y="2939626"/>
        <a:ext cx="1950720" cy="17881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3CC6B56-0256-4888-8664-19EAF57E126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CD6BF1F-C643-4EBA-B5D5-4545D8D65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35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Geoffrey Bove, </a:t>
            </a:r>
            <a:r>
              <a:rPr lang="en-US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BoveLabs</a:t>
            </a:r>
            <a:r>
              <a:rPr lang="en-US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CRO</a:t>
            </a:r>
          </a:p>
          <a:p>
            <a:pPr defTabSz="966612">
              <a:defRPr/>
            </a:pPr>
            <a:r>
              <a:rPr lang="en-US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Beth Winkelstein, Penn</a:t>
            </a:r>
          </a:p>
          <a:p>
            <a:pPr defTabSz="966612">
              <a:defRPr/>
            </a:pPr>
            <a:r>
              <a:rPr lang="en-US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Terry Loghmani, Indiana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4563BF49-2ED5-4B6A-8D49-EE705815B559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84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C56C-05AD-524D-B268-DCC9A9C7ED5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40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3306">
              <a:defRPr/>
            </a:pPr>
            <a:fld id="{147139C9-B9D3-4C7E-93CA-2401F7D9E5C8}" type="slidenum">
              <a:rPr lang="en-US" altLang="en-US">
                <a:solidFill>
                  <a:prstClr val="black"/>
                </a:solidFill>
                <a:latin typeface="Calibri" panose="020F0502020204030204"/>
              </a:rPr>
              <a:pPr defTabSz="483306">
                <a:defRPr/>
              </a:pPr>
              <a:t>43</a:t>
            </a:fld>
            <a:endParaRPr lang="en-US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4458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3306">
              <a:defRPr/>
            </a:pPr>
            <a:fld id="{147139C9-B9D3-4C7E-93CA-2401F7D9E5C8}" type="slidenum">
              <a:rPr lang="en-US" altLang="en-US">
                <a:solidFill>
                  <a:prstClr val="black"/>
                </a:solidFill>
                <a:latin typeface="Calibri" panose="020F0502020204030204"/>
              </a:rPr>
              <a:pPr defTabSz="483306">
                <a:defRPr/>
              </a:pPr>
              <a:t>44</a:t>
            </a:fld>
            <a:endParaRPr lang="en-US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5303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9CFFF-2368-4BD8-A90D-60C3F9D4B6A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32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27f52821a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27f52821ae_0_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r>
              <a:rPr lang="en"/>
              <a:t>Gel 5 E7 001</a:t>
            </a:r>
            <a:endParaRPr/>
          </a:p>
          <a:p>
            <a:r>
              <a:rPr lang="en"/>
              <a:t>Gel 5 E6 003</a:t>
            </a:r>
            <a:endParaRPr/>
          </a:p>
          <a:p>
            <a:endParaRPr/>
          </a:p>
          <a:p>
            <a:r>
              <a:rPr lang="en"/>
              <a:t>Average control pERK - 1.341282694 ± </a:t>
            </a:r>
            <a:r>
              <a:rPr lang="en">
                <a:solidFill>
                  <a:schemeClr val="dk1"/>
                </a:solidFill>
              </a:rPr>
              <a:t>1.596586304</a:t>
            </a:r>
            <a:endParaRPr/>
          </a:p>
          <a:p>
            <a:r>
              <a:rPr lang="en"/>
              <a:t>Average control colocalized - 0.5863390471 </a:t>
            </a:r>
            <a:r>
              <a:rPr lang="en">
                <a:solidFill>
                  <a:schemeClr val="dk1"/>
                </a:solidFill>
              </a:rPr>
              <a:t>± 0.9147863026</a:t>
            </a:r>
            <a:endParaRPr/>
          </a:p>
          <a:p>
            <a:r>
              <a:rPr lang="en"/>
              <a:t>Average loaded pERK - 1.016493584 </a:t>
            </a:r>
            <a:r>
              <a:rPr lang="en">
                <a:solidFill>
                  <a:schemeClr val="dk1"/>
                </a:solidFill>
              </a:rPr>
              <a:t>± 1.975015288</a:t>
            </a:r>
            <a:endParaRPr/>
          </a:p>
          <a:p>
            <a:r>
              <a:rPr lang="en"/>
              <a:t>Average loaded colocalized - 0.2821817790 </a:t>
            </a:r>
            <a:r>
              <a:rPr lang="en">
                <a:solidFill>
                  <a:schemeClr val="dk1"/>
                </a:solidFill>
              </a:rPr>
              <a:t>± 0.5399607625</a:t>
            </a:r>
            <a:endParaRPr/>
          </a:p>
          <a:p>
            <a:r>
              <a:rPr lang="en"/>
              <a:t>Normalized - take each individual data point and average/std that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5E805-2B91-4180-D833-775C6E9D0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E06933-9168-9352-2FDA-DB7D758992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D7618D-CE15-7FFF-598B-6973DC977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Network products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7D743-1044-A857-2B16-6EEBE44F9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FC56C-05AD-524D-B268-DCC9A9C7ED5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70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7C0E1-9B4A-497B-ABE5-4F0A4BC38AB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96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7C0E1-9B4A-497B-ABE5-4F0A4BC38AB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3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674C-F99E-4284-9C7C-7D63CE6977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845B-1699-4FE0-85F8-974B336C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03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674C-F99E-4284-9C7C-7D63CE6977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845B-1699-4FE0-85F8-974B336C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7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674C-F99E-4284-9C7C-7D63CE6977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845B-1699-4FE0-85F8-974B336C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4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A54FC-71AC-473E-939D-2B1F3165FF88}" type="datetime1">
              <a:rPr lang="en-US" altLang="en-US" smtClean="0"/>
              <a:pPr>
                <a:defRPr/>
              </a:pPr>
              <a:t>2/24/2025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ECC99-DAFA-4902-8A8E-3CC45F1AC4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95797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0" cy="4555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8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84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674C-F99E-4284-9C7C-7D63CE6977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845B-1699-4FE0-85F8-974B336C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4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674C-F99E-4284-9C7C-7D63CE6977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845B-1699-4FE0-85F8-974B336C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674C-F99E-4284-9C7C-7D63CE6977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845B-1699-4FE0-85F8-974B336C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7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674C-F99E-4284-9C7C-7D63CE6977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845B-1699-4FE0-85F8-974B336C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3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674C-F99E-4284-9C7C-7D63CE6977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845B-1699-4FE0-85F8-974B336C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4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674C-F99E-4284-9C7C-7D63CE6977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845B-1699-4FE0-85F8-974B336C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15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674C-F99E-4284-9C7C-7D63CE6977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845B-1699-4FE0-85F8-974B336C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3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674C-F99E-4284-9C7C-7D63CE6977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4845B-1699-4FE0-85F8-974B336C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89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674C-F99E-4284-9C7C-7D63CE69774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4845B-1699-4FE0-85F8-974B336C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2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46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Relationship Id="rId9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73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gif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343" y="1992420"/>
            <a:ext cx="11473314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Harmonizing Taxonomy and Terminology across Force-Based Manipulation 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(Manual Therapy) Research Disciplines 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65580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Chad E Cook PT, PhD, FAPTA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Professor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Duke University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MPI of ForceNET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Director of the Center for Duke Excellence in Manual and Manipulative Therapy</a:t>
            </a:r>
          </a:p>
        </p:txBody>
      </p:sp>
      <p:pic>
        <p:nvPicPr>
          <p:cNvPr id="3074" name="Picture 2" descr="Duke University - Wikipedia">
            <a:extLst>
              <a:ext uri="{FF2B5EF4-FFF2-40B4-BE49-F238E27FC236}">
                <a16:creationId xmlns:a16="http://schemas.microsoft.com/office/drawing/2014/main" id="{39D591E9-E2AF-44D9-9680-9E74B7325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79401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ites.duke.edu/forcenet/">
            <a:extLst>
              <a:ext uri="{FF2B5EF4-FFF2-40B4-BE49-F238E27FC236}">
                <a16:creationId xmlns:a16="http://schemas.microsoft.com/office/drawing/2014/main" id="{B448E44A-0A1A-430A-9207-A19C64847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4060031"/>
            <a:ext cx="27527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8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2A35B0-DE4E-4E40-8AB2-52967EEA83A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0" y="-146963"/>
            <a:ext cx="7207730" cy="6204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2350" y="1152526"/>
            <a:ext cx="4255770" cy="50244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group is charged with refining the proposed framework, including, complete representation of physiological responses to force, standardizing languages, and building a taxonomy on potential moderators of force (i.e., application domains, force continuum,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</a:t>
            </a:r>
          </a:p>
        </p:txBody>
      </p:sp>
      <p:sp>
        <p:nvSpPr>
          <p:cNvPr id="5" name="Oval 4"/>
          <p:cNvSpPr/>
          <p:nvPr/>
        </p:nvSpPr>
        <p:spPr>
          <a:xfrm>
            <a:off x="2647411" y="2099633"/>
            <a:ext cx="1639019" cy="14664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26461" y="5237849"/>
            <a:ext cx="1639019" cy="14664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66921" y="224197"/>
            <a:ext cx="1639019" cy="14664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5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4E457-134D-4739-AE7A-477B76EA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Targeted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8B3FE-0784-40D0-B531-4A3A2F9D7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terminology and taxonomy for force-based manipulation nomenclature and classification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standardized “force” document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model to guide force-based manipulation research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Classifications of the term “treatment mechanism” including differentiation of causal and associational mechanisms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Publications outlining gaps in FBM mechanism research and blue sky objectives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158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E823-652E-4D7E-8231-60332A84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E6490-1C1F-40D7-966E-6F660B5B3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 the force document, including standardization of language, mediators and types</a:t>
            </a:r>
          </a:p>
          <a:p>
            <a:pPr marL="514350" indent="-514350">
              <a:buAutoNum type="arabicPeriod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 the model that is used to guide FBM research</a:t>
            </a:r>
          </a:p>
          <a:p>
            <a:pPr marL="514350" indent="-514350">
              <a:buAutoNum type="arabicPeriod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 the FBM compendium, which will provide a framework for the public and serve as an operation’s manual for future FBM grant submissions</a:t>
            </a:r>
          </a:p>
          <a:p>
            <a:pPr marL="514350" indent="-514350">
              <a:buAutoNum type="arabicPeriod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059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0CA2EC-0A74-4878-93E5-36C702AE5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 Four: The Force-Based Manipulation Compendium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573479-7803-41AC-8D0C-2797F4E087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84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F438B-162D-4058-A41D-87645431F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Compendium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95779-1315-4253-A836-C690A0F02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690688"/>
            <a:ext cx="11061700" cy="4486275"/>
          </a:xfrm>
        </p:spPr>
        <p:txBody>
          <a:bodyPr>
            <a:normAutofit/>
          </a:bodyPr>
          <a:lstStyle/>
          <a:p>
            <a:pPr lvl="1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One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Defining and outlining mechanisms’ and FBM classifications; 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Two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Factors to consider when performing or researching FBM (previously discussed); </a:t>
            </a:r>
          </a:p>
          <a:p>
            <a:pPr lvl="1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Three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Taxonomy of response (treatment); mechanisms; </a:t>
            </a:r>
          </a:p>
          <a:p>
            <a:pPr lvl="1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Four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Research implications;</a:t>
            </a:r>
          </a:p>
          <a:p>
            <a:pPr lvl="1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Five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Clinical implications;</a:t>
            </a:r>
          </a:p>
          <a:p>
            <a:pPr lvl="1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Glossary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326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88D54-4F1B-456F-B44F-0C9EB6BA9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One: Defining and outlining mechanisms’ classifications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81A0E6D-C3A2-459B-B130-5C3089126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082" y="1690688"/>
            <a:ext cx="10265718" cy="50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0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7E2D-47FA-4B2C-B8C1-7CDB33C8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13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Categorizing Treatment Mechanisms into Causal and Associational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B5AA4-7A25-4156-9134-99130C126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A884A-D593-4B1F-B7CF-144F249DD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903" y="1655698"/>
            <a:ext cx="8408194" cy="50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19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39403-3C1B-4AE9-9985-ABA0F66B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Causal Treatment Mechanisms’ Designs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821F7-25F7-4054-A846-C7FADA35A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Paper in process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Includes FBM researchers and biostatisticians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Outlines the appropriate research design models to identify causal treatment mechanisms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completion in May, 2025</a:t>
            </a:r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A36BE7D0-B946-4635-B34D-7929A0200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2033587"/>
            <a:ext cx="5135562" cy="323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16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0B412-0039-45ED-B98B-20D37AB7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Three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Taxonomy of response (treatment); mechanisms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77FCE-0DA2-4494-8438-275620B7D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56D57A-44CD-49BD-A780-D749255B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40" y="1690688"/>
            <a:ext cx="11493320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100C26-F992-4297-AB12-8B686A40D26D}"/>
              </a:ext>
            </a:extLst>
          </p:cNvPr>
          <p:cNvSpPr txBox="1"/>
          <p:nvPr/>
        </p:nvSpPr>
        <p:spPr>
          <a:xfrm>
            <a:off x="3886200" y="6227763"/>
            <a:ext cx="666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PLOS One: Paper is in Press</a:t>
            </a:r>
          </a:p>
        </p:txBody>
      </p:sp>
    </p:spTree>
    <p:extLst>
      <p:ext uri="{BB962C8B-B14F-4D97-AF65-F5344CB8AC3E}">
        <p14:creationId xmlns:p14="http://schemas.microsoft.com/office/powerpoint/2010/main" val="2112341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98054-F98B-4F62-8BD4-8DAA15B86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2587625"/>
            <a:ext cx="3733800" cy="1325563"/>
          </a:xfrm>
        </p:spPr>
        <p:txBody>
          <a:bodyPr>
            <a:noAutofit/>
          </a:bodyPr>
          <a:lstStyle/>
          <a:p>
            <a:pPr algn="ctr"/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A1416-32D5-4087-B8D2-CE4EB282C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6842459" cy="670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6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A0BC73-F575-4FF8-96DD-DCE4D42B4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 One: Introduction of the “state of the science” of force-based manipulation </a:t>
            </a:r>
          </a:p>
        </p:txBody>
      </p:sp>
    </p:spTree>
    <p:extLst>
      <p:ext uri="{BB962C8B-B14F-4D97-AF65-F5344CB8AC3E}">
        <p14:creationId xmlns:p14="http://schemas.microsoft.com/office/powerpoint/2010/main" val="2740179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1F72-5A45-435E-ABDA-B2EC799F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Four: Research Implications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BD5FE3-A8D7-46D3-B995-D9808F5AF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737" y="1302544"/>
            <a:ext cx="11397184" cy="46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11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8D26A-2C6A-4E53-88E7-8C4A70C89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84" y="10264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“Gaps” in FBM Mechanisms Research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AD666A-03A5-4A90-87D3-ECD5C0B2D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697" y="1428209"/>
            <a:ext cx="9619973" cy="51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7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694D5-F5F2-4E3E-9DAC-C5D11833E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“Gaps” in Contextual Factors and FBM Research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8793D2-3297-4EAB-950D-72987C3A1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363" y="1800573"/>
            <a:ext cx="9737939" cy="46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53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BFEC-FD9E-4ACA-8977-1AB3F03FA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E2DF6-599E-471D-8E35-FB5963730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D11DC-7F45-4631-9227-3EE8C7C09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19075"/>
            <a:ext cx="108966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4DEDF-DB38-4E5C-A0C1-8A0EA875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Waste in FBM/SMT Research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D5DF8D-76C1-4144-9DB9-3776D9462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038" y="1453356"/>
            <a:ext cx="10949924" cy="49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60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7804-C43C-4636-AA99-1F705030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Outlining the Role of Specific and Shared Treatment Mechanisms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678DF8-DB56-437D-BD42-E67663116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1500"/>
            <a:ext cx="10645729" cy="47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34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B7CA-0D94-434A-9864-4EEE4FF2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EE7E7-E65C-4574-A1D3-9754DBACD9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94A5B-003F-4923-9F77-070F716DCD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84AB3-9FF2-431A-83E2-AB584108B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047"/>
            <a:ext cx="11803139" cy="42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51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C371-613E-4B19-8EBA-267DFD6EB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Five: Clinical Implications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7AEF6A-C08C-40C6-96D8-6713A6745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430" y="1690688"/>
            <a:ext cx="10855891" cy="468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36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E975-DB1C-452E-B323-C79F14D95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108F9-45BE-4826-8D50-C25B5F7C0B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A8244-E73C-4E95-8F47-8F278B1E7C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69BBF-E9D5-474A-BFE3-177D68690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45" y="365124"/>
            <a:ext cx="11726402" cy="56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54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E4CF7-5387-4070-8860-A949B6F8F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26DBA-D03C-4068-A469-3597A4831F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6ABDA-9624-4120-968A-D941DED445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F1848-2945-4723-8B61-FBC15F373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75" y="221740"/>
            <a:ext cx="11418869" cy="627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5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3890F-7490-4A2B-AC58-6C06B336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Force-Based Manipulations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F1AD2-9BFE-4BBE-BF85-D0AC73FA7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68" y="1825625"/>
            <a:ext cx="5436296" cy="4351338"/>
          </a:xfrm>
        </p:spPr>
        <p:txBody>
          <a:bodyPr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Force-based manipulations (FBM) involve the passive application of mechanical force to the body’s exterior with therapeutic intent and are recognized as a complementary and integrative health approach.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Align and Heal: Spinal Manipulation at ...">
            <a:extLst>
              <a:ext uri="{FF2B5EF4-FFF2-40B4-BE49-F238E27FC236}">
                <a16:creationId xmlns:a16="http://schemas.microsoft.com/office/drawing/2014/main" id="{6A051591-D037-4D7C-A71C-FFF1EE12F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27" y="185816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ial acupuncture in Chapel Hill and ...">
            <a:extLst>
              <a:ext uri="{FF2B5EF4-FFF2-40B4-BE49-F238E27FC236}">
                <a16:creationId xmlns:a16="http://schemas.microsoft.com/office/drawing/2014/main" id="{898A7CEE-FCAA-4D7E-ABF7-A38309CA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558" y="183502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E9A67-6BF9-4B7E-A1F7-158495AEF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827" y="4295666"/>
            <a:ext cx="2244272" cy="1992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BDE020-2A24-4D42-A4B3-5E03EF659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558" y="4295666"/>
            <a:ext cx="2143125" cy="2052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3695C-7D92-4266-AA8E-D298386C2B53}"/>
              </a:ext>
            </a:extLst>
          </p:cNvPr>
          <p:cNvSpPr txBox="1"/>
          <p:nvPr/>
        </p:nvSpPr>
        <p:spPr>
          <a:xfrm>
            <a:off x="932602" y="6224413"/>
            <a:ext cx="548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https://pubmed.ncbi.nlm.nih.gov/38078829/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16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B1876-EA70-4CB6-A3A0-89394897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7ACA9-9F04-4D85-9DED-890BE42F09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ABC8C-DFB9-4DFE-BCC9-AA9E43F74B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8EB00-C051-4EF3-A326-24AEF16C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609" y="0"/>
            <a:ext cx="8598559" cy="65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18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5D49-5078-4838-8E77-198C2C458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36FF7-8860-4347-861C-705CC4713A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4B93A-00ED-48CC-8CC9-11D991B709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A5ECF-3BCB-4747-B16E-7DCFEFC84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49" y="365124"/>
            <a:ext cx="11491537" cy="599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34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504DB-C31D-40DC-9A41-BFB27948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Glossary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39A8FA-F55A-40DE-918D-40942A121C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0200" y="1690688"/>
            <a:ext cx="8406764" cy="363061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E28158-9213-4390-855A-CE382EA55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9000" y="2222499"/>
            <a:ext cx="2844800" cy="3954463"/>
          </a:xfrm>
        </p:spPr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300 critical terms defined and alphabetized</a:t>
            </a:r>
          </a:p>
        </p:txBody>
      </p:sp>
    </p:spTree>
    <p:extLst>
      <p:ext uri="{BB962C8B-B14F-4D97-AF65-F5344CB8AC3E}">
        <p14:creationId xmlns:p14="http://schemas.microsoft.com/office/powerpoint/2010/main" val="1101007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AF5AE-6B99-4425-83F0-B9DDA1A9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65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Harmonizing Nomenclature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AD168E-AEFF-43CB-94F3-27F9DDC90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1356" y="1156439"/>
            <a:ext cx="9554073" cy="5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1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qr code&#10;&#10;Description automatically generated with low confidence">
            <a:extLst>
              <a:ext uri="{FF2B5EF4-FFF2-40B4-BE49-F238E27FC236}">
                <a16:creationId xmlns:a16="http://schemas.microsoft.com/office/drawing/2014/main" id="{47A5BCDB-D20A-69FF-060A-BB1C9F6F2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0" y="2365123"/>
            <a:ext cx="4875721" cy="365679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32188C-67D8-1761-0CE2-7303ADD41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6" y="93277"/>
            <a:ext cx="10553241" cy="284078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“What’s in a name?”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Standardizing force types, modifications and moderators/mediators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0E0E2ADA-D26A-0444-5601-ABB52E05C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124" y="2209638"/>
            <a:ext cx="9132887" cy="395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0000"/>
                </a:solidFill>
              </a:rPr>
              <a:t>Beth A. Winkelstein, PhD</a:t>
            </a:r>
          </a:p>
          <a:p>
            <a:pPr algn="ctr"/>
            <a:endParaRPr lang="en-US" altLang="en-US" b="1" dirty="0">
              <a:solidFill>
                <a:srgbClr val="FF0000"/>
              </a:solidFill>
            </a:endParaRPr>
          </a:p>
          <a:p>
            <a:pPr algn="ctr"/>
            <a:endParaRPr lang="en-US" altLang="en-US" b="1" dirty="0">
              <a:solidFill>
                <a:srgbClr val="FF0000"/>
              </a:solidFill>
            </a:endParaRPr>
          </a:p>
          <a:p>
            <a:pPr algn="ctr"/>
            <a:endParaRPr lang="en-US" altLang="en-US" b="1" dirty="0">
              <a:solidFill>
                <a:srgbClr val="FF0000"/>
              </a:solidFill>
            </a:endParaRPr>
          </a:p>
          <a:p>
            <a:pPr algn="ctr"/>
            <a:endParaRPr lang="en-US" altLang="en-US" b="1" dirty="0">
              <a:solidFill>
                <a:srgbClr val="FF0000"/>
              </a:solidFill>
            </a:endParaRPr>
          </a:p>
          <a:p>
            <a:pPr algn="ctr"/>
            <a:endParaRPr lang="en-US" altLang="en-US" b="1" dirty="0">
              <a:solidFill>
                <a:srgbClr val="FF0000"/>
              </a:solidFill>
            </a:endParaRPr>
          </a:p>
          <a:p>
            <a:pPr algn="ctr"/>
            <a:endParaRPr lang="en-US" altLang="en-US" sz="1500" b="1" dirty="0">
              <a:solidFill>
                <a:srgbClr val="FF0000"/>
              </a:solidFill>
            </a:endParaRPr>
          </a:p>
          <a:p>
            <a:pPr algn="ctr"/>
            <a:r>
              <a:rPr lang="en-US" altLang="en-US" sz="2200" b="1" dirty="0">
                <a:solidFill>
                  <a:srgbClr val="FF0000"/>
                </a:solidFill>
              </a:rPr>
              <a:t>Spine Pain Research Lab</a:t>
            </a:r>
          </a:p>
          <a:p>
            <a:pPr algn="ctr"/>
            <a:r>
              <a:rPr lang="en-US" altLang="en-US" sz="2200" b="1" dirty="0">
                <a:solidFill>
                  <a:srgbClr val="FF0000"/>
                </a:solidFill>
              </a:rPr>
              <a:t>Bioengineering &amp;</a:t>
            </a:r>
          </a:p>
          <a:p>
            <a:pPr algn="ctr"/>
            <a:r>
              <a:rPr lang="en-US" altLang="en-US" sz="2200" b="1" dirty="0">
                <a:solidFill>
                  <a:srgbClr val="FF0000"/>
                </a:solidFill>
              </a:rPr>
              <a:t>Neurosurgery</a:t>
            </a:r>
          </a:p>
          <a:p>
            <a:pPr algn="ctr"/>
            <a:r>
              <a:rPr lang="en-US" altLang="en-US" sz="2200" b="1" dirty="0">
                <a:solidFill>
                  <a:srgbClr val="FF0000"/>
                </a:solidFill>
              </a:rPr>
              <a:t>University of Pennsylvania</a:t>
            </a:r>
          </a:p>
        </p:txBody>
      </p:sp>
      <p:pic>
        <p:nvPicPr>
          <p:cNvPr id="6" name="Picture 1047" descr="lab-logo">
            <a:extLst>
              <a:ext uri="{FF2B5EF4-FFF2-40B4-BE49-F238E27FC236}">
                <a16:creationId xmlns:a16="http://schemas.microsoft.com/office/drawing/2014/main" id="{D39AD2E4-B6D6-453C-19B3-5DC7A4533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843" y="3239801"/>
            <a:ext cx="1109662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588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4845-3F0C-83AB-BF03-FD385DB8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76" y="2665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Terminology &amp; need for shared lexicon</a:t>
            </a:r>
          </a:p>
        </p:txBody>
      </p:sp>
      <p:pic>
        <p:nvPicPr>
          <p:cNvPr id="4" name="Picture 3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C9A70AB8-4E1F-7E30-73CF-2C08CC5F8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866AAD11-1F27-3344-8EB5-7988473085F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2171" y="1575552"/>
            <a:ext cx="1968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itchFamily="34" charset="0"/>
              </a:rPr>
              <a:t>“STRESS”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9CDF02C-0AA6-1B28-51C5-EAB84E880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82" y="3636890"/>
            <a:ext cx="10664248" cy="2715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i="1" dirty="0"/>
              <a:t>World Health Organization	‘state of worry or mental tension caused by a difficult situation’</a:t>
            </a:r>
          </a:p>
          <a:p>
            <a:pPr marL="0" indent="0">
              <a:buNone/>
            </a:pPr>
            <a:r>
              <a:rPr lang="en-US" sz="2000" i="1" dirty="0"/>
              <a:t>Biomechanist 			‘force over a cross-sectional area’</a:t>
            </a:r>
          </a:p>
          <a:p>
            <a:pPr marL="0" indent="0">
              <a:buNone/>
            </a:pPr>
            <a:r>
              <a:rPr lang="en-US" sz="2000" i="1" dirty="0"/>
              <a:t>Cellular Physiologist		‘state of dysfunction’</a:t>
            </a:r>
          </a:p>
          <a:p>
            <a:pPr marL="0" indent="0">
              <a:buNone/>
            </a:pPr>
            <a:r>
              <a:rPr lang="en-US" sz="2000" i="1" dirty="0"/>
              <a:t>Pain Practitioner			‘a state of pressure or dysregulation’</a:t>
            </a:r>
          </a:p>
          <a:p>
            <a:pPr marL="0" indent="0">
              <a:buNone/>
            </a:pPr>
            <a:r>
              <a:rPr lang="en-US" sz="2000" i="1" dirty="0"/>
              <a:t>Force-Based Practitioner		‘pressure’</a:t>
            </a:r>
          </a:p>
          <a:p>
            <a:pPr marL="0" indent="0">
              <a:buNone/>
            </a:pPr>
            <a:r>
              <a:rPr lang="en-US" sz="2000" i="1" dirty="0"/>
              <a:t>Computational Modeler		described by an equation….</a:t>
            </a:r>
          </a:p>
          <a:p>
            <a:pPr marL="0" indent="0">
              <a:buNone/>
            </a:pPr>
            <a:r>
              <a:rPr lang="en-US" sz="2000" dirty="0"/>
              <a:t>		</a:t>
            </a:r>
          </a:p>
        </p:txBody>
      </p:sp>
      <p:pic>
        <p:nvPicPr>
          <p:cNvPr id="14" name="Picture 13" descr="A person holding her head with her hands&#10;&#10;Description automatically generated">
            <a:extLst>
              <a:ext uri="{FF2B5EF4-FFF2-40B4-BE49-F238E27FC236}">
                <a16:creationId xmlns:a16="http://schemas.microsoft.com/office/drawing/2014/main" id="{DC8ED2B3-6D21-F79B-C564-59AC276AA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819" y="1240495"/>
            <a:ext cx="2486025" cy="1838325"/>
          </a:xfrm>
          <a:prstGeom prst="rect">
            <a:avLst/>
          </a:prstGeom>
        </p:spPr>
      </p:pic>
      <p:pic>
        <p:nvPicPr>
          <p:cNvPr id="22" name="Picture 21" descr="A diagram of a stress model&#10;&#10;Description automatically generated with medium confidence">
            <a:extLst>
              <a:ext uri="{FF2B5EF4-FFF2-40B4-BE49-F238E27FC236}">
                <a16:creationId xmlns:a16="http://schemas.microsoft.com/office/drawing/2014/main" id="{6A32AD20-AB8A-3466-EA77-BFE7F1D3C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558" y="1247420"/>
            <a:ext cx="3746904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2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0EA82-6D64-7D05-459F-9B4260E3E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2034A-D609-1E87-F06C-E93B2DA5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76" y="2665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Terminology &amp; need for shared lexicon</a:t>
            </a:r>
          </a:p>
        </p:txBody>
      </p:sp>
      <p:pic>
        <p:nvPicPr>
          <p:cNvPr id="4" name="Picture 3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B5589227-C842-BF15-6E75-166693ED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9FDE29E1-C123-007C-80AB-5A93459B5D2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26884" y="4367655"/>
            <a:ext cx="13917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itchFamily="34" charset="0"/>
              </a:rPr>
              <a:t>“STRAIN”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E1D385A-4180-9D83-84A7-DA8DFA1D884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76528" y="1455950"/>
            <a:ext cx="18485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itchFamily="34" charset="0"/>
              </a:rPr>
              <a:t>“STIFFNESS”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D221EA-CDA3-4629-FEE4-677E46F87B98}"/>
              </a:ext>
            </a:extLst>
          </p:cNvPr>
          <p:cNvSpPr txBox="1">
            <a:spLocks/>
          </p:cNvSpPr>
          <p:nvPr/>
        </p:nvSpPr>
        <p:spPr>
          <a:xfrm>
            <a:off x="776528" y="2166435"/>
            <a:ext cx="10664248" cy="2715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i="1" dirty="0"/>
              <a:t>extent to which an object resists deformation  												(Fung 1993, Humphrey 2002)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5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500" i="1" dirty="0"/>
              <a:t>sensation of difficulty in movement 	(</a:t>
            </a:r>
            <a:r>
              <a:rPr lang="en-US" sz="2500" i="1" dirty="0" err="1"/>
              <a:t>Orbai</a:t>
            </a:r>
            <a:r>
              <a:rPr lang="en-US" sz="2500" i="1" dirty="0"/>
              <a:t> et al 2014, Stanton et al 2017)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500" dirty="0"/>
              <a:t>		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EAFF250-3933-934E-0CE0-DB46E0C99F4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30577" y="5247440"/>
            <a:ext cx="110101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</a:rPr>
              <a:t>Simple words highlight </a:t>
            </a:r>
            <a:r>
              <a:rPr kumimoji="0" lang="en-US" altLang="en-US" sz="2000" b="1" i="1" u="sng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</a:rPr>
              <a:t>challenges</a:t>
            </a:r>
            <a:r>
              <a:rPr kumimoji="0" lang="en-US" altLang="en-US" sz="2000" b="1" i="1" u="sng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</a:rPr>
              <a:t> working across disciplines </a:t>
            </a:r>
            <a:r>
              <a:rPr kumimoji="0" lang="en-US" altLang="en-US" sz="2000" b="1" i="1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</a:rPr>
              <a:t>and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</a:rPr>
              <a:t> the need for common understanding about, and use of, terminology.”</a:t>
            </a:r>
            <a:endParaRPr kumimoji="0" lang="en-US" altLang="en-US" sz="2000" b="1" i="1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1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Box 2">
            <a:extLst>
              <a:ext uri="{FF2B5EF4-FFF2-40B4-BE49-F238E27FC236}">
                <a16:creationId xmlns:a16="http://schemas.microsoft.com/office/drawing/2014/main" id="{148908D0-E331-D805-F39C-5494156DE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751" y="2961707"/>
            <a:ext cx="1892300" cy="8318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</a:rPr>
              <a:t>CENTRAL (CNS)</a:t>
            </a:r>
          </a:p>
        </p:txBody>
      </p:sp>
      <p:grpSp>
        <p:nvGrpSpPr>
          <p:cNvPr id="69" name="Group 4">
            <a:extLst>
              <a:ext uri="{FF2B5EF4-FFF2-40B4-BE49-F238E27FC236}">
                <a16:creationId xmlns:a16="http://schemas.microsoft.com/office/drawing/2014/main" id="{80214BD1-FBCB-BE3A-6846-386D89CA7B87}"/>
              </a:ext>
            </a:extLst>
          </p:cNvPr>
          <p:cNvGrpSpPr>
            <a:grpSpLocks/>
          </p:cNvGrpSpPr>
          <p:nvPr/>
        </p:nvGrpSpPr>
        <p:grpSpPr bwMode="auto">
          <a:xfrm>
            <a:off x="1702466" y="2467994"/>
            <a:ext cx="2187575" cy="612775"/>
            <a:chOff x="-42" y="2194"/>
            <a:chExt cx="989" cy="386"/>
          </a:xfrm>
        </p:grpSpPr>
        <p:sp>
          <p:nvSpPr>
            <p:cNvPr id="70" name="Text Box 5">
              <a:extLst>
                <a:ext uri="{FF2B5EF4-FFF2-40B4-BE49-F238E27FC236}">
                  <a16:creationId xmlns:a16="http://schemas.microsoft.com/office/drawing/2014/main" id="{D9154B63-0CF8-7FF4-0C1D-9B453080097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" y="2260"/>
              <a:ext cx="94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pitchFamily="34" charset="0"/>
                </a:rPr>
                <a:t>STIMULUS</a:t>
              </a:r>
            </a:p>
          </p:txBody>
        </p:sp>
        <p:sp>
          <p:nvSpPr>
            <p:cNvPr id="71" name="Oval 6">
              <a:extLst>
                <a:ext uri="{FF2B5EF4-FFF2-40B4-BE49-F238E27FC236}">
                  <a16:creationId xmlns:a16="http://schemas.microsoft.com/office/drawing/2014/main" id="{4A5404F9-AEF8-75F9-5CCE-93C473C9B55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-42" y="2194"/>
              <a:ext cx="813" cy="386"/>
            </a:xfrm>
            <a:prstGeom prst="ellips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72" name="Group 7">
            <a:extLst>
              <a:ext uri="{FF2B5EF4-FFF2-40B4-BE49-F238E27FC236}">
                <a16:creationId xmlns:a16="http://schemas.microsoft.com/office/drawing/2014/main" id="{3326F1CE-3591-4816-0F6D-F8F3CE5223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91576" y="729682"/>
            <a:ext cx="4332288" cy="2232025"/>
            <a:chOff x="2301" y="2183"/>
            <a:chExt cx="3459" cy="1783"/>
          </a:xfrm>
        </p:grpSpPr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65246ED8-A682-1609-2FB6-5289CBDA9D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01" y="2183"/>
              <a:ext cx="818" cy="1155"/>
            </a:xfrm>
            <a:custGeom>
              <a:avLst/>
              <a:gdLst>
                <a:gd name="T0" fmla="*/ 186 w 818"/>
                <a:gd name="T1" fmla="*/ 182 h 1155"/>
                <a:gd name="T2" fmla="*/ 265 w 818"/>
                <a:gd name="T3" fmla="*/ 92 h 1155"/>
                <a:gd name="T4" fmla="*/ 316 w 818"/>
                <a:gd name="T5" fmla="*/ 30 h 1155"/>
                <a:gd name="T6" fmla="*/ 339 w 818"/>
                <a:gd name="T7" fmla="*/ 24 h 1155"/>
                <a:gd name="T8" fmla="*/ 429 w 818"/>
                <a:gd name="T9" fmla="*/ 19 h 1155"/>
                <a:gd name="T10" fmla="*/ 480 w 818"/>
                <a:gd name="T11" fmla="*/ 52 h 1155"/>
                <a:gd name="T12" fmla="*/ 531 w 818"/>
                <a:gd name="T13" fmla="*/ 120 h 1155"/>
                <a:gd name="T14" fmla="*/ 644 w 818"/>
                <a:gd name="T15" fmla="*/ 301 h 1155"/>
                <a:gd name="T16" fmla="*/ 694 w 818"/>
                <a:gd name="T17" fmla="*/ 453 h 1155"/>
                <a:gd name="T18" fmla="*/ 762 w 818"/>
                <a:gd name="T19" fmla="*/ 640 h 1155"/>
                <a:gd name="T20" fmla="*/ 768 w 818"/>
                <a:gd name="T21" fmla="*/ 657 h 1155"/>
                <a:gd name="T22" fmla="*/ 785 w 818"/>
                <a:gd name="T23" fmla="*/ 679 h 1155"/>
                <a:gd name="T24" fmla="*/ 802 w 818"/>
                <a:gd name="T25" fmla="*/ 719 h 1155"/>
                <a:gd name="T26" fmla="*/ 796 w 818"/>
                <a:gd name="T27" fmla="*/ 803 h 1155"/>
                <a:gd name="T28" fmla="*/ 790 w 818"/>
                <a:gd name="T29" fmla="*/ 826 h 1155"/>
                <a:gd name="T30" fmla="*/ 779 w 818"/>
                <a:gd name="T31" fmla="*/ 888 h 1155"/>
                <a:gd name="T32" fmla="*/ 802 w 818"/>
                <a:gd name="T33" fmla="*/ 1041 h 1155"/>
                <a:gd name="T34" fmla="*/ 778 w 818"/>
                <a:gd name="T35" fmla="*/ 1114 h 1155"/>
                <a:gd name="T36" fmla="*/ 728 w 818"/>
                <a:gd name="T37" fmla="*/ 1131 h 1155"/>
                <a:gd name="T38" fmla="*/ 615 w 818"/>
                <a:gd name="T39" fmla="*/ 1154 h 1155"/>
                <a:gd name="T40" fmla="*/ 507 w 818"/>
                <a:gd name="T41" fmla="*/ 1143 h 1155"/>
                <a:gd name="T42" fmla="*/ 400 w 818"/>
                <a:gd name="T43" fmla="*/ 1126 h 1155"/>
                <a:gd name="T44" fmla="*/ 242 w 818"/>
                <a:gd name="T45" fmla="*/ 1086 h 1155"/>
                <a:gd name="T46" fmla="*/ 191 w 818"/>
                <a:gd name="T47" fmla="*/ 967 h 1155"/>
                <a:gd name="T48" fmla="*/ 180 w 818"/>
                <a:gd name="T49" fmla="*/ 928 h 1155"/>
                <a:gd name="T50" fmla="*/ 197 w 818"/>
                <a:gd name="T51" fmla="*/ 883 h 1155"/>
                <a:gd name="T52" fmla="*/ 163 w 818"/>
                <a:gd name="T53" fmla="*/ 804 h 1155"/>
                <a:gd name="T54" fmla="*/ 164 w 818"/>
                <a:gd name="T55" fmla="*/ 736 h 1155"/>
                <a:gd name="T56" fmla="*/ 147 w 818"/>
                <a:gd name="T57" fmla="*/ 696 h 1155"/>
                <a:gd name="T58" fmla="*/ 90 w 818"/>
                <a:gd name="T59" fmla="*/ 645 h 1155"/>
                <a:gd name="T60" fmla="*/ 56 w 818"/>
                <a:gd name="T61" fmla="*/ 578 h 1155"/>
                <a:gd name="T62" fmla="*/ 22 w 818"/>
                <a:gd name="T63" fmla="*/ 521 h 1155"/>
                <a:gd name="T64" fmla="*/ 0 w 818"/>
                <a:gd name="T65" fmla="*/ 487 h 1155"/>
                <a:gd name="T66" fmla="*/ 79 w 818"/>
                <a:gd name="T67" fmla="*/ 250 h 1155"/>
                <a:gd name="T68" fmla="*/ 124 w 818"/>
                <a:gd name="T69" fmla="*/ 211 h 1155"/>
                <a:gd name="T70" fmla="*/ 192 w 818"/>
                <a:gd name="T71" fmla="*/ 182 h 1155"/>
                <a:gd name="T72" fmla="*/ 186 w 818"/>
                <a:gd name="T73" fmla="*/ 182 h 11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18"/>
                <a:gd name="T112" fmla="*/ 0 h 1155"/>
                <a:gd name="T113" fmla="*/ 818 w 818"/>
                <a:gd name="T114" fmla="*/ 1155 h 11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18" h="1155">
                  <a:moveTo>
                    <a:pt x="186" y="182"/>
                  </a:moveTo>
                  <a:cubicBezTo>
                    <a:pt x="207" y="149"/>
                    <a:pt x="231" y="114"/>
                    <a:pt x="265" y="92"/>
                  </a:cubicBezTo>
                  <a:cubicBezTo>
                    <a:pt x="269" y="81"/>
                    <a:pt x="306" y="37"/>
                    <a:pt x="316" y="30"/>
                  </a:cubicBezTo>
                  <a:cubicBezTo>
                    <a:pt x="322" y="25"/>
                    <a:pt x="331" y="26"/>
                    <a:pt x="339" y="24"/>
                  </a:cubicBezTo>
                  <a:cubicBezTo>
                    <a:pt x="376" y="0"/>
                    <a:pt x="376" y="8"/>
                    <a:pt x="429" y="19"/>
                  </a:cubicBezTo>
                  <a:cubicBezTo>
                    <a:pt x="449" y="29"/>
                    <a:pt x="464" y="37"/>
                    <a:pt x="480" y="52"/>
                  </a:cubicBezTo>
                  <a:cubicBezTo>
                    <a:pt x="495" y="83"/>
                    <a:pt x="505" y="95"/>
                    <a:pt x="531" y="120"/>
                  </a:cubicBezTo>
                  <a:cubicBezTo>
                    <a:pt x="576" y="164"/>
                    <a:pt x="611" y="246"/>
                    <a:pt x="644" y="301"/>
                  </a:cubicBezTo>
                  <a:cubicBezTo>
                    <a:pt x="653" y="364"/>
                    <a:pt x="663" y="402"/>
                    <a:pt x="694" y="453"/>
                  </a:cubicBezTo>
                  <a:cubicBezTo>
                    <a:pt x="701" y="544"/>
                    <a:pt x="702" y="575"/>
                    <a:pt x="762" y="640"/>
                  </a:cubicBezTo>
                  <a:cubicBezTo>
                    <a:pt x="764" y="646"/>
                    <a:pt x="765" y="652"/>
                    <a:pt x="768" y="657"/>
                  </a:cubicBezTo>
                  <a:cubicBezTo>
                    <a:pt x="773" y="665"/>
                    <a:pt x="781" y="671"/>
                    <a:pt x="785" y="679"/>
                  </a:cubicBezTo>
                  <a:cubicBezTo>
                    <a:pt x="818" y="746"/>
                    <a:pt x="762" y="663"/>
                    <a:pt x="802" y="719"/>
                  </a:cubicBezTo>
                  <a:cubicBezTo>
                    <a:pt x="800" y="747"/>
                    <a:pt x="799" y="775"/>
                    <a:pt x="796" y="803"/>
                  </a:cubicBezTo>
                  <a:cubicBezTo>
                    <a:pt x="795" y="811"/>
                    <a:pt x="792" y="818"/>
                    <a:pt x="790" y="826"/>
                  </a:cubicBezTo>
                  <a:cubicBezTo>
                    <a:pt x="786" y="847"/>
                    <a:pt x="779" y="888"/>
                    <a:pt x="779" y="888"/>
                  </a:cubicBezTo>
                  <a:cubicBezTo>
                    <a:pt x="780" y="905"/>
                    <a:pt x="770" y="1010"/>
                    <a:pt x="802" y="1041"/>
                  </a:cubicBezTo>
                  <a:cubicBezTo>
                    <a:pt x="802" y="1079"/>
                    <a:pt x="790" y="1099"/>
                    <a:pt x="778" y="1114"/>
                  </a:cubicBezTo>
                  <a:cubicBezTo>
                    <a:pt x="780" y="1120"/>
                    <a:pt x="730" y="1125"/>
                    <a:pt x="728" y="1131"/>
                  </a:cubicBezTo>
                  <a:cubicBezTo>
                    <a:pt x="676" y="1135"/>
                    <a:pt x="684" y="1155"/>
                    <a:pt x="615" y="1154"/>
                  </a:cubicBezTo>
                  <a:cubicBezTo>
                    <a:pt x="587" y="1149"/>
                    <a:pt x="543" y="1148"/>
                    <a:pt x="507" y="1143"/>
                  </a:cubicBezTo>
                  <a:cubicBezTo>
                    <a:pt x="471" y="1138"/>
                    <a:pt x="444" y="1135"/>
                    <a:pt x="400" y="1126"/>
                  </a:cubicBezTo>
                  <a:cubicBezTo>
                    <a:pt x="376" y="1101"/>
                    <a:pt x="276" y="1093"/>
                    <a:pt x="242" y="1086"/>
                  </a:cubicBezTo>
                  <a:cubicBezTo>
                    <a:pt x="192" y="1057"/>
                    <a:pt x="201" y="993"/>
                    <a:pt x="191" y="967"/>
                  </a:cubicBezTo>
                  <a:cubicBezTo>
                    <a:pt x="181" y="941"/>
                    <a:pt x="179" y="942"/>
                    <a:pt x="180" y="928"/>
                  </a:cubicBezTo>
                  <a:cubicBezTo>
                    <a:pt x="172" y="916"/>
                    <a:pt x="205" y="895"/>
                    <a:pt x="197" y="883"/>
                  </a:cubicBezTo>
                  <a:cubicBezTo>
                    <a:pt x="167" y="835"/>
                    <a:pt x="218" y="830"/>
                    <a:pt x="163" y="804"/>
                  </a:cubicBezTo>
                  <a:cubicBezTo>
                    <a:pt x="147" y="788"/>
                    <a:pt x="177" y="754"/>
                    <a:pt x="164" y="736"/>
                  </a:cubicBezTo>
                  <a:cubicBezTo>
                    <a:pt x="156" y="724"/>
                    <a:pt x="156" y="708"/>
                    <a:pt x="147" y="696"/>
                  </a:cubicBezTo>
                  <a:cubicBezTo>
                    <a:pt x="125" y="667"/>
                    <a:pt x="114" y="670"/>
                    <a:pt x="90" y="645"/>
                  </a:cubicBezTo>
                  <a:cubicBezTo>
                    <a:pt x="70" y="625"/>
                    <a:pt x="76" y="597"/>
                    <a:pt x="56" y="578"/>
                  </a:cubicBezTo>
                  <a:cubicBezTo>
                    <a:pt x="38" y="541"/>
                    <a:pt x="51" y="564"/>
                    <a:pt x="22" y="521"/>
                  </a:cubicBezTo>
                  <a:cubicBezTo>
                    <a:pt x="15" y="510"/>
                    <a:pt x="0" y="487"/>
                    <a:pt x="0" y="487"/>
                  </a:cubicBezTo>
                  <a:cubicBezTo>
                    <a:pt x="10" y="399"/>
                    <a:pt x="32" y="324"/>
                    <a:pt x="79" y="250"/>
                  </a:cubicBezTo>
                  <a:cubicBezTo>
                    <a:pt x="91" y="230"/>
                    <a:pt x="101" y="218"/>
                    <a:pt x="124" y="211"/>
                  </a:cubicBezTo>
                  <a:cubicBezTo>
                    <a:pt x="143" y="190"/>
                    <a:pt x="168" y="195"/>
                    <a:pt x="192" y="182"/>
                  </a:cubicBezTo>
                  <a:cubicBezTo>
                    <a:pt x="194" y="181"/>
                    <a:pt x="188" y="182"/>
                    <a:pt x="186" y="182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grpSp>
          <p:nvGrpSpPr>
            <p:cNvPr id="74" name="Group 9">
              <a:extLst>
                <a:ext uri="{FF2B5EF4-FFF2-40B4-BE49-F238E27FC236}">
                  <a16:creationId xmlns:a16="http://schemas.microsoft.com/office/drawing/2014/main" id="{FE2D7D49-A50E-AF31-04E0-2A2EC9C45C8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61" y="2669"/>
              <a:ext cx="1399" cy="1297"/>
              <a:chOff x="2202" y="1975"/>
              <a:chExt cx="1399" cy="1297"/>
            </a:xfrm>
          </p:grpSpPr>
          <p:sp>
            <p:nvSpPr>
              <p:cNvPr id="85" name="Freeform 10">
                <a:extLst>
                  <a:ext uri="{FF2B5EF4-FFF2-40B4-BE49-F238E27FC236}">
                    <a16:creationId xmlns:a16="http://schemas.microsoft.com/office/drawing/2014/main" id="{C5A011B3-CC95-387F-9F34-5784816F41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2" y="1975"/>
                <a:ext cx="1399" cy="1297"/>
              </a:xfrm>
              <a:custGeom>
                <a:avLst/>
                <a:gdLst>
                  <a:gd name="T0" fmla="*/ 735 w 626"/>
                  <a:gd name="T1" fmla="*/ 16 h 580"/>
                  <a:gd name="T2" fmla="*/ 851 w 626"/>
                  <a:gd name="T3" fmla="*/ 7 h 580"/>
                  <a:gd name="T4" fmla="*/ 950 w 626"/>
                  <a:gd name="T5" fmla="*/ 60 h 580"/>
                  <a:gd name="T6" fmla="*/ 1039 w 626"/>
                  <a:gd name="T7" fmla="*/ 96 h 580"/>
                  <a:gd name="T8" fmla="*/ 1138 w 626"/>
                  <a:gd name="T9" fmla="*/ 150 h 580"/>
                  <a:gd name="T10" fmla="*/ 1245 w 626"/>
                  <a:gd name="T11" fmla="*/ 248 h 580"/>
                  <a:gd name="T12" fmla="*/ 1316 w 626"/>
                  <a:gd name="T13" fmla="*/ 382 h 580"/>
                  <a:gd name="T14" fmla="*/ 1388 w 626"/>
                  <a:gd name="T15" fmla="*/ 517 h 580"/>
                  <a:gd name="T16" fmla="*/ 1379 w 626"/>
                  <a:gd name="T17" fmla="*/ 588 h 580"/>
                  <a:gd name="T18" fmla="*/ 1388 w 626"/>
                  <a:gd name="T19" fmla="*/ 695 h 580"/>
                  <a:gd name="T20" fmla="*/ 1388 w 626"/>
                  <a:gd name="T21" fmla="*/ 803 h 580"/>
                  <a:gd name="T22" fmla="*/ 1316 w 626"/>
                  <a:gd name="T23" fmla="*/ 1000 h 580"/>
                  <a:gd name="T24" fmla="*/ 1272 w 626"/>
                  <a:gd name="T25" fmla="*/ 1116 h 580"/>
                  <a:gd name="T26" fmla="*/ 1138 w 626"/>
                  <a:gd name="T27" fmla="*/ 1223 h 580"/>
                  <a:gd name="T28" fmla="*/ 1003 w 626"/>
                  <a:gd name="T29" fmla="*/ 1232 h 580"/>
                  <a:gd name="T30" fmla="*/ 896 w 626"/>
                  <a:gd name="T31" fmla="*/ 1268 h 580"/>
                  <a:gd name="T32" fmla="*/ 825 w 626"/>
                  <a:gd name="T33" fmla="*/ 1259 h 580"/>
                  <a:gd name="T34" fmla="*/ 708 w 626"/>
                  <a:gd name="T35" fmla="*/ 1205 h 580"/>
                  <a:gd name="T36" fmla="*/ 682 w 626"/>
                  <a:gd name="T37" fmla="*/ 1116 h 580"/>
                  <a:gd name="T38" fmla="*/ 717 w 626"/>
                  <a:gd name="T39" fmla="*/ 1071 h 580"/>
                  <a:gd name="T40" fmla="*/ 717 w 626"/>
                  <a:gd name="T41" fmla="*/ 973 h 580"/>
                  <a:gd name="T42" fmla="*/ 682 w 626"/>
                  <a:gd name="T43" fmla="*/ 1089 h 580"/>
                  <a:gd name="T44" fmla="*/ 655 w 626"/>
                  <a:gd name="T45" fmla="*/ 1205 h 580"/>
                  <a:gd name="T46" fmla="*/ 583 w 626"/>
                  <a:gd name="T47" fmla="*/ 1286 h 580"/>
                  <a:gd name="T48" fmla="*/ 503 w 626"/>
                  <a:gd name="T49" fmla="*/ 1268 h 580"/>
                  <a:gd name="T50" fmla="*/ 422 w 626"/>
                  <a:gd name="T51" fmla="*/ 1259 h 580"/>
                  <a:gd name="T52" fmla="*/ 324 w 626"/>
                  <a:gd name="T53" fmla="*/ 1232 h 580"/>
                  <a:gd name="T54" fmla="*/ 181 w 626"/>
                  <a:gd name="T55" fmla="*/ 1196 h 580"/>
                  <a:gd name="T56" fmla="*/ 118 w 626"/>
                  <a:gd name="T57" fmla="*/ 1152 h 580"/>
                  <a:gd name="T58" fmla="*/ 47 w 626"/>
                  <a:gd name="T59" fmla="*/ 1098 h 580"/>
                  <a:gd name="T60" fmla="*/ 20 w 626"/>
                  <a:gd name="T61" fmla="*/ 964 h 580"/>
                  <a:gd name="T62" fmla="*/ 2 w 626"/>
                  <a:gd name="T63" fmla="*/ 839 h 580"/>
                  <a:gd name="T64" fmla="*/ 29 w 626"/>
                  <a:gd name="T65" fmla="*/ 687 h 580"/>
                  <a:gd name="T66" fmla="*/ 83 w 626"/>
                  <a:gd name="T67" fmla="*/ 499 h 580"/>
                  <a:gd name="T68" fmla="*/ 145 w 626"/>
                  <a:gd name="T69" fmla="*/ 347 h 580"/>
                  <a:gd name="T70" fmla="*/ 217 w 626"/>
                  <a:gd name="T71" fmla="*/ 212 h 580"/>
                  <a:gd name="T72" fmla="*/ 279 w 626"/>
                  <a:gd name="T73" fmla="*/ 150 h 580"/>
                  <a:gd name="T74" fmla="*/ 342 w 626"/>
                  <a:gd name="T75" fmla="*/ 96 h 580"/>
                  <a:gd name="T76" fmla="*/ 405 w 626"/>
                  <a:gd name="T77" fmla="*/ 69 h 580"/>
                  <a:gd name="T78" fmla="*/ 485 w 626"/>
                  <a:gd name="T79" fmla="*/ 16 h 580"/>
                  <a:gd name="T80" fmla="*/ 601 w 626"/>
                  <a:gd name="T81" fmla="*/ 25 h 580"/>
                  <a:gd name="T82" fmla="*/ 682 w 626"/>
                  <a:gd name="T83" fmla="*/ 25 h 580"/>
                  <a:gd name="T84" fmla="*/ 735 w 626"/>
                  <a:gd name="T85" fmla="*/ 16 h 58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26"/>
                  <a:gd name="T130" fmla="*/ 0 h 580"/>
                  <a:gd name="T131" fmla="*/ 626 w 626"/>
                  <a:gd name="T132" fmla="*/ 580 h 58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26" h="580">
                    <a:moveTo>
                      <a:pt x="329" y="7"/>
                    </a:moveTo>
                    <a:cubicBezTo>
                      <a:pt x="342" y="6"/>
                      <a:pt x="365" y="0"/>
                      <a:pt x="381" y="3"/>
                    </a:cubicBezTo>
                    <a:cubicBezTo>
                      <a:pt x="397" y="6"/>
                      <a:pt x="411" y="20"/>
                      <a:pt x="425" y="27"/>
                    </a:cubicBezTo>
                    <a:cubicBezTo>
                      <a:pt x="439" y="34"/>
                      <a:pt x="451" y="36"/>
                      <a:pt x="465" y="43"/>
                    </a:cubicBezTo>
                    <a:cubicBezTo>
                      <a:pt x="479" y="50"/>
                      <a:pt x="494" y="56"/>
                      <a:pt x="509" y="67"/>
                    </a:cubicBezTo>
                    <a:cubicBezTo>
                      <a:pt x="524" y="78"/>
                      <a:pt x="544" y="94"/>
                      <a:pt x="557" y="111"/>
                    </a:cubicBezTo>
                    <a:cubicBezTo>
                      <a:pt x="570" y="128"/>
                      <a:pt x="578" y="151"/>
                      <a:pt x="589" y="171"/>
                    </a:cubicBezTo>
                    <a:cubicBezTo>
                      <a:pt x="600" y="191"/>
                      <a:pt x="616" y="216"/>
                      <a:pt x="621" y="231"/>
                    </a:cubicBezTo>
                    <a:cubicBezTo>
                      <a:pt x="626" y="246"/>
                      <a:pt x="617" y="250"/>
                      <a:pt x="617" y="263"/>
                    </a:cubicBezTo>
                    <a:cubicBezTo>
                      <a:pt x="617" y="276"/>
                      <a:pt x="620" y="295"/>
                      <a:pt x="621" y="311"/>
                    </a:cubicBezTo>
                    <a:cubicBezTo>
                      <a:pt x="622" y="327"/>
                      <a:pt x="626" y="336"/>
                      <a:pt x="621" y="359"/>
                    </a:cubicBezTo>
                    <a:cubicBezTo>
                      <a:pt x="616" y="382"/>
                      <a:pt x="598" y="424"/>
                      <a:pt x="589" y="447"/>
                    </a:cubicBezTo>
                    <a:cubicBezTo>
                      <a:pt x="580" y="470"/>
                      <a:pt x="582" y="482"/>
                      <a:pt x="569" y="499"/>
                    </a:cubicBezTo>
                    <a:cubicBezTo>
                      <a:pt x="556" y="516"/>
                      <a:pt x="529" y="538"/>
                      <a:pt x="509" y="547"/>
                    </a:cubicBezTo>
                    <a:cubicBezTo>
                      <a:pt x="489" y="556"/>
                      <a:pt x="467" y="548"/>
                      <a:pt x="449" y="551"/>
                    </a:cubicBezTo>
                    <a:cubicBezTo>
                      <a:pt x="431" y="554"/>
                      <a:pt x="414" y="565"/>
                      <a:pt x="401" y="567"/>
                    </a:cubicBezTo>
                    <a:cubicBezTo>
                      <a:pt x="388" y="569"/>
                      <a:pt x="383" y="568"/>
                      <a:pt x="369" y="563"/>
                    </a:cubicBezTo>
                    <a:cubicBezTo>
                      <a:pt x="355" y="558"/>
                      <a:pt x="328" y="550"/>
                      <a:pt x="317" y="539"/>
                    </a:cubicBezTo>
                    <a:cubicBezTo>
                      <a:pt x="306" y="528"/>
                      <a:pt x="304" y="509"/>
                      <a:pt x="305" y="499"/>
                    </a:cubicBezTo>
                    <a:cubicBezTo>
                      <a:pt x="306" y="489"/>
                      <a:pt x="318" y="490"/>
                      <a:pt x="321" y="479"/>
                    </a:cubicBezTo>
                    <a:cubicBezTo>
                      <a:pt x="324" y="468"/>
                      <a:pt x="324" y="434"/>
                      <a:pt x="321" y="435"/>
                    </a:cubicBezTo>
                    <a:cubicBezTo>
                      <a:pt x="318" y="436"/>
                      <a:pt x="310" y="470"/>
                      <a:pt x="305" y="487"/>
                    </a:cubicBezTo>
                    <a:cubicBezTo>
                      <a:pt x="300" y="504"/>
                      <a:pt x="300" y="524"/>
                      <a:pt x="293" y="539"/>
                    </a:cubicBezTo>
                    <a:cubicBezTo>
                      <a:pt x="286" y="554"/>
                      <a:pt x="272" y="570"/>
                      <a:pt x="261" y="575"/>
                    </a:cubicBezTo>
                    <a:cubicBezTo>
                      <a:pt x="250" y="580"/>
                      <a:pt x="237" y="569"/>
                      <a:pt x="225" y="567"/>
                    </a:cubicBezTo>
                    <a:cubicBezTo>
                      <a:pt x="213" y="565"/>
                      <a:pt x="202" y="566"/>
                      <a:pt x="189" y="563"/>
                    </a:cubicBezTo>
                    <a:cubicBezTo>
                      <a:pt x="176" y="560"/>
                      <a:pt x="163" y="556"/>
                      <a:pt x="145" y="551"/>
                    </a:cubicBezTo>
                    <a:cubicBezTo>
                      <a:pt x="127" y="546"/>
                      <a:pt x="96" y="541"/>
                      <a:pt x="81" y="535"/>
                    </a:cubicBezTo>
                    <a:cubicBezTo>
                      <a:pt x="66" y="529"/>
                      <a:pt x="63" y="522"/>
                      <a:pt x="53" y="515"/>
                    </a:cubicBezTo>
                    <a:cubicBezTo>
                      <a:pt x="43" y="508"/>
                      <a:pt x="28" y="505"/>
                      <a:pt x="21" y="491"/>
                    </a:cubicBezTo>
                    <a:cubicBezTo>
                      <a:pt x="14" y="477"/>
                      <a:pt x="12" y="450"/>
                      <a:pt x="9" y="431"/>
                    </a:cubicBezTo>
                    <a:cubicBezTo>
                      <a:pt x="6" y="412"/>
                      <a:pt x="0" y="396"/>
                      <a:pt x="1" y="375"/>
                    </a:cubicBezTo>
                    <a:cubicBezTo>
                      <a:pt x="2" y="354"/>
                      <a:pt x="7" y="332"/>
                      <a:pt x="13" y="307"/>
                    </a:cubicBezTo>
                    <a:cubicBezTo>
                      <a:pt x="19" y="282"/>
                      <a:pt x="28" y="248"/>
                      <a:pt x="37" y="223"/>
                    </a:cubicBezTo>
                    <a:cubicBezTo>
                      <a:pt x="46" y="198"/>
                      <a:pt x="55" y="176"/>
                      <a:pt x="65" y="155"/>
                    </a:cubicBezTo>
                    <a:cubicBezTo>
                      <a:pt x="75" y="134"/>
                      <a:pt x="87" y="110"/>
                      <a:pt x="97" y="95"/>
                    </a:cubicBezTo>
                    <a:cubicBezTo>
                      <a:pt x="107" y="80"/>
                      <a:pt x="116" y="76"/>
                      <a:pt x="125" y="67"/>
                    </a:cubicBezTo>
                    <a:cubicBezTo>
                      <a:pt x="134" y="58"/>
                      <a:pt x="144" y="49"/>
                      <a:pt x="153" y="43"/>
                    </a:cubicBezTo>
                    <a:cubicBezTo>
                      <a:pt x="162" y="37"/>
                      <a:pt x="170" y="37"/>
                      <a:pt x="181" y="31"/>
                    </a:cubicBezTo>
                    <a:cubicBezTo>
                      <a:pt x="192" y="25"/>
                      <a:pt x="202" y="10"/>
                      <a:pt x="217" y="7"/>
                    </a:cubicBezTo>
                    <a:cubicBezTo>
                      <a:pt x="232" y="4"/>
                      <a:pt x="254" y="10"/>
                      <a:pt x="269" y="11"/>
                    </a:cubicBezTo>
                    <a:cubicBezTo>
                      <a:pt x="284" y="12"/>
                      <a:pt x="294" y="11"/>
                      <a:pt x="305" y="11"/>
                    </a:cubicBezTo>
                    <a:cubicBezTo>
                      <a:pt x="316" y="11"/>
                      <a:pt x="316" y="8"/>
                      <a:pt x="329" y="7"/>
                    </a:cubicBezTo>
                    <a:close/>
                  </a:path>
                </a:pathLst>
              </a:custGeom>
              <a:noFill/>
              <a:ln w="2540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86" name="Freeform 11" descr="Granite">
                <a:extLst>
                  <a:ext uri="{FF2B5EF4-FFF2-40B4-BE49-F238E27FC236}">
                    <a16:creationId xmlns:a16="http://schemas.microsoft.com/office/drawing/2014/main" id="{57641D05-BAFA-62E5-D27A-DB3A118CFC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95" y="2048"/>
                <a:ext cx="1042" cy="1107"/>
              </a:xfrm>
              <a:custGeom>
                <a:avLst/>
                <a:gdLst>
                  <a:gd name="T0" fmla="*/ 767 w 466"/>
                  <a:gd name="T1" fmla="*/ 22 h 495"/>
                  <a:gd name="T2" fmla="*/ 839 w 466"/>
                  <a:gd name="T3" fmla="*/ 58 h 495"/>
                  <a:gd name="T4" fmla="*/ 892 w 466"/>
                  <a:gd name="T5" fmla="*/ 85 h 495"/>
                  <a:gd name="T6" fmla="*/ 937 w 466"/>
                  <a:gd name="T7" fmla="*/ 121 h 495"/>
                  <a:gd name="T8" fmla="*/ 910 w 466"/>
                  <a:gd name="T9" fmla="*/ 219 h 495"/>
                  <a:gd name="T10" fmla="*/ 874 w 466"/>
                  <a:gd name="T11" fmla="*/ 309 h 495"/>
                  <a:gd name="T12" fmla="*/ 928 w 466"/>
                  <a:gd name="T13" fmla="*/ 327 h 495"/>
                  <a:gd name="T14" fmla="*/ 991 w 466"/>
                  <a:gd name="T15" fmla="*/ 407 h 495"/>
                  <a:gd name="T16" fmla="*/ 1035 w 466"/>
                  <a:gd name="T17" fmla="*/ 514 h 495"/>
                  <a:gd name="T18" fmla="*/ 1035 w 466"/>
                  <a:gd name="T19" fmla="*/ 604 h 495"/>
                  <a:gd name="T20" fmla="*/ 1026 w 466"/>
                  <a:gd name="T21" fmla="*/ 684 h 495"/>
                  <a:gd name="T22" fmla="*/ 1000 w 466"/>
                  <a:gd name="T23" fmla="*/ 783 h 495"/>
                  <a:gd name="T24" fmla="*/ 937 w 466"/>
                  <a:gd name="T25" fmla="*/ 926 h 495"/>
                  <a:gd name="T26" fmla="*/ 892 w 466"/>
                  <a:gd name="T27" fmla="*/ 997 h 495"/>
                  <a:gd name="T28" fmla="*/ 821 w 466"/>
                  <a:gd name="T29" fmla="*/ 1051 h 495"/>
                  <a:gd name="T30" fmla="*/ 740 w 466"/>
                  <a:gd name="T31" fmla="*/ 1060 h 495"/>
                  <a:gd name="T32" fmla="*/ 651 w 466"/>
                  <a:gd name="T33" fmla="*/ 1051 h 495"/>
                  <a:gd name="T34" fmla="*/ 615 w 466"/>
                  <a:gd name="T35" fmla="*/ 962 h 495"/>
                  <a:gd name="T36" fmla="*/ 597 w 466"/>
                  <a:gd name="T37" fmla="*/ 899 h 495"/>
                  <a:gd name="T38" fmla="*/ 588 w 466"/>
                  <a:gd name="T39" fmla="*/ 810 h 495"/>
                  <a:gd name="T40" fmla="*/ 552 w 466"/>
                  <a:gd name="T41" fmla="*/ 756 h 495"/>
                  <a:gd name="T42" fmla="*/ 481 w 466"/>
                  <a:gd name="T43" fmla="*/ 827 h 495"/>
                  <a:gd name="T44" fmla="*/ 463 w 466"/>
                  <a:gd name="T45" fmla="*/ 881 h 495"/>
                  <a:gd name="T46" fmla="*/ 454 w 466"/>
                  <a:gd name="T47" fmla="*/ 953 h 495"/>
                  <a:gd name="T48" fmla="*/ 409 w 466"/>
                  <a:gd name="T49" fmla="*/ 1033 h 495"/>
                  <a:gd name="T50" fmla="*/ 311 w 466"/>
                  <a:gd name="T51" fmla="*/ 1078 h 495"/>
                  <a:gd name="T52" fmla="*/ 230 w 466"/>
                  <a:gd name="T53" fmla="*/ 1096 h 495"/>
                  <a:gd name="T54" fmla="*/ 159 w 466"/>
                  <a:gd name="T55" fmla="*/ 1087 h 495"/>
                  <a:gd name="T56" fmla="*/ 87 w 466"/>
                  <a:gd name="T57" fmla="*/ 980 h 495"/>
                  <a:gd name="T58" fmla="*/ 34 w 466"/>
                  <a:gd name="T59" fmla="*/ 890 h 495"/>
                  <a:gd name="T60" fmla="*/ 7 w 466"/>
                  <a:gd name="T61" fmla="*/ 836 h 495"/>
                  <a:gd name="T62" fmla="*/ 7 w 466"/>
                  <a:gd name="T63" fmla="*/ 738 h 495"/>
                  <a:gd name="T64" fmla="*/ 7 w 466"/>
                  <a:gd name="T65" fmla="*/ 684 h 495"/>
                  <a:gd name="T66" fmla="*/ 51 w 466"/>
                  <a:gd name="T67" fmla="*/ 577 h 495"/>
                  <a:gd name="T68" fmla="*/ 78 w 466"/>
                  <a:gd name="T69" fmla="*/ 514 h 495"/>
                  <a:gd name="T70" fmla="*/ 123 w 466"/>
                  <a:gd name="T71" fmla="*/ 434 h 495"/>
                  <a:gd name="T72" fmla="*/ 159 w 466"/>
                  <a:gd name="T73" fmla="*/ 353 h 495"/>
                  <a:gd name="T74" fmla="*/ 96 w 466"/>
                  <a:gd name="T75" fmla="*/ 273 h 495"/>
                  <a:gd name="T76" fmla="*/ 78 w 466"/>
                  <a:gd name="T77" fmla="*/ 210 h 495"/>
                  <a:gd name="T78" fmla="*/ 78 w 466"/>
                  <a:gd name="T79" fmla="*/ 130 h 495"/>
                  <a:gd name="T80" fmla="*/ 141 w 466"/>
                  <a:gd name="T81" fmla="*/ 76 h 495"/>
                  <a:gd name="T82" fmla="*/ 203 w 466"/>
                  <a:gd name="T83" fmla="*/ 49 h 495"/>
                  <a:gd name="T84" fmla="*/ 284 w 466"/>
                  <a:gd name="T85" fmla="*/ 4 h 495"/>
                  <a:gd name="T86" fmla="*/ 391 w 466"/>
                  <a:gd name="T87" fmla="*/ 76 h 495"/>
                  <a:gd name="T88" fmla="*/ 454 w 466"/>
                  <a:gd name="T89" fmla="*/ 210 h 495"/>
                  <a:gd name="T90" fmla="*/ 508 w 466"/>
                  <a:gd name="T91" fmla="*/ 264 h 495"/>
                  <a:gd name="T92" fmla="*/ 633 w 466"/>
                  <a:gd name="T93" fmla="*/ 228 h 495"/>
                  <a:gd name="T94" fmla="*/ 678 w 466"/>
                  <a:gd name="T95" fmla="*/ 174 h 495"/>
                  <a:gd name="T96" fmla="*/ 722 w 466"/>
                  <a:gd name="T97" fmla="*/ 94 h 495"/>
                  <a:gd name="T98" fmla="*/ 767 w 466"/>
                  <a:gd name="T99" fmla="*/ 22 h 4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66"/>
                  <a:gd name="T151" fmla="*/ 0 h 495"/>
                  <a:gd name="T152" fmla="*/ 466 w 466"/>
                  <a:gd name="T153" fmla="*/ 495 h 49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66" h="495">
                    <a:moveTo>
                      <a:pt x="343" y="10"/>
                    </a:moveTo>
                    <a:cubicBezTo>
                      <a:pt x="352" y="7"/>
                      <a:pt x="366" y="21"/>
                      <a:pt x="375" y="26"/>
                    </a:cubicBezTo>
                    <a:cubicBezTo>
                      <a:pt x="384" y="31"/>
                      <a:pt x="392" y="33"/>
                      <a:pt x="399" y="38"/>
                    </a:cubicBezTo>
                    <a:cubicBezTo>
                      <a:pt x="406" y="43"/>
                      <a:pt x="418" y="44"/>
                      <a:pt x="419" y="54"/>
                    </a:cubicBezTo>
                    <a:cubicBezTo>
                      <a:pt x="420" y="64"/>
                      <a:pt x="412" y="84"/>
                      <a:pt x="407" y="98"/>
                    </a:cubicBezTo>
                    <a:cubicBezTo>
                      <a:pt x="402" y="112"/>
                      <a:pt x="390" y="130"/>
                      <a:pt x="391" y="138"/>
                    </a:cubicBezTo>
                    <a:cubicBezTo>
                      <a:pt x="392" y="146"/>
                      <a:pt x="406" y="139"/>
                      <a:pt x="415" y="146"/>
                    </a:cubicBezTo>
                    <a:cubicBezTo>
                      <a:pt x="424" y="153"/>
                      <a:pt x="435" y="168"/>
                      <a:pt x="443" y="182"/>
                    </a:cubicBezTo>
                    <a:cubicBezTo>
                      <a:pt x="451" y="196"/>
                      <a:pt x="460" y="215"/>
                      <a:pt x="463" y="230"/>
                    </a:cubicBezTo>
                    <a:cubicBezTo>
                      <a:pt x="466" y="245"/>
                      <a:pt x="464" y="257"/>
                      <a:pt x="463" y="270"/>
                    </a:cubicBezTo>
                    <a:cubicBezTo>
                      <a:pt x="462" y="283"/>
                      <a:pt x="462" y="293"/>
                      <a:pt x="459" y="306"/>
                    </a:cubicBezTo>
                    <a:cubicBezTo>
                      <a:pt x="456" y="319"/>
                      <a:pt x="454" y="332"/>
                      <a:pt x="447" y="350"/>
                    </a:cubicBezTo>
                    <a:cubicBezTo>
                      <a:pt x="440" y="368"/>
                      <a:pt x="427" y="398"/>
                      <a:pt x="419" y="414"/>
                    </a:cubicBezTo>
                    <a:cubicBezTo>
                      <a:pt x="411" y="430"/>
                      <a:pt x="408" y="437"/>
                      <a:pt x="399" y="446"/>
                    </a:cubicBezTo>
                    <a:cubicBezTo>
                      <a:pt x="390" y="455"/>
                      <a:pt x="378" y="465"/>
                      <a:pt x="367" y="470"/>
                    </a:cubicBezTo>
                    <a:cubicBezTo>
                      <a:pt x="356" y="475"/>
                      <a:pt x="344" y="474"/>
                      <a:pt x="331" y="474"/>
                    </a:cubicBezTo>
                    <a:cubicBezTo>
                      <a:pt x="318" y="474"/>
                      <a:pt x="300" y="477"/>
                      <a:pt x="291" y="470"/>
                    </a:cubicBezTo>
                    <a:cubicBezTo>
                      <a:pt x="282" y="463"/>
                      <a:pt x="279" y="441"/>
                      <a:pt x="275" y="430"/>
                    </a:cubicBezTo>
                    <a:cubicBezTo>
                      <a:pt x="271" y="419"/>
                      <a:pt x="269" y="413"/>
                      <a:pt x="267" y="402"/>
                    </a:cubicBezTo>
                    <a:cubicBezTo>
                      <a:pt x="265" y="391"/>
                      <a:pt x="266" y="373"/>
                      <a:pt x="263" y="362"/>
                    </a:cubicBezTo>
                    <a:cubicBezTo>
                      <a:pt x="260" y="351"/>
                      <a:pt x="255" y="337"/>
                      <a:pt x="247" y="338"/>
                    </a:cubicBezTo>
                    <a:cubicBezTo>
                      <a:pt x="239" y="339"/>
                      <a:pt x="222" y="361"/>
                      <a:pt x="215" y="370"/>
                    </a:cubicBezTo>
                    <a:cubicBezTo>
                      <a:pt x="208" y="379"/>
                      <a:pt x="209" y="385"/>
                      <a:pt x="207" y="394"/>
                    </a:cubicBezTo>
                    <a:cubicBezTo>
                      <a:pt x="205" y="403"/>
                      <a:pt x="207" y="415"/>
                      <a:pt x="203" y="426"/>
                    </a:cubicBezTo>
                    <a:cubicBezTo>
                      <a:pt x="199" y="437"/>
                      <a:pt x="194" y="453"/>
                      <a:pt x="183" y="462"/>
                    </a:cubicBezTo>
                    <a:cubicBezTo>
                      <a:pt x="172" y="471"/>
                      <a:pt x="152" y="477"/>
                      <a:pt x="139" y="482"/>
                    </a:cubicBezTo>
                    <a:cubicBezTo>
                      <a:pt x="126" y="487"/>
                      <a:pt x="114" y="489"/>
                      <a:pt x="103" y="490"/>
                    </a:cubicBezTo>
                    <a:cubicBezTo>
                      <a:pt x="92" y="491"/>
                      <a:pt x="82" y="495"/>
                      <a:pt x="71" y="486"/>
                    </a:cubicBezTo>
                    <a:cubicBezTo>
                      <a:pt x="60" y="477"/>
                      <a:pt x="48" y="453"/>
                      <a:pt x="39" y="438"/>
                    </a:cubicBezTo>
                    <a:cubicBezTo>
                      <a:pt x="30" y="423"/>
                      <a:pt x="21" y="409"/>
                      <a:pt x="15" y="398"/>
                    </a:cubicBezTo>
                    <a:cubicBezTo>
                      <a:pt x="9" y="387"/>
                      <a:pt x="5" y="385"/>
                      <a:pt x="3" y="374"/>
                    </a:cubicBezTo>
                    <a:cubicBezTo>
                      <a:pt x="1" y="363"/>
                      <a:pt x="3" y="341"/>
                      <a:pt x="3" y="330"/>
                    </a:cubicBezTo>
                    <a:cubicBezTo>
                      <a:pt x="3" y="319"/>
                      <a:pt x="0" y="318"/>
                      <a:pt x="3" y="306"/>
                    </a:cubicBezTo>
                    <a:cubicBezTo>
                      <a:pt x="6" y="294"/>
                      <a:pt x="18" y="271"/>
                      <a:pt x="23" y="258"/>
                    </a:cubicBezTo>
                    <a:cubicBezTo>
                      <a:pt x="28" y="245"/>
                      <a:pt x="30" y="241"/>
                      <a:pt x="35" y="230"/>
                    </a:cubicBezTo>
                    <a:cubicBezTo>
                      <a:pt x="40" y="219"/>
                      <a:pt x="49" y="206"/>
                      <a:pt x="55" y="194"/>
                    </a:cubicBezTo>
                    <a:cubicBezTo>
                      <a:pt x="61" y="182"/>
                      <a:pt x="73" y="170"/>
                      <a:pt x="71" y="158"/>
                    </a:cubicBezTo>
                    <a:cubicBezTo>
                      <a:pt x="69" y="146"/>
                      <a:pt x="49" y="133"/>
                      <a:pt x="43" y="122"/>
                    </a:cubicBezTo>
                    <a:cubicBezTo>
                      <a:pt x="37" y="111"/>
                      <a:pt x="36" y="105"/>
                      <a:pt x="35" y="94"/>
                    </a:cubicBezTo>
                    <a:cubicBezTo>
                      <a:pt x="34" y="83"/>
                      <a:pt x="30" y="68"/>
                      <a:pt x="35" y="58"/>
                    </a:cubicBezTo>
                    <a:cubicBezTo>
                      <a:pt x="40" y="48"/>
                      <a:pt x="54" y="40"/>
                      <a:pt x="63" y="34"/>
                    </a:cubicBezTo>
                    <a:cubicBezTo>
                      <a:pt x="72" y="28"/>
                      <a:pt x="80" y="27"/>
                      <a:pt x="91" y="22"/>
                    </a:cubicBezTo>
                    <a:cubicBezTo>
                      <a:pt x="102" y="17"/>
                      <a:pt x="113" y="0"/>
                      <a:pt x="127" y="2"/>
                    </a:cubicBezTo>
                    <a:cubicBezTo>
                      <a:pt x="141" y="4"/>
                      <a:pt x="162" y="19"/>
                      <a:pt x="175" y="34"/>
                    </a:cubicBezTo>
                    <a:cubicBezTo>
                      <a:pt x="188" y="49"/>
                      <a:pt x="194" y="80"/>
                      <a:pt x="203" y="94"/>
                    </a:cubicBezTo>
                    <a:cubicBezTo>
                      <a:pt x="212" y="108"/>
                      <a:pt x="214" y="117"/>
                      <a:pt x="227" y="118"/>
                    </a:cubicBezTo>
                    <a:cubicBezTo>
                      <a:pt x="240" y="119"/>
                      <a:pt x="270" y="109"/>
                      <a:pt x="283" y="102"/>
                    </a:cubicBezTo>
                    <a:cubicBezTo>
                      <a:pt x="296" y="95"/>
                      <a:pt x="296" y="88"/>
                      <a:pt x="303" y="78"/>
                    </a:cubicBezTo>
                    <a:cubicBezTo>
                      <a:pt x="310" y="68"/>
                      <a:pt x="316" y="53"/>
                      <a:pt x="323" y="42"/>
                    </a:cubicBezTo>
                    <a:cubicBezTo>
                      <a:pt x="330" y="31"/>
                      <a:pt x="334" y="13"/>
                      <a:pt x="343" y="10"/>
                    </a:cubicBezTo>
                    <a:close/>
                  </a:path>
                </a:pathLst>
              </a:custGeom>
              <a:blipFill dpi="0" rotWithShape="0"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tile tx="0" ty="0" sx="100000" sy="100000" flip="none" algn="tl"/>
              </a:blipFill>
              <a:ln w="25400" cap="flat" cmpd="sng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grpSp>
          <p:nvGrpSpPr>
            <p:cNvPr id="75" name="Group 12">
              <a:extLst>
                <a:ext uri="{FF2B5EF4-FFF2-40B4-BE49-F238E27FC236}">
                  <a16:creationId xmlns:a16="http://schemas.microsoft.com/office/drawing/2014/main" id="{AC9B2D9A-8C7F-29C2-0D41-A76C4976BDD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75" y="2331"/>
              <a:ext cx="2044" cy="932"/>
              <a:chOff x="616" y="1637"/>
              <a:chExt cx="2044" cy="932"/>
            </a:xfrm>
          </p:grpSpPr>
          <p:sp>
            <p:nvSpPr>
              <p:cNvPr id="76" name="Freeform 13">
                <a:extLst>
                  <a:ext uri="{FF2B5EF4-FFF2-40B4-BE49-F238E27FC236}">
                    <a16:creationId xmlns:a16="http://schemas.microsoft.com/office/drawing/2014/main" id="{11CEEAD9-9780-65FF-3D68-076D35B092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0" y="1904"/>
                <a:ext cx="1802" cy="319"/>
              </a:xfrm>
              <a:custGeom>
                <a:avLst/>
                <a:gdLst>
                  <a:gd name="T0" fmla="*/ 0 w 1802"/>
                  <a:gd name="T1" fmla="*/ 200 h 319"/>
                  <a:gd name="T2" fmla="*/ 96 w 1802"/>
                  <a:gd name="T3" fmla="*/ 212 h 319"/>
                  <a:gd name="T4" fmla="*/ 277 w 1802"/>
                  <a:gd name="T5" fmla="*/ 245 h 319"/>
                  <a:gd name="T6" fmla="*/ 328 w 1802"/>
                  <a:gd name="T7" fmla="*/ 234 h 319"/>
                  <a:gd name="T8" fmla="*/ 429 w 1802"/>
                  <a:gd name="T9" fmla="*/ 183 h 319"/>
                  <a:gd name="T10" fmla="*/ 475 w 1802"/>
                  <a:gd name="T11" fmla="*/ 195 h 319"/>
                  <a:gd name="T12" fmla="*/ 486 w 1802"/>
                  <a:gd name="T13" fmla="*/ 223 h 319"/>
                  <a:gd name="T14" fmla="*/ 576 w 1802"/>
                  <a:gd name="T15" fmla="*/ 285 h 319"/>
                  <a:gd name="T16" fmla="*/ 706 w 1802"/>
                  <a:gd name="T17" fmla="*/ 319 h 319"/>
                  <a:gd name="T18" fmla="*/ 836 w 1802"/>
                  <a:gd name="T19" fmla="*/ 296 h 319"/>
                  <a:gd name="T20" fmla="*/ 949 w 1802"/>
                  <a:gd name="T21" fmla="*/ 251 h 319"/>
                  <a:gd name="T22" fmla="*/ 1096 w 1802"/>
                  <a:gd name="T23" fmla="*/ 161 h 319"/>
                  <a:gd name="T24" fmla="*/ 1141 w 1802"/>
                  <a:gd name="T25" fmla="*/ 127 h 319"/>
                  <a:gd name="T26" fmla="*/ 1180 w 1802"/>
                  <a:gd name="T27" fmla="*/ 87 h 319"/>
                  <a:gd name="T28" fmla="*/ 1361 w 1802"/>
                  <a:gd name="T29" fmla="*/ 36 h 319"/>
                  <a:gd name="T30" fmla="*/ 1423 w 1802"/>
                  <a:gd name="T31" fmla="*/ 20 h 319"/>
                  <a:gd name="T32" fmla="*/ 1638 w 1802"/>
                  <a:gd name="T33" fmla="*/ 20 h 319"/>
                  <a:gd name="T34" fmla="*/ 1717 w 1802"/>
                  <a:gd name="T35" fmla="*/ 76 h 319"/>
                  <a:gd name="T36" fmla="*/ 1768 w 1802"/>
                  <a:gd name="T37" fmla="*/ 144 h 319"/>
                  <a:gd name="T38" fmla="*/ 1802 w 1802"/>
                  <a:gd name="T39" fmla="*/ 189 h 31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802"/>
                  <a:gd name="T61" fmla="*/ 0 h 319"/>
                  <a:gd name="T62" fmla="*/ 1802 w 1802"/>
                  <a:gd name="T63" fmla="*/ 319 h 31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802" h="319">
                    <a:moveTo>
                      <a:pt x="0" y="200"/>
                    </a:moveTo>
                    <a:cubicBezTo>
                      <a:pt x="59" y="184"/>
                      <a:pt x="36" y="215"/>
                      <a:pt x="96" y="212"/>
                    </a:cubicBezTo>
                    <a:cubicBezTo>
                      <a:pt x="170" y="206"/>
                      <a:pt x="263" y="251"/>
                      <a:pt x="277" y="245"/>
                    </a:cubicBezTo>
                    <a:cubicBezTo>
                      <a:pt x="293" y="238"/>
                      <a:pt x="312" y="243"/>
                      <a:pt x="328" y="234"/>
                    </a:cubicBezTo>
                    <a:cubicBezTo>
                      <a:pt x="358" y="217"/>
                      <a:pt x="395" y="195"/>
                      <a:pt x="429" y="183"/>
                    </a:cubicBezTo>
                    <a:cubicBezTo>
                      <a:pt x="445" y="186"/>
                      <a:pt x="465" y="183"/>
                      <a:pt x="475" y="195"/>
                    </a:cubicBezTo>
                    <a:cubicBezTo>
                      <a:pt x="481" y="203"/>
                      <a:pt x="481" y="214"/>
                      <a:pt x="486" y="223"/>
                    </a:cubicBezTo>
                    <a:cubicBezTo>
                      <a:pt x="501" y="247"/>
                      <a:pt x="549" y="274"/>
                      <a:pt x="576" y="285"/>
                    </a:cubicBezTo>
                    <a:cubicBezTo>
                      <a:pt x="617" y="302"/>
                      <a:pt x="664" y="304"/>
                      <a:pt x="706" y="319"/>
                    </a:cubicBezTo>
                    <a:cubicBezTo>
                      <a:pt x="750" y="315"/>
                      <a:pt x="794" y="310"/>
                      <a:pt x="836" y="296"/>
                    </a:cubicBezTo>
                    <a:cubicBezTo>
                      <a:pt x="874" y="283"/>
                      <a:pt x="911" y="261"/>
                      <a:pt x="949" y="251"/>
                    </a:cubicBezTo>
                    <a:cubicBezTo>
                      <a:pt x="978" y="222"/>
                      <a:pt x="1055" y="173"/>
                      <a:pt x="1096" y="161"/>
                    </a:cubicBezTo>
                    <a:cubicBezTo>
                      <a:pt x="1109" y="141"/>
                      <a:pt x="1121" y="140"/>
                      <a:pt x="1141" y="127"/>
                    </a:cubicBezTo>
                    <a:cubicBezTo>
                      <a:pt x="1167" y="88"/>
                      <a:pt x="1151" y="98"/>
                      <a:pt x="1180" y="87"/>
                    </a:cubicBezTo>
                    <a:cubicBezTo>
                      <a:pt x="1219" y="32"/>
                      <a:pt x="1301" y="43"/>
                      <a:pt x="1361" y="36"/>
                    </a:cubicBezTo>
                    <a:cubicBezTo>
                      <a:pt x="1382" y="30"/>
                      <a:pt x="1401" y="24"/>
                      <a:pt x="1423" y="20"/>
                    </a:cubicBezTo>
                    <a:cubicBezTo>
                      <a:pt x="1443" y="0"/>
                      <a:pt x="1638" y="20"/>
                      <a:pt x="1638" y="20"/>
                    </a:cubicBezTo>
                    <a:cubicBezTo>
                      <a:pt x="1669" y="29"/>
                      <a:pt x="1694" y="53"/>
                      <a:pt x="1717" y="76"/>
                    </a:cubicBezTo>
                    <a:cubicBezTo>
                      <a:pt x="1726" y="102"/>
                      <a:pt x="1749" y="125"/>
                      <a:pt x="1768" y="144"/>
                    </a:cubicBezTo>
                    <a:cubicBezTo>
                      <a:pt x="1772" y="157"/>
                      <a:pt x="1788" y="189"/>
                      <a:pt x="1802" y="189"/>
                    </a:cubicBez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77" name="Freeform 14">
                <a:extLst>
                  <a:ext uri="{FF2B5EF4-FFF2-40B4-BE49-F238E27FC236}">
                    <a16:creationId xmlns:a16="http://schemas.microsoft.com/office/drawing/2014/main" id="{2CE9D262-010C-0D08-7A61-2EDBBC259D4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8" y="2020"/>
                <a:ext cx="1648" cy="451"/>
              </a:xfrm>
              <a:custGeom>
                <a:avLst/>
                <a:gdLst>
                  <a:gd name="T0" fmla="*/ 0 w 1648"/>
                  <a:gd name="T1" fmla="*/ 451 h 451"/>
                  <a:gd name="T2" fmla="*/ 163 w 1648"/>
                  <a:gd name="T3" fmla="*/ 344 h 451"/>
                  <a:gd name="T4" fmla="*/ 321 w 1648"/>
                  <a:gd name="T5" fmla="*/ 310 h 451"/>
                  <a:gd name="T6" fmla="*/ 406 w 1648"/>
                  <a:gd name="T7" fmla="*/ 299 h 451"/>
                  <a:gd name="T8" fmla="*/ 474 w 1648"/>
                  <a:gd name="T9" fmla="*/ 321 h 451"/>
                  <a:gd name="T10" fmla="*/ 615 w 1648"/>
                  <a:gd name="T11" fmla="*/ 276 h 451"/>
                  <a:gd name="T12" fmla="*/ 700 w 1648"/>
                  <a:gd name="T13" fmla="*/ 282 h 451"/>
                  <a:gd name="T14" fmla="*/ 920 w 1648"/>
                  <a:gd name="T15" fmla="*/ 271 h 451"/>
                  <a:gd name="T16" fmla="*/ 1016 w 1648"/>
                  <a:gd name="T17" fmla="*/ 225 h 451"/>
                  <a:gd name="T18" fmla="*/ 1044 w 1648"/>
                  <a:gd name="T19" fmla="*/ 50 h 451"/>
                  <a:gd name="T20" fmla="*/ 1084 w 1648"/>
                  <a:gd name="T21" fmla="*/ 28 h 451"/>
                  <a:gd name="T22" fmla="*/ 1129 w 1648"/>
                  <a:gd name="T23" fmla="*/ 16 h 451"/>
                  <a:gd name="T24" fmla="*/ 1434 w 1648"/>
                  <a:gd name="T25" fmla="*/ 16 h 451"/>
                  <a:gd name="T26" fmla="*/ 1485 w 1648"/>
                  <a:gd name="T27" fmla="*/ 0 h 451"/>
                  <a:gd name="T28" fmla="*/ 1564 w 1648"/>
                  <a:gd name="T29" fmla="*/ 22 h 451"/>
                  <a:gd name="T30" fmla="*/ 1626 w 1648"/>
                  <a:gd name="T31" fmla="*/ 90 h 451"/>
                  <a:gd name="T32" fmla="*/ 1648 w 1648"/>
                  <a:gd name="T33" fmla="*/ 112 h 4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48"/>
                  <a:gd name="T52" fmla="*/ 0 h 451"/>
                  <a:gd name="T53" fmla="*/ 1648 w 1648"/>
                  <a:gd name="T54" fmla="*/ 451 h 4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48" h="451">
                    <a:moveTo>
                      <a:pt x="0" y="451"/>
                    </a:moveTo>
                    <a:cubicBezTo>
                      <a:pt x="60" y="421"/>
                      <a:pt x="108" y="381"/>
                      <a:pt x="163" y="344"/>
                    </a:cubicBezTo>
                    <a:cubicBezTo>
                      <a:pt x="206" y="315"/>
                      <a:pt x="272" y="316"/>
                      <a:pt x="321" y="310"/>
                    </a:cubicBezTo>
                    <a:cubicBezTo>
                      <a:pt x="348" y="285"/>
                      <a:pt x="368" y="295"/>
                      <a:pt x="406" y="299"/>
                    </a:cubicBezTo>
                    <a:cubicBezTo>
                      <a:pt x="428" y="313"/>
                      <a:pt x="448" y="316"/>
                      <a:pt x="474" y="321"/>
                    </a:cubicBezTo>
                    <a:cubicBezTo>
                      <a:pt x="526" y="313"/>
                      <a:pt x="566" y="293"/>
                      <a:pt x="615" y="276"/>
                    </a:cubicBezTo>
                    <a:cubicBezTo>
                      <a:pt x="637" y="279"/>
                      <a:pt x="679" y="275"/>
                      <a:pt x="700" y="282"/>
                    </a:cubicBezTo>
                    <a:cubicBezTo>
                      <a:pt x="773" y="277"/>
                      <a:pt x="848" y="284"/>
                      <a:pt x="920" y="271"/>
                    </a:cubicBezTo>
                    <a:cubicBezTo>
                      <a:pt x="949" y="266"/>
                      <a:pt x="985" y="236"/>
                      <a:pt x="1016" y="225"/>
                    </a:cubicBezTo>
                    <a:cubicBezTo>
                      <a:pt x="1035" y="171"/>
                      <a:pt x="1018" y="90"/>
                      <a:pt x="1044" y="50"/>
                    </a:cubicBezTo>
                    <a:cubicBezTo>
                      <a:pt x="1047" y="45"/>
                      <a:pt x="1081" y="29"/>
                      <a:pt x="1084" y="28"/>
                    </a:cubicBezTo>
                    <a:cubicBezTo>
                      <a:pt x="1099" y="23"/>
                      <a:pt x="1129" y="16"/>
                      <a:pt x="1129" y="16"/>
                    </a:cubicBezTo>
                    <a:cubicBezTo>
                      <a:pt x="1237" y="23"/>
                      <a:pt x="1323" y="21"/>
                      <a:pt x="1434" y="16"/>
                    </a:cubicBezTo>
                    <a:cubicBezTo>
                      <a:pt x="1451" y="11"/>
                      <a:pt x="1468" y="5"/>
                      <a:pt x="1485" y="0"/>
                    </a:cubicBezTo>
                    <a:cubicBezTo>
                      <a:pt x="1513" y="6"/>
                      <a:pt x="1539" y="6"/>
                      <a:pt x="1564" y="22"/>
                    </a:cubicBezTo>
                    <a:cubicBezTo>
                      <a:pt x="1573" y="54"/>
                      <a:pt x="1599" y="73"/>
                      <a:pt x="1626" y="90"/>
                    </a:cubicBezTo>
                    <a:cubicBezTo>
                      <a:pt x="1639" y="115"/>
                      <a:pt x="1629" y="112"/>
                      <a:pt x="1648" y="112"/>
                    </a:cubicBez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78" name="Freeform 15">
                <a:extLst>
                  <a:ext uri="{FF2B5EF4-FFF2-40B4-BE49-F238E27FC236}">
                    <a16:creationId xmlns:a16="http://schemas.microsoft.com/office/drawing/2014/main" id="{D4EE5215-98AE-D82F-B0A2-722EE5197EE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6" y="1709"/>
                <a:ext cx="1875" cy="446"/>
              </a:xfrm>
              <a:custGeom>
                <a:avLst/>
                <a:gdLst>
                  <a:gd name="T0" fmla="*/ 0 w 1875"/>
                  <a:gd name="T1" fmla="*/ 0 h 446"/>
                  <a:gd name="T2" fmla="*/ 118 w 1875"/>
                  <a:gd name="T3" fmla="*/ 96 h 446"/>
                  <a:gd name="T4" fmla="*/ 181 w 1875"/>
                  <a:gd name="T5" fmla="*/ 147 h 446"/>
                  <a:gd name="T6" fmla="*/ 220 w 1875"/>
                  <a:gd name="T7" fmla="*/ 158 h 446"/>
                  <a:gd name="T8" fmla="*/ 277 w 1875"/>
                  <a:gd name="T9" fmla="*/ 181 h 446"/>
                  <a:gd name="T10" fmla="*/ 350 w 1875"/>
                  <a:gd name="T11" fmla="*/ 215 h 446"/>
                  <a:gd name="T12" fmla="*/ 373 w 1875"/>
                  <a:gd name="T13" fmla="*/ 248 h 446"/>
                  <a:gd name="T14" fmla="*/ 378 w 1875"/>
                  <a:gd name="T15" fmla="*/ 265 h 446"/>
                  <a:gd name="T16" fmla="*/ 395 w 1875"/>
                  <a:gd name="T17" fmla="*/ 271 h 446"/>
                  <a:gd name="T18" fmla="*/ 412 w 1875"/>
                  <a:gd name="T19" fmla="*/ 282 h 446"/>
                  <a:gd name="T20" fmla="*/ 446 w 1875"/>
                  <a:gd name="T21" fmla="*/ 294 h 446"/>
                  <a:gd name="T22" fmla="*/ 502 w 1875"/>
                  <a:gd name="T23" fmla="*/ 333 h 446"/>
                  <a:gd name="T24" fmla="*/ 542 w 1875"/>
                  <a:gd name="T25" fmla="*/ 373 h 446"/>
                  <a:gd name="T26" fmla="*/ 621 w 1875"/>
                  <a:gd name="T27" fmla="*/ 401 h 446"/>
                  <a:gd name="T28" fmla="*/ 689 w 1875"/>
                  <a:gd name="T29" fmla="*/ 446 h 446"/>
                  <a:gd name="T30" fmla="*/ 774 w 1875"/>
                  <a:gd name="T31" fmla="*/ 412 h 446"/>
                  <a:gd name="T32" fmla="*/ 841 w 1875"/>
                  <a:gd name="T33" fmla="*/ 407 h 446"/>
                  <a:gd name="T34" fmla="*/ 1005 w 1875"/>
                  <a:gd name="T35" fmla="*/ 333 h 446"/>
                  <a:gd name="T36" fmla="*/ 1028 w 1875"/>
                  <a:gd name="T37" fmla="*/ 305 h 446"/>
                  <a:gd name="T38" fmla="*/ 1039 w 1875"/>
                  <a:gd name="T39" fmla="*/ 271 h 446"/>
                  <a:gd name="T40" fmla="*/ 1090 w 1875"/>
                  <a:gd name="T41" fmla="*/ 226 h 446"/>
                  <a:gd name="T42" fmla="*/ 1163 w 1875"/>
                  <a:gd name="T43" fmla="*/ 198 h 446"/>
                  <a:gd name="T44" fmla="*/ 1468 w 1875"/>
                  <a:gd name="T45" fmla="*/ 130 h 446"/>
                  <a:gd name="T46" fmla="*/ 1502 w 1875"/>
                  <a:gd name="T47" fmla="*/ 113 h 446"/>
                  <a:gd name="T48" fmla="*/ 1570 w 1875"/>
                  <a:gd name="T49" fmla="*/ 130 h 446"/>
                  <a:gd name="T50" fmla="*/ 1632 w 1875"/>
                  <a:gd name="T51" fmla="*/ 135 h 446"/>
                  <a:gd name="T52" fmla="*/ 1813 w 1875"/>
                  <a:gd name="T53" fmla="*/ 186 h 446"/>
                  <a:gd name="T54" fmla="*/ 1852 w 1875"/>
                  <a:gd name="T55" fmla="*/ 277 h 446"/>
                  <a:gd name="T56" fmla="*/ 1875 w 1875"/>
                  <a:gd name="T57" fmla="*/ 339 h 4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875"/>
                  <a:gd name="T88" fmla="*/ 0 h 446"/>
                  <a:gd name="T89" fmla="*/ 1875 w 1875"/>
                  <a:gd name="T90" fmla="*/ 446 h 44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875" h="446">
                    <a:moveTo>
                      <a:pt x="0" y="0"/>
                    </a:moveTo>
                    <a:cubicBezTo>
                      <a:pt x="16" y="45"/>
                      <a:pt x="77" y="76"/>
                      <a:pt x="118" y="96"/>
                    </a:cubicBezTo>
                    <a:cubicBezTo>
                      <a:pt x="135" y="119"/>
                      <a:pt x="158" y="131"/>
                      <a:pt x="181" y="147"/>
                    </a:cubicBezTo>
                    <a:cubicBezTo>
                      <a:pt x="192" y="155"/>
                      <a:pt x="220" y="158"/>
                      <a:pt x="220" y="158"/>
                    </a:cubicBezTo>
                    <a:cubicBezTo>
                      <a:pt x="238" y="170"/>
                      <a:pt x="256" y="174"/>
                      <a:pt x="277" y="181"/>
                    </a:cubicBezTo>
                    <a:cubicBezTo>
                      <a:pt x="299" y="203"/>
                      <a:pt x="321" y="207"/>
                      <a:pt x="350" y="215"/>
                    </a:cubicBezTo>
                    <a:cubicBezTo>
                      <a:pt x="358" y="226"/>
                      <a:pt x="365" y="237"/>
                      <a:pt x="373" y="248"/>
                    </a:cubicBezTo>
                    <a:cubicBezTo>
                      <a:pt x="376" y="253"/>
                      <a:pt x="374" y="261"/>
                      <a:pt x="378" y="265"/>
                    </a:cubicBezTo>
                    <a:cubicBezTo>
                      <a:pt x="382" y="269"/>
                      <a:pt x="390" y="268"/>
                      <a:pt x="395" y="271"/>
                    </a:cubicBezTo>
                    <a:cubicBezTo>
                      <a:pt x="401" y="274"/>
                      <a:pt x="406" y="279"/>
                      <a:pt x="412" y="282"/>
                    </a:cubicBezTo>
                    <a:cubicBezTo>
                      <a:pt x="423" y="287"/>
                      <a:pt x="446" y="294"/>
                      <a:pt x="446" y="294"/>
                    </a:cubicBezTo>
                    <a:cubicBezTo>
                      <a:pt x="463" y="311"/>
                      <a:pt x="479" y="324"/>
                      <a:pt x="502" y="333"/>
                    </a:cubicBezTo>
                    <a:cubicBezTo>
                      <a:pt x="516" y="346"/>
                      <a:pt x="526" y="363"/>
                      <a:pt x="542" y="373"/>
                    </a:cubicBezTo>
                    <a:cubicBezTo>
                      <a:pt x="564" y="387"/>
                      <a:pt x="596" y="392"/>
                      <a:pt x="621" y="401"/>
                    </a:cubicBezTo>
                    <a:cubicBezTo>
                      <a:pt x="643" y="423"/>
                      <a:pt x="664" y="430"/>
                      <a:pt x="689" y="446"/>
                    </a:cubicBezTo>
                    <a:cubicBezTo>
                      <a:pt x="725" y="440"/>
                      <a:pt x="747" y="417"/>
                      <a:pt x="774" y="412"/>
                    </a:cubicBezTo>
                    <a:cubicBezTo>
                      <a:pt x="796" y="408"/>
                      <a:pt x="819" y="409"/>
                      <a:pt x="841" y="407"/>
                    </a:cubicBezTo>
                    <a:cubicBezTo>
                      <a:pt x="881" y="351"/>
                      <a:pt x="940" y="341"/>
                      <a:pt x="1005" y="333"/>
                    </a:cubicBezTo>
                    <a:cubicBezTo>
                      <a:pt x="1012" y="323"/>
                      <a:pt x="1022" y="315"/>
                      <a:pt x="1028" y="305"/>
                    </a:cubicBezTo>
                    <a:cubicBezTo>
                      <a:pt x="1036" y="292"/>
                      <a:pt x="1030" y="284"/>
                      <a:pt x="1039" y="271"/>
                    </a:cubicBezTo>
                    <a:cubicBezTo>
                      <a:pt x="1053" y="252"/>
                      <a:pt x="1073" y="241"/>
                      <a:pt x="1090" y="226"/>
                    </a:cubicBezTo>
                    <a:cubicBezTo>
                      <a:pt x="1099" y="195"/>
                      <a:pt x="1134" y="203"/>
                      <a:pt x="1163" y="198"/>
                    </a:cubicBezTo>
                    <a:cubicBezTo>
                      <a:pt x="1260" y="148"/>
                      <a:pt x="1359" y="135"/>
                      <a:pt x="1468" y="130"/>
                    </a:cubicBezTo>
                    <a:cubicBezTo>
                      <a:pt x="1476" y="125"/>
                      <a:pt x="1491" y="113"/>
                      <a:pt x="1502" y="113"/>
                    </a:cubicBezTo>
                    <a:cubicBezTo>
                      <a:pt x="1523" y="113"/>
                      <a:pt x="1549" y="127"/>
                      <a:pt x="1570" y="130"/>
                    </a:cubicBezTo>
                    <a:cubicBezTo>
                      <a:pt x="1591" y="133"/>
                      <a:pt x="1611" y="133"/>
                      <a:pt x="1632" y="135"/>
                    </a:cubicBezTo>
                    <a:cubicBezTo>
                      <a:pt x="1701" y="182"/>
                      <a:pt x="1721" y="181"/>
                      <a:pt x="1813" y="186"/>
                    </a:cubicBezTo>
                    <a:cubicBezTo>
                      <a:pt x="1823" y="220"/>
                      <a:pt x="1828" y="251"/>
                      <a:pt x="1852" y="277"/>
                    </a:cubicBezTo>
                    <a:cubicBezTo>
                      <a:pt x="1859" y="298"/>
                      <a:pt x="1859" y="323"/>
                      <a:pt x="1875" y="339"/>
                    </a:cubicBez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79" name="AutoShape 16">
                <a:extLst>
                  <a:ext uri="{FF2B5EF4-FFF2-40B4-BE49-F238E27FC236}">
                    <a16:creationId xmlns:a16="http://schemas.microsoft.com/office/drawing/2014/main" id="{FAA30B30-F134-0EC8-7D4D-62D7BA6752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7" y="1637"/>
                <a:ext cx="86" cy="86"/>
              </a:xfrm>
              <a:prstGeom prst="triangle">
                <a:avLst>
                  <a:gd name="adj" fmla="val 50000"/>
                </a:avLst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80" name="AutoShape 17">
                <a:extLst>
                  <a:ext uri="{FF2B5EF4-FFF2-40B4-BE49-F238E27FC236}">
                    <a16:creationId xmlns:a16="http://schemas.microsoft.com/office/drawing/2014/main" id="{2860BAC9-FB27-0EBD-D428-C95DF4A2DA5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056707">
                <a:off x="616" y="2044"/>
                <a:ext cx="86" cy="86"/>
              </a:xfrm>
              <a:prstGeom prst="triangle">
                <a:avLst>
                  <a:gd name="adj" fmla="val 50000"/>
                </a:avLst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81" name="AutoShape 18">
                <a:extLst>
                  <a:ext uri="{FF2B5EF4-FFF2-40B4-BE49-F238E27FC236}">
                    <a16:creationId xmlns:a16="http://schemas.microsoft.com/office/drawing/2014/main" id="{AE958575-952A-1756-B611-EDBDDE4F005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155972">
                <a:off x="728" y="2466"/>
                <a:ext cx="103" cy="103"/>
              </a:xfrm>
              <a:prstGeom prst="triangle">
                <a:avLst>
                  <a:gd name="adj" fmla="val 50000"/>
                </a:avLst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82" name="AutoShape 19">
                <a:extLst>
                  <a:ext uri="{FF2B5EF4-FFF2-40B4-BE49-F238E27FC236}">
                    <a16:creationId xmlns:a16="http://schemas.microsoft.com/office/drawing/2014/main" id="{789E8BE9-3400-A2F3-C4A1-16BAE8D61D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098599">
                <a:off x="2574" y="2110"/>
                <a:ext cx="86" cy="86"/>
              </a:xfrm>
              <a:prstGeom prst="triangle">
                <a:avLst>
                  <a:gd name="adj" fmla="val 50000"/>
                </a:avLst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83" name="AutoShape 20">
                <a:extLst>
                  <a:ext uri="{FF2B5EF4-FFF2-40B4-BE49-F238E27FC236}">
                    <a16:creationId xmlns:a16="http://schemas.microsoft.com/office/drawing/2014/main" id="{FDB8C09E-2948-276B-472B-DB32A937EFF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098599">
                <a:off x="2490" y="2099"/>
                <a:ext cx="86" cy="86"/>
              </a:xfrm>
              <a:prstGeom prst="triangle">
                <a:avLst>
                  <a:gd name="adj" fmla="val 50000"/>
                </a:avLst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84" name="AutoShape 21">
                <a:extLst>
                  <a:ext uri="{FF2B5EF4-FFF2-40B4-BE49-F238E27FC236}">
                    <a16:creationId xmlns:a16="http://schemas.microsoft.com/office/drawing/2014/main" id="{0C5042E2-C91E-22E9-F0D0-9FC14D658F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098599">
                <a:off x="2450" y="2144"/>
                <a:ext cx="86" cy="86"/>
              </a:xfrm>
              <a:prstGeom prst="triangle">
                <a:avLst>
                  <a:gd name="adj" fmla="val 50000"/>
                </a:avLst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</p:grpSp>
      <p:sp>
        <p:nvSpPr>
          <p:cNvPr id="87" name="AutoShape 22">
            <a:extLst>
              <a:ext uri="{FF2B5EF4-FFF2-40B4-BE49-F238E27FC236}">
                <a16:creationId xmlns:a16="http://schemas.microsoft.com/office/drawing/2014/main" id="{EAEF9E40-3A86-E370-18D4-40972A25A822}"/>
              </a:ext>
            </a:extLst>
          </p:cNvPr>
          <p:cNvSpPr>
            <a:spLocks noChangeArrowheads="1"/>
          </p:cNvSpPr>
          <p:nvPr/>
        </p:nvSpPr>
        <p:spPr bwMode="auto">
          <a:xfrm rot="-5519517">
            <a:off x="2501746" y="1184500"/>
            <a:ext cx="982662" cy="1400175"/>
          </a:xfrm>
          <a:prstGeom prst="lightningBolt">
            <a:avLst/>
          </a:pr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88" name="Group 23">
            <a:extLst>
              <a:ext uri="{FF2B5EF4-FFF2-40B4-BE49-F238E27FC236}">
                <a16:creationId xmlns:a16="http://schemas.microsoft.com/office/drawing/2014/main" id="{DAF34325-0F8C-119F-24C5-59CCBFA6CF7F}"/>
              </a:ext>
            </a:extLst>
          </p:cNvPr>
          <p:cNvGrpSpPr>
            <a:grpSpLocks/>
          </p:cNvGrpSpPr>
          <p:nvPr/>
        </p:nvGrpSpPr>
        <p:grpSpPr bwMode="auto">
          <a:xfrm>
            <a:off x="3985264" y="3193482"/>
            <a:ext cx="2527300" cy="1385887"/>
            <a:chOff x="1875" y="2127"/>
            <a:chExt cx="1592" cy="873"/>
          </a:xfrm>
        </p:grpSpPr>
        <p:sp>
          <p:nvSpPr>
            <p:cNvPr id="89" name="Rectangle 24">
              <a:extLst>
                <a:ext uri="{FF2B5EF4-FFF2-40B4-BE49-F238E27FC236}">
                  <a16:creationId xmlns:a16="http://schemas.microsoft.com/office/drawing/2014/main" id="{6015847A-751A-42BF-636E-C84CBE82B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7" y="2672"/>
              <a:ext cx="1288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Electrophysiologic</a:t>
              </a:r>
            </a:p>
            <a:p>
              <a:pPr marL="0" marR="0" lvl="0" indent="0" algn="ctr" defTabSz="91440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Signaling</a:t>
              </a:r>
            </a:p>
          </p:txBody>
        </p:sp>
        <p:sp>
          <p:nvSpPr>
            <p:cNvPr id="90" name="AutoShape 25">
              <a:extLst>
                <a:ext uri="{FF2B5EF4-FFF2-40B4-BE49-F238E27FC236}">
                  <a16:creationId xmlns:a16="http://schemas.microsoft.com/office/drawing/2014/main" id="{D894938A-E195-35A2-6247-FAADC3A92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5" y="2127"/>
              <a:ext cx="1592" cy="417"/>
            </a:xfrm>
            <a:prstGeom prst="rightArrow">
              <a:avLst>
                <a:gd name="adj1" fmla="val 50000"/>
                <a:gd name="adj2" fmla="val 95444"/>
              </a:avLst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91" name="Group 26">
            <a:extLst>
              <a:ext uri="{FF2B5EF4-FFF2-40B4-BE49-F238E27FC236}">
                <a16:creationId xmlns:a16="http://schemas.microsoft.com/office/drawing/2014/main" id="{7CA26F5F-C2DB-1C74-4D0A-F571B8ABA621}"/>
              </a:ext>
            </a:extLst>
          </p:cNvPr>
          <p:cNvGrpSpPr>
            <a:grpSpLocks/>
          </p:cNvGrpSpPr>
          <p:nvPr/>
        </p:nvGrpSpPr>
        <p:grpSpPr bwMode="auto">
          <a:xfrm>
            <a:off x="8374701" y="2131444"/>
            <a:ext cx="596900" cy="701675"/>
            <a:chOff x="3620" y="2090"/>
            <a:chExt cx="376" cy="442"/>
          </a:xfrm>
        </p:grpSpPr>
        <p:sp>
          <p:nvSpPr>
            <p:cNvPr id="92" name="Freeform 27">
              <a:extLst>
                <a:ext uri="{FF2B5EF4-FFF2-40B4-BE49-F238E27FC236}">
                  <a16:creationId xmlns:a16="http://schemas.microsoft.com/office/drawing/2014/main" id="{9C49FC67-00CE-234F-1C2B-1FA19763E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" y="2194"/>
              <a:ext cx="272" cy="306"/>
            </a:xfrm>
            <a:custGeom>
              <a:avLst/>
              <a:gdLst>
                <a:gd name="T0" fmla="*/ 88 w 272"/>
                <a:gd name="T1" fmla="*/ 128 h 306"/>
                <a:gd name="T2" fmla="*/ 72 w 272"/>
                <a:gd name="T3" fmla="*/ 104 h 306"/>
                <a:gd name="T4" fmla="*/ 96 w 272"/>
                <a:gd name="T5" fmla="*/ 120 h 306"/>
                <a:gd name="T6" fmla="*/ 96 w 272"/>
                <a:gd name="T7" fmla="*/ 96 h 306"/>
                <a:gd name="T8" fmla="*/ 88 w 272"/>
                <a:gd name="T9" fmla="*/ 72 h 306"/>
                <a:gd name="T10" fmla="*/ 80 w 272"/>
                <a:gd name="T11" fmla="*/ 48 h 306"/>
                <a:gd name="T12" fmla="*/ 64 w 272"/>
                <a:gd name="T13" fmla="*/ 16 h 306"/>
                <a:gd name="T14" fmla="*/ 64 w 272"/>
                <a:gd name="T15" fmla="*/ 16 h 306"/>
                <a:gd name="T16" fmla="*/ 72 w 272"/>
                <a:gd name="T17" fmla="*/ 40 h 306"/>
                <a:gd name="T18" fmla="*/ 80 w 272"/>
                <a:gd name="T19" fmla="*/ 64 h 306"/>
                <a:gd name="T20" fmla="*/ 96 w 272"/>
                <a:gd name="T21" fmla="*/ 96 h 306"/>
                <a:gd name="T22" fmla="*/ 96 w 272"/>
                <a:gd name="T23" fmla="*/ 128 h 306"/>
                <a:gd name="T24" fmla="*/ 72 w 272"/>
                <a:gd name="T25" fmla="*/ 144 h 306"/>
                <a:gd name="T26" fmla="*/ 32 w 272"/>
                <a:gd name="T27" fmla="*/ 160 h 306"/>
                <a:gd name="T28" fmla="*/ 16 w 272"/>
                <a:gd name="T29" fmla="*/ 176 h 306"/>
                <a:gd name="T30" fmla="*/ 8 w 272"/>
                <a:gd name="T31" fmla="*/ 202 h 306"/>
                <a:gd name="T32" fmla="*/ 16 w 272"/>
                <a:gd name="T33" fmla="*/ 202 h 306"/>
                <a:gd name="T34" fmla="*/ 32 w 272"/>
                <a:gd name="T35" fmla="*/ 184 h 306"/>
                <a:gd name="T36" fmla="*/ 64 w 272"/>
                <a:gd name="T37" fmla="*/ 168 h 306"/>
                <a:gd name="T38" fmla="*/ 96 w 272"/>
                <a:gd name="T39" fmla="*/ 144 h 306"/>
                <a:gd name="T40" fmla="*/ 104 w 272"/>
                <a:gd name="T41" fmla="*/ 176 h 306"/>
                <a:gd name="T42" fmla="*/ 112 w 272"/>
                <a:gd name="T43" fmla="*/ 218 h 306"/>
                <a:gd name="T44" fmla="*/ 128 w 272"/>
                <a:gd name="T45" fmla="*/ 258 h 306"/>
                <a:gd name="T46" fmla="*/ 128 w 272"/>
                <a:gd name="T47" fmla="*/ 290 h 306"/>
                <a:gd name="T48" fmla="*/ 136 w 272"/>
                <a:gd name="T49" fmla="*/ 298 h 306"/>
                <a:gd name="T50" fmla="*/ 128 w 272"/>
                <a:gd name="T51" fmla="*/ 258 h 306"/>
                <a:gd name="T52" fmla="*/ 120 w 272"/>
                <a:gd name="T53" fmla="*/ 218 h 306"/>
                <a:gd name="T54" fmla="*/ 112 w 272"/>
                <a:gd name="T55" fmla="*/ 184 h 306"/>
                <a:gd name="T56" fmla="*/ 112 w 272"/>
                <a:gd name="T57" fmla="*/ 152 h 306"/>
                <a:gd name="T58" fmla="*/ 96 w 272"/>
                <a:gd name="T59" fmla="*/ 136 h 306"/>
                <a:gd name="T60" fmla="*/ 120 w 272"/>
                <a:gd name="T61" fmla="*/ 128 h 306"/>
                <a:gd name="T62" fmla="*/ 168 w 272"/>
                <a:gd name="T63" fmla="*/ 120 h 306"/>
                <a:gd name="T64" fmla="*/ 200 w 272"/>
                <a:gd name="T65" fmla="*/ 128 h 306"/>
                <a:gd name="T66" fmla="*/ 248 w 272"/>
                <a:gd name="T67" fmla="*/ 128 h 306"/>
                <a:gd name="T68" fmla="*/ 264 w 272"/>
                <a:gd name="T69" fmla="*/ 136 h 306"/>
                <a:gd name="T70" fmla="*/ 216 w 272"/>
                <a:gd name="T71" fmla="*/ 136 h 306"/>
                <a:gd name="T72" fmla="*/ 184 w 272"/>
                <a:gd name="T73" fmla="*/ 136 h 306"/>
                <a:gd name="T74" fmla="*/ 152 w 272"/>
                <a:gd name="T75" fmla="*/ 136 h 306"/>
                <a:gd name="T76" fmla="*/ 128 w 272"/>
                <a:gd name="T77" fmla="*/ 144 h 306"/>
                <a:gd name="T78" fmla="*/ 96 w 272"/>
                <a:gd name="T79" fmla="*/ 144 h 306"/>
                <a:gd name="T80" fmla="*/ 96 w 272"/>
                <a:gd name="T81" fmla="*/ 112 h 306"/>
                <a:gd name="T82" fmla="*/ 112 w 272"/>
                <a:gd name="T83" fmla="*/ 144 h 306"/>
                <a:gd name="T84" fmla="*/ 112 w 272"/>
                <a:gd name="T85" fmla="*/ 144 h 306"/>
                <a:gd name="T86" fmla="*/ 112 w 272"/>
                <a:gd name="T87" fmla="*/ 112 h 306"/>
                <a:gd name="T88" fmla="*/ 120 w 272"/>
                <a:gd name="T89" fmla="*/ 88 h 306"/>
                <a:gd name="T90" fmla="*/ 104 w 272"/>
                <a:gd name="T91" fmla="*/ 112 h 306"/>
                <a:gd name="T92" fmla="*/ 104 w 272"/>
                <a:gd name="T93" fmla="*/ 144 h 306"/>
                <a:gd name="T94" fmla="*/ 80 w 272"/>
                <a:gd name="T95" fmla="*/ 144 h 306"/>
                <a:gd name="T96" fmla="*/ 40 w 272"/>
                <a:gd name="T97" fmla="*/ 120 h 306"/>
                <a:gd name="T98" fmla="*/ 48 w 272"/>
                <a:gd name="T99" fmla="*/ 112 h 306"/>
                <a:gd name="T100" fmla="*/ 80 w 272"/>
                <a:gd name="T101" fmla="*/ 136 h 306"/>
                <a:gd name="T102" fmla="*/ 88 w 272"/>
                <a:gd name="T103" fmla="*/ 168 h 306"/>
                <a:gd name="T104" fmla="*/ 80 w 272"/>
                <a:gd name="T105" fmla="*/ 202 h 306"/>
                <a:gd name="T106" fmla="*/ 104 w 272"/>
                <a:gd name="T107" fmla="*/ 176 h 306"/>
                <a:gd name="T108" fmla="*/ 128 w 272"/>
                <a:gd name="T109" fmla="*/ 160 h 306"/>
                <a:gd name="T110" fmla="*/ 128 w 272"/>
                <a:gd name="T111" fmla="*/ 168 h 306"/>
                <a:gd name="T112" fmla="*/ 128 w 272"/>
                <a:gd name="T113" fmla="*/ 144 h 3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2"/>
                <a:gd name="T172" fmla="*/ 0 h 306"/>
                <a:gd name="T173" fmla="*/ 272 w 272"/>
                <a:gd name="T174" fmla="*/ 306 h 3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2" h="306">
                  <a:moveTo>
                    <a:pt x="112" y="120"/>
                  </a:moveTo>
                  <a:lnTo>
                    <a:pt x="96" y="136"/>
                  </a:lnTo>
                  <a:lnTo>
                    <a:pt x="88" y="136"/>
                  </a:lnTo>
                  <a:lnTo>
                    <a:pt x="88" y="128"/>
                  </a:lnTo>
                  <a:lnTo>
                    <a:pt x="88" y="120"/>
                  </a:lnTo>
                  <a:lnTo>
                    <a:pt x="80" y="120"/>
                  </a:lnTo>
                  <a:lnTo>
                    <a:pt x="80" y="112"/>
                  </a:lnTo>
                  <a:lnTo>
                    <a:pt x="72" y="104"/>
                  </a:lnTo>
                  <a:lnTo>
                    <a:pt x="80" y="104"/>
                  </a:lnTo>
                  <a:lnTo>
                    <a:pt x="96" y="104"/>
                  </a:lnTo>
                  <a:lnTo>
                    <a:pt x="96" y="112"/>
                  </a:lnTo>
                  <a:lnTo>
                    <a:pt x="96" y="120"/>
                  </a:lnTo>
                  <a:lnTo>
                    <a:pt x="96" y="128"/>
                  </a:lnTo>
                  <a:lnTo>
                    <a:pt x="96" y="120"/>
                  </a:lnTo>
                  <a:lnTo>
                    <a:pt x="96" y="104"/>
                  </a:lnTo>
                  <a:lnTo>
                    <a:pt x="96" y="96"/>
                  </a:lnTo>
                  <a:lnTo>
                    <a:pt x="96" y="88"/>
                  </a:lnTo>
                  <a:lnTo>
                    <a:pt x="96" y="80"/>
                  </a:lnTo>
                  <a:lnTo>
                    <a:pt x="96" y="72"/>
                  </a:lnTo>
                  <a:lnTo>
                    <a:pt x="88" y="72"/>
                  </a:lnTo>
                  <a:lnTo>
                    <a:pt x="88" y="64"/>
                  </a:lnTo>
                  <a:lnTo>
                    <a:pt x="88" y="56"/>
                  </a:lnTo>
                  <a:lnTo>
                    <a:pt x="88" y="48"/>
                  </a:lnTo>
                  <a:lnTo>
                    <a:pt x="80" y="48"/>
                  </a:lnTo>
                  <a:lnTo>
                    <a:pt x="72" y="48"/>
                  </a:lnTo>
                  <a:lnTo>
                    <a:pt x="72" y="32"/>
                  </a:lnTo>
                  <a:lnTo>
                    <a:pt x="64" y="24"/>
                  </a:lnTo>
                  <a:lnTo>
                    <a:pt x="64" y="16"/>
                  </a:lnTo>
                  <a:lnTo>
                    <a:pt x="64" y="8"/>
                  </a:lnTo>
                  <a:lnTo>
                    <a:pt x="64" y="0"/>
                  </a:lnTo>
                  <a:lnTo>
                    <a:pt x="64" y="8"/>
                  </a:lnTo>
                  <a:lnTo>
                    <a:pt x="64" y="16"/>
                  </a:lnTo>
                  <a:lnTo>
                    <a:pt x="64" y="24"/>
                  </a:lnTo>
                  <a:lnTo>
                    <a:pt x="64" y="32"/>
                  </a:lnTo>
                  <a:lnTo>
                    <a:pt x="64" y="40"/>
                  </a:lnTo>
                  <a:lnTo>
                    <a:pt x="72" y="40"/>
                  </a:lnTo>
                  <a:lnTo>
                    <a:pt x="72" y="48"/>
                  </a:lnTo>
                  <a:lnTo>
                    <a:pt x="72" y="56"/>
                  </a:lnTo>
                  <a:lnTo>
                    <a:pt x="80" y="56"/>
                  </a:lnTo>
                  <a:lnTo>
                    <a:pt x="80" y="64"/>
                  </a:lnTo>
                  <a:lnTo>
                    <a:pt x="80" y="72"/>
                  </a:lnTo>
                  <a:lnTo>
                    <a:pt x="96" y="80"/>
                  </a:lnTo>
                  <a:lnTo>
                    <a:pt x="96" y="88"/>
                  </a:lnTo>
                  <a:lnTo>
                    <a:pt x="96" y="96"/>
                  </a:lnTo>
                  <a:lnTo>
                    <a:pt x="96" y="104"/>
                  </a:lnTo>
                  <a:lnTo>
                    <a:pt x="96" y="112"/>
                  </a:lnTo>
                  <a:lnTo>
                    <a:pt x="96" y="120"/>
                  </a:lnTo>
                  <a:lnTo>
                    <a:pt x="96" y="128"/>
                  </a:lnTo>
                  <a:lnTo>
                    <a:pt x="96" y="136"/>
                  </a:lnTo>
                  <a:lnTo>
                    <a:pt x="88" y="136"/>
                  </a:lnTo>
                  <a:lnTo>
                    <a:pt x="80" y="144"/>
                  </a:lnTo>
                  <a:lnTo>
                    <a:pt x="72" y="144"/>
                  </a:lnTo>
                  <a:lnTo>
                    <a:pt x="64" y="144"/>
                  </a:lnTo>
                  <a:lnTo>
                    <a:pt x="48" y="144"/>
                  </a:lnTo>
                  <a:lnTo>
                    <a:pt x="40" y="144"/>
                  </a:lnTo>
                  <a:lnTo>
                    <a:pt x="32" y="160"/>
                  </a:lnTo>
                  <a:lnTo>
                    <a:pt x="24" y="160"/>
                  </a:lnTo>
                  <a:lnTo>
                    <a:pt x="24" y="168"/>
                  </a:lnTo>
                  <a:lnTo>
                    <a:pt x="16" y="168"/>
                  </a:lnTo>
                  <a:lnTo>
                    <a:pt x="16" y="176"/>
                  </a:lnTo>
                  <a:lnTo>
                    <a:pt x="8" y="176"/>
                  </a:lnTo>
                  <a:lnTo>
                    <a:pt x="8" y="184"/>
                  </a:lnTo>
                  <a:lnTo>
                    <a:pt x="8" y="194"/>
                  </a:lnTo>
                  <a:lnTo>
                    <a:pt x="8" y="202"/>
                  </a:lnTo>
                  <a:lnTo>
                    <a:pt x="0" y="202"/>
                  </a:lnTo>
                  <a:lnTo>
                    <a:pt x="0" y="210"/>
                  </a:lnTo>
                  <a:lnTo>
                    <a:pt x="0" y="218"/>
                  </a:lnTo>
                  <a:lnTo>
                    <a:pt x="16" y="202"/>
                  </a:lnTo>
                  <a:lnTo>
                    <a:pt x="24" y="202"/>
                  </a:lnTo>
                  <a:lnTo>
                    <a:pt x="24" y="194"/>
                  </a:lnTo>
                  <a:lnTo>
                    <a:pt x="32" y="194"/>
                  </a:lnTo>
                  <a:lnTo>
                    <a:pt x="32" y="184"/>
                  </a:lnTo>
                  <a:lnTo>
                    <a:pt x="48" y="184"/>
                  </a:lnTo>
                  <a:lnTo>
                    <a:pt x="56" y="176"/>
                  </a:lnTo>
                  <a:lnTo>
                    <a:pt x="56" y="168"/>
                  </a:lnTo>
                  <a:lnTo>
                    <a:pt x="64" y="168"/>
                  </a:lnTo>
                  <a:lnTo>
                    <a:pt x="64" y="160"/>
                  </a:lnTo>
                  <a:lnTo>
                    <a:pt x="72" y="160"/>
                  </a:lnTo>
                  <a:lnTo>
                    <a:pt x="88" y="152"/>
                  </a:lnTo>
                  <a:lnTo>
                    <a:pt x="96" y="144"/>
                  </a:lnTo>
                  <a:lnTo>
                    <a:pt x="96" y="152"/>
                  </a:lnTo>
                  <a:lnTo>
                    <a:pt x="96" y="160"/>
                  </a:lnTo>
                  <a:lnTo>
                    <a:pt x="96" y="168"/>
                  </a:lnTo>
                  <a:lnTo>
                    <a:pt x="104" y="176"/>
                  </a:lnTo>
                  <a:lnTo>
                    <a:pt x="104" y="184"/>
                  </a:lnTo>
                  <a:lnTo>
                    <a:pt x="104" y="194"/>
                  </a:lnTo>
                  <a:lnTo>
                    <a:pt x="112" y="210"/>
                  </a:lnTo>
                  <a:lnTo>
                    <a:pt x="112" y="218"/>
                  </a:lnTo>
                  <a:lnTo>
                    <a:pt x="120" y="234"/>
                  </a:lnTo>
                  <a:lnTo>
                    <a:pt x="120" y="242"/>
                  </a:lnTo>
                  <a:lnTo>
                    <a:pt x="120" y="250"/>
                  </a:lnTo>
                  <a:lnTo>
                    <a:pt x="128" y="258"/>
                  </a:lnTo>
                  <a:lnTo>
                    <a:pt x="128" y="266"/>
                  </a:lnTo>
                  <a:lnTo>
                    <a:pt x="128" y="274"/>
                  </a:lnTo>
                  <a:lnTo>
                    <a:pt x="128" y="282"/>
                  </a:lnTo>
                  <a:lnTo>
                    <a:pt x="128" y="290"/>
                  </a:lnTo>
                  <a:lnTo>
                    <a:pt x="128" y="298"/>
                  </a:lnTo>
                  <a:lnTo>
                    <a:pt x="128" y="306"/>
                  </a:lnTo>
                  <a:lnTo>
                    <a:pt x="136" y="306"/>
                  </a:lnTo>
                  <a:lnTo>
                    <a:pt x="136" y="298"/>
                  </a:lnTo>
                  <a:lnTo>
                    <a:pt x="136" y="290"/>
                  </a:lnTo>
                  <a:lnTo>
                    <a:pt x="136" y="282"/>
                  </a:lnTo>
                  <a:lnTo>
                    <a:pt x="136" y="266"/>
                  </a:lnTo>
                  <a:lnTo>
                    <a:pt x="128" y="258"/>
                  </a:lnTo>
                  <a:lnTo>
                    <a:pt x="128" y="250"/>
                  </a:lnTo>
                  <a:lnTo>
                    <a:pt x="120" y="242"/>
                  </a:lnTo>
                  <a:lnTo>
                    <a:pt x="120" y="234"/>
                  </a:lnTo>
                  <a:lnTo>
                    <a:pt x="120" y="218"/>
                  </a:lnTo>
                  <a:lnTo>
                    <a:pt x="112" y="210"/>
                  </a:lnTo>
                  <a:lnTo>
                    <a:pt x="112" y="202"/>
                  </a:lnTo>
                  <a:lnTo>
                    <a:pt x="112" y="194"/>
                  </a:lnTo>
                  <a:lnTo>
                    <a:pt x="112" y="184"/>
                  </a:lnTo>
                  <a:lnTo>
                    <a:pt x="112" y="176"/>
                  </a:lnTo>
                  <a:lnTo>
                    <a:pt x="112" y="168"/>
                  </a:lnTo>
                  <a:lnTo>
                    <a:pt x="112" y="160"/>
                  </a:lnTo>
                  <a:lnTo>
                    <a:pt x="112" y="152"/>
                  </a:lnTo>
                  <a:lnTo>
                    <a:pt x="104" y="144"/>
                  </a:lnTo>
                  <a:lnTo>
                    <a:pt x="96" y="144"/>
                  </a:lnTo>
                  <a:lnTo>
                    <a:pt x="88" y="144"/>
                  </a:lnTo>
                  <a:lnTo>
                    <a:pt x="96" y="136"/>
                  </a:lnTo>
                  <a:lnTo>
                    <a:pt x="96" y="128"/>
                  </a:lnTo>
                  <a:lnTo>
                    <a:pt x="104" y="128"/>
                  </a:lnTo>
                  <a:lnTo>
                    <a:pt x="112" y="128"/>
                  </a:lnTo>
                  <a:lnTo>
                    <a:pt x="120" y="128"/>
                  </a:lnTo>
                  <a:lnTo>
                    <a:pt x="128" y="120"/>
                  </a:lnTo>
                  <a:lnTo>
                    <a:pt x="136" y="120"/>
                  </a:lnTo>
                  <a:lnTo>
                    <a:pt x="160" y="120"/>
                  </a:lnTo>
                  <a:lnTo>
                    <a:pt x="168" y="120"/>
                  </a:lnTo>
                  <a:lnTo>
                    <a:pt x="176" y="120"/>
                  </a:lnTo>
                  <a:lnTo>
                    <a:pt x="184" y="120"/>
                  </a:lnTo>
                  <a:lnTo>
                    <a:pt x="192" y="128"/>
                  </a:lnTo>
                  <a:lnTo>
                    <a:pt x="200" y="128"/>
                  </a:lnTo>
                  <a:lnTo>
                    <a:pt x="208" y="128"/>
                  </a:lnTo>
                  <a:lnTo>
                    <a:pt x="216" y="128"/>
                  </a:lnTo>
                  <a:lnTo>
                    <a:pt x="232" y="128"/>
                  </a:lnTo>
                  <a:lnTo>
                    <a:pt x="248" y="128"/>
                  </a:lnTo>
                  <a:lnTo>
                    <a:pt x="256" y="128"/>
                  </a:lnTo>
                  <a:lnTo>
                    <a:pt x="264" y="136"/>
                  </a:lnTo>
                  <a:lnTo>
                    <a:pt x="272" y="136"/>
                  </a:lnTo>
                  <a:lnTo>
                    <a:pt x="264" y="136"/>
                  </a:lnTo>
                  <a:lnTo>
                    <a:pt x="256" y="136"/>
                  </a:lnTo>
                  <a:lnTo>
                    <a:pt x="240" y="136"/>
                  </a:lnTo>
                  <a:lnTo>
                    <a:pt x="224" y="136"/>
                  </a:lnTo>
                  <a:lnTo>
                    <a:pt x="216" y="136"/>
                  </a:lnTo>
                  <a:lnTo>
                    <a:pt x="208" y="136"/>
                  </a:lnTo>
                  <a:lnTo>
                    <a:pt x="200" y="136"/>
                  </a:lnTo>
                  <a:lnTo>
                    <a:pt x="192" y="136"/>
                  </a:lnTo>
                  <a:lnTo>
                    <a:pt x="184" y="136"/>
                  </a:lnTo>
                  <a:lnTo>
                    <a:pt x="176" y="136"/>
                  </a:lnTo>
                  <a:lnTo>
                    <a:pt x="168" y="136"/>
                  </a:lnTo>
                  <a:lnTo>
                    <a:pt x="160" y="136"/>
                  </a:lnTo>
                  <a:lnTo>
                    <a:pt x="152" y="136"/>
                  </a:lnTo>
                  <a:lnTo>
                    <a:pt x="144" y="136"/>
                  </a:lnTo>
                  <a:lnTo>
                    <a:pt x="136" y="136"/>
                  </a:lnTo>
                  <a:lnTo>
                    <a:pt x="136" y="144"/>
                  </a:lnTo>
                  <a:lnTo>
                    <a:pt x="128" y="144"/>
                  </a:lnTo>
                  <a:lnTo>
                    <a:pt x="120" y="144"/>
                  </a:lnTo>
                  <a:lnTo>
                    <a:pt x="112" y="144"/>
                  </a:lnTo>
                  <a:lnTo>
                    <a:pt x="104" y="144"/>
                  </a:lnTo>
                  <a:lnTo>
                    <a:pt x="96" y="144"/>
                  </a:lnTo>
                  <a:lnTo>
                    <a:pt x="96" y="136"/>
                  </a:lnTo>
                  <a:lnTo>
                    <a:pt x="96" y="128"/>
                  </a:lnTo>
                  <a:lnTo>
                    <a:pt x="96" y="120"/>
                  </a:lnTo>
                  <a:lnTo>
                    <a:pt x="96" y="112"/>
                  </a:lnTo>
                  <a:lnTo>
                    <a:pt x="96" y="120"/>
                  </a:lnTo>
                  <a:lnTo>
                    <a:pt x="104" y="128"/>
                  </a:lnTo>
                  <a:lnTo>
                    <a:pt x="112" y="136"/>
                  </a:lnTo>
                  <a:lnTo>
                    <a:pt x="112" y="144"/>
                  </a:lnTo>
                  <a:lnTo>
                    <a:pt x="120" y="144"/>
                  </a:lnTo>
                  <a:lnTo>
                    <a:pt x="112" y="144"/>
                  </a:lnTo>
                  <a:lnTo>
                    <a:pt x="112" y="152"/>
                  </a:lnTo>
                  <a:lnTo>
                    <a:pt x="112" y="144"/>
                  </a:lnTo>
                  <a:lnTo>
                    <a:pt x="112" y="152"/>
                  </a:lnTo>
                  <a:lnTo>
                    <a:pt x="112" y="144"/>
                  </a:lnTo>
                  <a:lnTo>
                    <a:pt x="112" y="128"/>
                  </a:lnTo>
                  <a:lnTo>
                    <a:pt x="112" y="112"/>
                  </a:lnTo>
                  <a:lnTo>
                    <a:pt x="112" y="104"/>
                  </a:lnTo>
                  <a:lnTo>
                    <a:pt x="120" y="88"/>
                  </a:lnTo>
                  <a:lnTo>
                    <a:pt x="120" y="80"/>
                  </a:lnTo>
                  <a:lnTo>
                    <a:pt x="120" y="88"/>
                  </a:lnTo>
                  <a:lnTo>
                    <a:pt x="120" y="96"/>
                  </a:lnTo>
                  <a:lnTo>
                    <a:pt x="112" y="104"/>
                  </a:lnTo>
                  <a:lnTo>
                    <a:pt x="104" y="104"/>
                  </a:lnTo>
                  <a:lnTo>
                    <a:pt x="104" y="112"/>
                  </a:lnTo>
                  <a:lnTo>
                    <a:pt x="104" y="120"/>
                  </a:lnTo>
                  <a:lnTo>
                    <a:pt x="104" y="128"/>
                  </a:lnTo>
                  <a:lnTo>
                    <a:pt x="104" y="136"/>
                  </a:lnTo>
                  <a:lnTo>
                    <a:pt x="104" y="144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8" y="160"/>
                  </a:lnTo>
                  <a:lnTo>
                    <a:pt x="80" y="144"/>
                  </a:lnTo>
                  <a:lnTo>
                    <a:pt x="72" y="144"/>
                  </a:lnTo>
                  <a:lnTo>
                    <a:pt x="56" y="128"/>
                  </a:lnTo>
                  <a:lnTo>
                    <a:pt x="48" y="128"/>
                  </a:lnTo>
                  <a:lnTo>
                    <a:pt x="40" y="120"/>
                  </a:lnTo>
                  <a:lnTo>
                    <a:pt x="40" y="112"/>
                  </a:lnTo>
                  <a:lnTo>
                    <a:pt x="32" y="112"/>
                  </a:lnTo>
                  <a:lnTo>
                    <a:pt x="40" y="112"/>
                  </a:lnTo>
                  <a:lnTo>
                    <a:pt x="48" y="112"/>
                  </a:lnTo>
                  <a:lnTo>
                    <a:pt x="56" y="112"/>
                  </a:lnTo>
                  <a:lnTo>
                    <a:pt x="64" y="120"/>
                  </a:lnTo>
                  <a:lnTo>
                    <a:pt x="72" y="120"/>
                  </a:lnTo>
                  <a:lnTo>
                    <a:pt x="80" y="136"/>
                  </a:lnTo>
                  <a:lnTo>
                    <a:pt x="96" y="144"/>
                  </a:lnTo>
                  <a:lnTo>
                    <a:pt x="96" y="152"/>
                  </a:lnTo>
                  <a:lnTo>
                    <a:pt x="96" y="160"/>
                  </a:lnTo>
                  <a:lnTo>
                    <a:pt x="88" y="168"/>
                  </a:lnTo>
                  <a:lnTo>
                    <a:pt x="80" y="176"/>
                  </a:lnTo>
                  <a:lnTo>
                    <a:pt x="80" y="184"/>
                  </a:lnTo>
                  <a:lnTo>
                    <a:pt x="80" y="194"/>
                  </a:lnTo>
                  <a:lnTo>
                    <a:pt x="80" y="202"/>
                  </a:lnTo>
                  <a:lnTo>
                    <a:pt x="88" y="202"/>
                  </a:lnTo>
                  <a:lnTo>
                    <a:pt x="96" y="184"/>
                  </a:lnTo>
                  <a:lnTo>
                    <a:pt x="96" y="176"/>
                  </a:lnTo>
                  <a:lnTo>
                    <a:pt x="104" y="176"/>
                  </a:lnTo>
                  <a:lnTo>
                    <a:pt x="112" y="168"/>
                  </a:lnTo>
                  <a:lnTo>
                    <a:pt x="112" y="160"/>
                  </a:lnTo>
                  <a:lnTo>
                    <a:pt x="120" y="160"/>
                  </a:lnTo>
                  <a:lnTo>
                    <a:pt x="128" y="160"/>
                  </a:lnTo>
                  <a:lnTo>
                    <a:pt x="136" y="160"/>
                  </a:lnTo>
                  <a:lnTo>
                    <a:pt x="144" y="160"/>
                  </a:lnTo>
                  <a:lnTo>
                    <a:pt x="144" y="168"/>
                  </a:lnTo>
                  <a:lnTo>
                    <a:pt x="128" y="168"/>
                  </a:lnTo>
                  <a:lnTo>
                    <a:pt x="128" y="160"/>
                  </a:lnTo>
                  <a:lnTo>
                    <a:pt x="128" y="152"/>
                  </a:lnTo>
                  <a:lnTo>
                    <a:pt x="120" y="144"/>
                  </a:lnTo>
                  <a:lnTo>
                    <a:pt x="128" y="144"/>
                  </a:lnTo>
                  <a:lnTo>
                    <a:pt x="120" y="144"/>
                  </a:lnTo>
                  <a:lnTo>
                    <a:pt x="112" y="144"/>
                  </a:lnTo>
                  <a:lnTo>
                    <a:pt x="112" y="12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3" name="Freeform 28">
              <a:extLst>
                <a:ext uri="{FF2B5EF4-FFF2-40B4-BE49-F238E27FC236}">
                  <a16:creationId xmlns:a16="http://schemas.microsoft.com/office/drawing/2014/main" id="{FC8B4100-D9DC-0161-E4A2-F0B47EEEC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090"/>
              <a:ext cx="88" cy="224"/>
            </a:xfrm>
            <a:custGeom>
              <a:avLst/>
              <a:gdLst>
                <a:gd name="T0" fmla="*/ 88 w 88"/>
                <a:gd name="T1" fmla="*/ 224 h 224"/>
                <a:gd name="T2" fmla="*/ 64 w 88"/>
                <a:gd name="T3" fmla="*/ 224 h 224"/>
                <a:gd name="T4" fmla="*/ 56 w 88"/>
                <a:gd name="T5" fmla="*/ 224 h 224"/>
                <a:gd name="T6" fmla="*/ 56 w 88"/>
                <a:gd name="T7" fmla="*/ 216 h 224"/>
                <a:gd name="T8" fmla="*/ 64 w 88"/>
                <a:gd name="T9" fmla="*/ 208 h 224"/>
                <a:gd name="T10" fmla="*/ 64 w 88"/>
                <a:gd name="T11" fmla="*/ 200 h 224"/>
                <a:gd name="T12" fmla="*/ 64 w 88"/>
                <a:gd name="T13" fmla="*/ 192 h 224"/>
                <a:gd name="T14" fmla="*/ 72 w 88"/>
                <a:gd name="T15" fmla="*/ 192 h 224"/>
                <a:gd name="T16" fmla="*/ 72 w 88"/>
                <a:gd name="T17" fmla="*/ 184 h 224"/>
                <a:gd name="T18" fmla="*/ 72 w 88"/>
                <a:gd name="T19" fmla="*/ 168 h 224"/>
                <a:gd name="T20" fmla="*/ 72 w 88"/>
                <a:gd name="T21" fmla="*/ 160 h 224"/>
                <a:gd name="T22" fmla="*/ 72 w 88"/>
                <a:gd name="T23" fmla="*/ 152 h 224"/>
                <a:gd name="T24" fmla="*/ 72 w 88"/>
                <a:gd name="T25" fmla="*/ 136 h 224"/>
                <a:gd name="T26" fmla="*/ 72 w 88"/>
                <a:gd name="T27" fmla="*/ 128 h 224"/>
                <a:gd name="T28" fmla="*/ 72 w 88"/>
                <a:gd name="T29" fmla="*/ 120 h 224"/>
                <a:gd name="T30" fmla="*/ 72 w 88"/>
                <a:gd name="T31" fmla="*/ 112 h 224"/>
                <a:gd name="T32" fmla="*/ 72 w 88"/>
                <a:gd name="T33" fmla="*/ 104 h 224"/>
                <a:gd name="T34" fmla="*/ 72 w 88"/>
                <a:gd name="T35" fmla="*/ 88 h 224"/>
                <a:gd name="T36" fmla="*/ 64 w 88"/>
                <a:gd name="T37" fmla="*/ 88 h 224"/>
                <a:gd name="T38" fmla="*/ 56 w 88"/>
                <a:gd name="T39" fmla="*/ 88 h 224"/>
                <a:gd name="T40" fmla="*/ 56 w 88"/>
                <a:gd name="T41" fmla="*/ 80 h 224"/>
                <a:gd name="T42" fmla="*/ 48 w 88"/>
                <a:gd name="T43" fmla="*/ 80 h 224"/>
                <a:gd name="T44" fmla="*/ 32 w 88"/>
                <a:gd name="T45" fmla="*/ 80 h 224"/>
                <a:gd name="T46" fmla="*/ 24 w 88"/>
                <a:gd name="T47" fmla="*/ 80 h 224"/>
                <a:gd name="T48" fmla="*/ 24 w 88"/>
                <a:gd name="T49" fmla="*/ 72 h 224"/>
                <a:gd name="T50" fmla="*/ 24 w 88"/>
                <a:gd name="T51" fmla="*/ 56 h 224"/>
                <a:gd name="T52" fmla="*/ 24 w 88"/>
                <a:gd name="T53" fmla="*/ 48 h 224"/>
                <a:gd name="T54" fmla="*/ 24 w 88"/>
                <a:gd name="T55" fmla="*/ 40 h 224"/>
                <a:gd name="T56" fmla="*/ 16 w 88"/>
                <a:gd name="T57" fmla="*/ 40 h 224"/>
                <a:gd name="T58" fmla="*/ 16 w 88"/>
                <a:gd name="T59" fmla="*/ 32 h 224"/>
                <a:gd name="T60" fmla="*/ 8 w 88"/>
                <a:gd name="T61" fmla="*/ 32 h 224"/>
                <a:gd name="T62" fmla="*/ 8 w 88"/>
                <a:gd name="T63" fmla="*/ 24 h 224"/>
                <a:gd name="T64" fmla="*/ 0 w 88"/>
                <a:gd name="T65" fmla="*/ 24 h 224"/>
                <a:gd name="T66" fmla="*/ 0 w 88"/>
                <a:gd name="T67" fmla="*/ 16 h 224"/>
                <a:gd name="T68" fmla="*/ 0 w 88"/>
                <a:gd name="T69" fmla="*/ 8 h 224"/>
                <a:gd name="T70" fmla="*/ 0 w 88"/>
                <a:gd name="T71" fmla="*/ 0 h 2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8"/>
                <a:gd name="T109" fmla="*/ 0 h 224"/>
                <a:gd name="T110" fmla="*/ 88 w 88"/>
                <a:gd name="T111" fmla="*/ 224 h 2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8" h="224">
                  <a:moveTo>
                    <a:pt x="88" y="224"/>
                  </a:moveTo>
                  <a:lnTo>
                    <a:pt x="64" y="224"/>
                  </a:lnTo>
                  <a:lnTo>
                    <a:pt x="56" y="224"/>
                  </a:lnTo>
                  <a:lnTo>
                    <a:pt x="56" y="216"/>
                  </a:lnTo>
                  <a:lnTo>
                    <a:pt x="64" y="208"/>
                  </a:lnTo>
                  <a:lnTo>
                    <a:pt x="64" y="200"/>
                  </a:lnTo>
                  <a:lnTo>
                    <a:pt x="64" y="192"/>
                  </a:lnTo>
                  <a:lnTo>
                    <a:pt x="72" y="192"/>
                  </a:lnTo>
                  <a:lnTo>
                    <a:pt x="72" y="184"/>
                  </a:lnTo>
                  <a:lnTo>
                    <a:pt x="72" y="168"/>
                  </a:lnTo>
                  <a:lnTo>
                    <a:pt x="72" y="160"/>
                  </a:lnTo>
                  <a:lnTo>
                    <a:pt x="72" y="152"/>
                  </a:lnTo>
                  <a:lnTo>
                    <a:pt x="72" y="136"/>
                  </a:lnTo>
                  <a:lnTo>
                    <a:pt x="72" y="128"/>
                  </a:lnTo>
                  <a:lnTo>
                    <a:pt x="72" y="120"/>
                  </a:lnTo>
                  <a:lnTo>
                    <a:pt x="72" y="112"/>
                  </a:lnTo>
                  <a:lnTo>
                    <a:pt x="72" y="104"/>
                  </a:lnTo>
                  <a:lnTo>
                    <a:pt x="72" y="88"/>
                  </a:lnTo>
                  <a:lnTo>
                    <a:pt x="64" y="88"/>
                  </a:lnTo>
                  <a:lnTo>
                    <a:pt x="56" y="88"/>
                  </a:lnTo>
                  <a:lnTo>
                    <a:pt x="56" y="80"/>
                  </a:lnTo>
                  <a:lnTo>
                    <a:pt x="48" y="80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24" y="72"/>
                  </a:lnTo>
                  <a:lnTo>
                    <a:pt x="24" y="56"/>
                  </a:lnTo>
                  <a:lnTo>
                    <a:pt x="24" y="48"/>
                  </a:lnTo>
                  <a:lnTo>
                    <a:pt x="24" y="40"/>
                  </a:lnTo>
                  <a:lnTo>
                    <a:pt x="16" y="40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6562560A-70CF-D33D-62B4-18CB5EA32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090"/>
              <a:ext cx="88" cy="224"/>
            </a:xfrm>
            <a:custGeom>
              <a:avLst/>
              <a:gdLst>
                <a:gd name="T0" fmla="*/ 88 w 88"/>
                <a:gd name="T1" fmla="*/ 224 h 224"/>
                <a:gd name="T2" fmla="*/ 64 w 88"/>
                <a:gd name="T3" fmla="*/ 224 h 224"/>
                <a:gd name="T4" fmla="*/ 56 w 88"/>
                <a:gd name="T5" fmla="*/ 224 h 224"/>
                <a:gd name="T6" fmla="*/ 56 w 88"/>
                <a:gd name="T7" fmla="*/ 216 h 224"/>
                <a:gd name="T8" fmla="*/ 64 w 88"/>
                <a:gd name="T9" fmla="*/ 208 h 224"/>
                <a:gd name="T10" fmla="*/ 64 w 88"/>
                <a:gd name="T11" fmla="*/ 200 h 224"/>
                <a:gd name="T12" fmla="*/ 64 w 88"/>
                <a:gd name="T13" fmla="*/ 192 h 224"/>
                <a:gd name="T14" fmla="*/ 72 w 88"/>
                <a:gd name="T15" fmla="*/ 192 h 224"/>
                <a:gd name="T16" fmla="*/ 72 w 88"/>
                <a:gd name="T17" fmla="*/ 184 h 224"/>
                <a:gd name="T18" fmla="*/ 72 w 88"/>
                <a:gd name="T19" fmla="*/ 168 h 224"/>
                <a:gd name="T20" fmla="*/ 72 w 88"/>
                <a:gd name="T21" fmla="*/ 160 h 224"/>
                <a:gd name="T22" fmla="*/ 72 w 88"/>
                <a:gd name="T23" fmla="*/ 152 h 224"/>
                <a:gd name="T24" fmla="*/ 72 w 88"/>
                <a:gd name="T25" fmla="*/ 136 h 224"/>
                <a:gd name="T26" fmla="*/ 72 w 88"/>
                <a:gd name="T27" fmla="*/ 128 h 224"/>
                <a:gd name="T28" fmla="*/ 72 w 88"/>
                <a:gd name="T29" fmla="*/ 120 h 224"/>
                <a:gd name="T30" fmla="*/ 72 w 88"/>
                <a:gd name="T31" fmla="*/ 112 h 224"/>
                <a:gd name="T32" fmla="*/ 72 w 88"/>
                <a:gd name="T33" fmla="*/ 104 h 224"/>
                <a:gd name="T34" fmla="*/ 72 w 88"/>
                <a:gd name="T35" fmla="*/ 88 h 224"/>
                <a:gd name="T36" fmla="*/ 64 w 88"/>
                <a:gd name="T37" fmla="*/ 88 h 224"/>
                <a:gd name="T38" fmla="*/ 56 w 88"/>
                <a:gd name="T39" fmla="*/ 88 h 224"/>
                <a:gd name="T40" fmla="*/ 56 w 88"/>
                <a:gd name="T41" fmla="*/ 80 h 224"/>
                <a:gd name="T42" fmla="*/ 48 w 88"/>
                <a:gd name="T43" fmla="*/ 80 h 224"/>
                <a:gd name="T44" fmla="*/ 32 w 88"/>
                <a:gd name="T45" fmla="*/ 80 h 224"/>
                <a:gd name="T46" fmla="*/ 24 w 88"/>
                <a:gd name="T47" fmla="*/ 80 h 224"/>
                <a:gd name="T48" fmla="*/ 24 w 88"/>
                <a:gd name="T49" fmla="*/ 72 h 224"/>
                <a:gd name="T50" fmla="*/ 24 w 88"/>
                <a:gd name="T51" fmla="*/ 56 h 224"/>
                <a:gd name="T52" fmla="*/ 24 w 88"/>
                <a:gd name="T53" fmla="*/ 48 h 224"/>
                <a:gd name="T54" fmla="*/ 24 w 88"/>
                <a:gd name="T55" fmla="*/ 40 h 224"/>
                <a:gd name="T56" fmla="*/ 16 w 88"/>
                <a:gd name="T57" fmla="*/ 40 h 224"/>
                <a:gd name="T58" fmla="*/ 16 w 88"/>
                <a:gd name="T59" fmla="*/ 32 h 224"/>
                <a:gd name="T60" fmla="*/ 8 w 88"/>
                <a:gd name="T61" fmla="*/ 32 h 224"/>
                <a:gd name="T62" fmla="*/ 8 w 88"/>
                <a:gd name="T63" fmla="*/ 24 h 224"/>
                <a:gd name="T64" fmla="*/ 0 w 88"/>
                <a:gd name="T65" fmla="*/ 24 h 224"/>
                <a:gd name="T66" fmla="*/ 0 w 88"/>
                <a:gd name="T67" fmla="*/ 16 h 224"/>
                <a:gd name="T68" fmla="*/ 0 w 88"/>
                <a:gd name="T69" fmla="*/ 8 h 224"/>
                <a:gd name="T70" fmla="*/ 0 w 88"/>
                <a:gd name="T71" fmla="*/ 0 h 2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8"/>
                <a:gd name="T109" fmla="*/ 0 h 224"/>
                <a:gd name="T110" fmla="*/ 88 w 88"/>
                <a:gd name="T111" fmla="*/ 224 h 2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8" h="224">
                  <a:moveTo>
                    <a:pt x="88" y="224"/>
                  </a:moveTo>
                  <a:lnTo>
                    <a:pt x="64" y="224"/>
                  </a:lnTo>
                  <a:lnTo>
                    <a:pt x="56" y="224"/>
                  </a:lnTo>
                  <a:lnTo>
                    <a:pt x="56" y="216"/>
                  </a:lnTo>
                  <a:lnTo>
                    <a:pt x="64" y="208"/>
                  </a:lnTo>
                  <a:lnTo>
                    <a:pt x="64" y="200"/>
                  </a:lnTo>
                  <a:lnTo>
                    <a:pt x="64" y="192"/>
                  </a:lnTo>
                  <a:lnTo>
                    <a:pt x="72" y="192"/>
                  </a:lnTo>
                  <a:lnTo>
                    <a:pt x="72" y="184"/>
                  </a:lnTo>
                  <a:lnTo>
                    <a:pt x="72" y="168"/>
                  </a:lnTo>
                  <a:lnTo>
                    <a:pt x="72" y="160"/>
                  </a:lnTo>
                  <a:lnTo>
                    <a:pt x="72" y="152"/>
                  </a:lnTo>
                  <a:lnTo>
                    <a:pt x="72" y="136"/>
                  </a:lnTo>
                  <a:lnTo>
                    <a:pt x="72" y="128"/>
                  </a:lnTo>
                  <a:lnTo>
                    <a:pt x="72" y="120"/>
                  </a:lnTo>
                  <a:lnTo>
                    <a:pt x="72" y="112"/>
                  </a:lnTo>
                  <a:lnTo>
                    <a:pt x="72" y="104"/>
                  </a:lnTo>
                  <a:lnTo>
                    <a:pt x="72" y="88"/>
                  </a:lnTo>
                  <a:lnTo>
                    <a:pt x="64" y="88"/>
                  </a:lnTo>
                  <a:lnTo>
                    <a:pt x="56" y="88"/>
                  </a:lnTo>
                  <a:lnTo>
                    <a:pt x="56" y="80"/>
                  </a:lnTo>
                  <a:lnTo>
                    <a:pt x="48" y="80"/>
                  </a:lnTo>
                  <a:lnTo>
                    <a:pt x="32" y="80"/>
                  </a:lnTo>
                  <a:lnTo>
                    <a:pt x="24" y="80"/>
                  </a:lnTo>
                  <a:lnTo>
                    <a:pt x="24" y="72"/>
                  </a:lnTo>
                  <a:lnTo>
                    <a:pt x="24" y="56"/>
                  </a:lnTo>
                  <a:lnTo>
                    <a:pt x="24" y="48"/>
                  </a:lnTo>
                  <a:lnTo>
                    <a:pt x="24" y="40"/>
                  </a:lnTo>
                  <a:lnTo>
                    <a:pt x="16" y="40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5" name="Freeform 30">
              <a:extLst>
                <a:ext uri="{FF2B5EF4-FFF2-40B4-BE49-F238E27FC236}">
                  <a16:creationId xmlns:a16="http://schemas.microsoft.com/office/drawing/2014/main" id="{2FC1440C-5229-4A0E-5553-3F5329E18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290"/>
              <a:ext cx="224" cy="32"/>
            </a:xfrm>
            <a:custGeom>
              <a:avLst/>
              <a:gdLst>
                <a:gd name="T0" fmla="*/ 224 w 224"/>
                <a:gd name="T1" fmla="*/ 24 h 32"/>
                <a:gd name="T2" fmla="*/ 200 w 224"/>
                <a:gd name="T3" fmla="*/ 32 h 32"/>
                <a:gd name="T4" fmla="*/ 192 w 224"/>
                <a:gd name="T5" fmla="*/ 32 h 32"/>
                <a:gd name="T6" fmla="*/ 184 w 224"/>
                <a:gd name="T7" fmla="*/ 24 h 32"/>
                <a:gd name="T8" fmla="*/ 168 w 224"/>
                <a:gd name="T9" fmla="*/ 24 h 32"/>
                <a:gd name="T10" fmla="*/ 160 w 224"/>
                <a:gd name="T11" fmla="*/ 24 h 32"/>
                <a:gd name="T12" fmla="*/ 152 w 224"/>
                <a:gd name="T13" fmla="*/ 24 h 32"/>
                <a:gd name="T14" fmla="*/ 144 w 224"/>
                <a:gd name="T15" fmla="*/ 24 h 32"/>
                <a:gd name="T16" fmla="*/ 144 w 224"/>
                <a:gd name="T17" fmla="*/ 16 h 32"/>
                <a:gd name="T18" fmla="*/ 136 w 224"/>
                <a:gd name="T19" fmla="*/ 16 h 32"/>
                <a:gd name="T20" fmla="*/ 136 w 224"/>
                <a:gd name="T21" fmla="*/ 8 h 32"/>
                <a:gd name="T22" fmla="*/ 120 w 224"/>
                <a:gd name="T23" fmla="*/ 8 h 32"/>
                <a:gd name="T24" fmla="*/ 112 w 224"/>
                <a:gd name="T25" fmla="*/ 8 h 32"/>
                <a:gd name="T26" fmla="*/ 96 w 224"/>
                <a:gd name="T27" fmla="*/ 0 h 32"/>
                <a:gd name="T28" fmla="*/ 88 w 224"/>
                <a:gd name="T29" fmla="*/ 0 h 32"/>
                <a:gd name="T30" fmla="*/ 80 w 224"/>
                <a:gd name="T31" fmla="*/ 0 h 32"/>
                <a:gd name="T32" fmla="*/ 64 w 224"/>
                <a:gd name="T33" fmla="*/ 0 h 32"/>
                <a:gd name="T34" fmla="*/ 48 w 224"/>
                <a:gd name="T35" fmla="*/ 0 h 32"/>
                <a:gd name="T36" fmla="*/ 40 w 224"/>
                <a:gd name="T37" fmla="*/ 0 h 32"/>
                <a:gd name="T38" fmla="*/ 32 w 224"/>
                <a:gd name="T39" fmla="*/ 0 h 32"/>
                <a:gd name="T40" fmla="*/ 24 w 224"/>
                <a:gd name="T41" fmla="*/ 0 h 32"/>
                <a:gd name="T42" fmla="*/ 16 w 224"/>
                <a:gd name="T43" fmla="*/ 0 h 32"/>
                <a:gd name="T44" fmla="*/ 0 w 224"/>
                <a:gd name="T45" fmla="*/ 0 h 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24"/>
                <a:gd name="T70" fmla="*/ 0 h 32"/>
                <a:gd name="T71" fmla="*/ 224 w 224"/>
                <a:gd name="T72" fmla="*/ 32 h 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24" h="32">
                  <a:moveTo>
                    <a:pt x="224" y="24"/>
                  </a:moveTo>
                  <a:lnTo>
                    <a:pt x="200" y="32"/>
                  </a:lnTo>
                  <a:lnTo>
                    <a:pt x="192" y="32"/>
                  </a:lnTo>
                  <a:lnTo>
                    <a:pt x="184" y="24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52" y="24"/>
                  </a:lnTo>
                  <a:lnTo>
                    <a:pt x="144" y="24"/>
                  </a:lnTo>
                  <a:lnTo>
                    <a:pt x="144" y="16"/>
                  </a:lnTo>
                  <a:lnTo>
                    <a:pt x="136" y="16"/>
                  </a:lnTo>
                  <a:lnTo>
                    <a:pt x="136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6" name="Freeform 31">
              <a:extLst>
                <a:ext uri="{FF2B5EF4-FFF2-40B4-BE49-F238E27FC236}">
                  <a16:creationId xmlns:a16="http://schemas.microsoft.com/office/drawing/2014/main" id="{28B83935-024B-6F0D-9AA4-6549304D4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290"/>
              <a:ext cx="224" cy="32"/>
            </a:xfrm>
            <a:custGeom>
              <a:avLst/>
              <a:gdLst>
                <a:gd name="T0" fmla="*/ 224 w 224"/>
                <a:gd name="T1" fmla="*/ 24 h 32"/>
                <a:gd name="T2" fmla="*/ 200 w 224"/>
                <a:gd name="T3" fmla="*/ 32 h 32"/>
                <a:gd name="T4" fmla="*/ 192 w 224"/>
                <a:gd name="T5" fmla="*/ 32 h 32"/>
                <a:gd name="T6" fmla="*/ 184 w 224"/>
                <a:gd name="T7" fmla="*/ 24 h 32"/>
                <a:gd name="T8" fmla="*/ 168 w 224"/>
                <a:gd name="T9" fmla="*/ 24 h 32"/>
                <a:gd name="T10" fmla="*/ 160 w 224"/>
                <a:gd name="T11" fmla="*/ 24 h 32"/>
                <a:gd name="T12" fmla="*/ 152 w 224"/>
                <a:gd name="T13" fmla="*/ 24 h 32"/>
                <a:gd name="T14" fmla="*/ 144 w 224"/>
                <a:gd name="T15" fmla="*/ 24 h 32"/>
                <a:gd name="T16" fmla="*/ 144 w 224"/>
                <a:gd name="T17" fmla="*/ 16 h 32"/>
                <a:gd name="T18" fmla="*/ 136 w 224"/>
                <a:gd name="T19" fmla="*/ 16 h 32"/>
                <a:gd name="T20" fmla="*/ 136 w 224"/>
                <a:gd name="T21" fmla="*/ 8 h 32"/>
                <a:gd name="T22" fmla="*/ 120 w 224"/>
                <a:gd name="T23" fmla="*/ 8 h 32"/>
                <a:gd name="T24" fmla="*/ 112 w 224"/>
                <a:gd name="T25" fmla="*/ 8 h 32"/>
                <a:gd name="T26" fmla="*/ 96 w 224"/>
                <a:gd name="T27" fmla="*/ 0 h 32"/>
                <a:gd name="T28" fmla="*/ 88 w 224"/>
                <a:gd name="T29" fmla="*/ 0 h 32"/>
                <a:gd name="T30" fmla="*/ 80 w 224"/>
                <a:gd name="T31" fmla="*/ 0 h 32"/>
                <a:gd name="T32" fmla="*/ 64 w 224"/>
                <a:gd name="T33" fmla="*/ 0 h 32"/>
                <a:gd name="T34" fmla="*/ 48 w 224"/>
                <a:gd name="T35" fmla="*/ 0 h 32"/>
                <a:gd name="T36" fmla="*/ 40 w 224"/>
                <a:gd name="T37" fmla="*/ 0 h 32"/>
                <a:gd name="T38" fmla="*/ 32 w 224"/>
                <a:gd name="T39" fmla="*/ 0 h 32"/>
                <a:gd name="T40" fmla="*/ 24 w 224"/>
                <a:gd name="T41" fmla="*/ 0 h 32"/>
                <a:gd name="T42" fmla="*/ 16 w 224"/>
                <a:gd name="T43" fmla="*/ 0 h 32"/>
                <a:gd name="T44" fmla="*/ 0 w 224"/>
                <a:gd name="T45" fmla="*/ 0 h 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24"/>
                <a:gd name="T70" fmla="*/ 0 h 32"/>
                <a:gd name="T71" fmla="*/ 224 w 224"/>
                <a:gd name="T72" fmla="*/ 32 h 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24" h="32">
                  <a:moveTo>
                    <a:pt x="224" y="24"/>
                  </a:moveTo>
                  <a:lnTo>
                    <a:pt x="200" y="32"/>
                  </a:lnTo>
                  <a:lnTo>
                    <a:pt x="192" y="32"/>
                  </a:lnTo>
                  <a:lnTo>
                    <a:pt x="184" y="24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52" y="24"/>
                  </a:lnTo>
                  <a:lnTo>
                    <a:pt x="144" y="24"/>
                  </a:lnTo>
                  <a:lnTo>
                    <a:pt x="144" y="16"/>
                  </a:lnTo>
                  <a:lnTo>
                    <a:pt x="136" y="16"/>
                  </a:lnTo>
                  <a:lnTo>
                    <a:pt x="136" y="8"/>
                  </a:lnTo>
                  <a:lnTo>
                    <a:pt x="120" y="8"/>
                  </a:lnTo>
                  <a:lnTo>
                    <a:pt x="112" y="8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7" name="Freeform 32">
              <a:extLst>
                <a:ext uri="{FF2B5EF4-FFF2-40B4-BE49-F238E27FC236}">
                  <a16:creationId xmlns:a16="http://schemas.microsoft.com/office/drawing/2014/main" id="{D04DE1F3-B7F3-B565-6670-9DDC05BCB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2138"/>
              <a:ext cx="112" cy="184"/>
            </a:xfrm>
            <a:custGeom>
              <a:avLst/>
              <a:gdLst>
                <a:gd name="T0" fmla="*/ 8 w 112"/>
                <a:gd name="T1" fmla="*/ 176 h 184"/>
                <a:gd name="T2" fmla="*/ 0 w 112"/>
                <a:gd name="T3" fmla="*/ 184 h 184"/>
                <a:gd name="T4" fmla="*/ 0 w 112"/>
                <a:gd name="T5" fmla="*/ 176 h 184"/>
                <a:gd name="T6" fmla="*/ 16 w 112"/>
                <a:gd name="T7" fmla="*/ 176 h 184"/>
                <a:gd name="T8" fmla="*/ 24 w 112"/>
                <a:gd name="T9" fmla="*/ 168 h 184"/>
                <a:gd name="T10" fmla="*/ 32 w 112"/>
                <a:gd name="T11" fmla="*/ 160 h 184"/>
                <a:gd name="T12" fmla="*/ 40 w 112"/>
                <a:gd name="T13" fmla="*/ 152 h 184"/>
                <a:gd name="T14" fmla="*/ 56 w 112"/>
                <a:gd name="T15" fmla="*/ 136 h 184"/>
                <a:gd name="T16" fmla="*/ 56 w 112"/>
                <a:gd name="T17" fmla="*/ 120 h 184"/>
                <a:gd name="T18" fmla="*/ 64 w 112"/>
                <a:gd name="T19" fmla="*/ 112 h 184"/>
                <a:gd name="T20" fmla="*/ 64 w 112"/>
                <a:gd name="T21" fmla="*/ 104 h 184"/>
                <a:gd name="T22" fmla="*/ 64 w 112"/>
                <a:gd name="T23" fmla="*/ 96 h 184"/>
                <a:gd name="T24" fmla="*/ 64 w 112"/>
                <a:gd name="T25" fmla="*/ 88 h 184"/>
                <a:gd name="T26" fmla="*/ 64 w 112"/>
                <a:gd name="T27" fmla="*/ 80 h 184"/>
                <a:gd name="T28" fmla="*/ 64 w 112"/>
                <a:gd name="T29" fmla="*/ 72 h 184"/>
                <a:gd name="T30" fmla="*/ 64 w 112"/>
                <a:gd name="T31" fmla="*/ 64 h 184"/>
                <a:gd name="T32" fmla="*/ 64 w 112"/>
                <a:gd name="T33" fmla="*/ 56 h 184"/>
                <a:gd name="T34" fmla="*/ 64 w 112"/>
                <a:gd name="T35" fmla="*/ 48 h 184"/>
                <a:gd name="T36" fmla="*/ 72 w 112"/>
                <a:gd name="T37" fmla="*/ 40 h 184"/>
                <a:gd name="T38" fmla="*/ 72 w 112"/>
                <a:gd name="T39" fmla="*/ 32 h 184"/>
                <a:gd name="T40" fmla="*/ 88 w 112"/>
                <a:gd name="T41" fmla="*/ 32 h 184"/>
                <a:gd name="T42" fmla="*/ 96 w 112"/>
                <a:gd name="T43" fmla="*/ 32 h 184"/>
                <a:gd name="T44" fmla="*/ 96 w 112"/>
                <a:gd name="T45" fmla="*/ 24 h 184"/>
                <a:gd name="T46" fmla="*/ 104 w 112"/>
                <a:gd name="T47" fmla="*/ 24 h 184"/>
                <a:gd name="T48" fmla="*/ 104 w 112"/>
                <a:gd name="T49" fmla="*/ 8 h 184"/>
                <a:gd name="T50" fmla="*/ 104 w 112"/>
                <a:gd name="T51" fmla="*/ 0 h 184"/>
                <a:gd name="T52" fmla="*/ 112 w 112"/>
                <a:gd name="T53" fmla="*/ 0 h 18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2"/>
                <a:gd name="T82" fmla="*/ 0 h 184"/>
                <a:gd name="T83" fmla="*/ 112 w 112"/>
                <a:gd name="T84" fmla="*/ 184 h 18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2" h="184">
                  <a:moveTo>
                    <a:pt x="8" y="176"/>
                  </a:moveTo>
                  <a:lnTo>
                    <a:pt x="0" y="184"/>
                  </a:lnTo>
                  <a:lnTo>
                    <a:pt x="0" y="176"/>
                  </a:lnTo>
                  <a:lnTo>
                    <a:pt x="16" y="176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40" y="152"/>
                  </a:lnTo>
                  <a:lnTo>
                    <a:pt x="56" y="136"/>
                  </a:lnTo>
                  <a:lnTo>
                    <a:pt x="56" y="120"/>
                  </a:lnTo>
                  <a:lnTo>
                    <a:pt x="64" y="112"/>
                  </a:lnTo>
                  <a:lnTo>
                    <a:pt x="64" y="104"/>
                  </a:lnTo>
                  <a:lnTo>
                    <a:pt x="64" y="96"/>
                  </a:lnTo>
                  <a:lnTo>
                    <a:pt x="64" y="88"/>
                  </a:lnTo>
                  <a:lnTo>
                    <a:pt x="64" y="80"/>
                  </a:lnTo>
                  <a:lnTo>
                    <a:pt x="64" y="72"/>
                  </a:lnTo>
                  <a:lnTo>
                    <a:pt x="64" y="64"/>
                  </a:lnTo>
                  <a:lnTo>
                    <a:pt x="64" y="56"/>
                  </a:lnTo>
                  <a:lnTo>
                    <a:pt x="64" y="48"/>
                  </a:lnTo>
                  <a:lnTo>
                    <a:pt x="72" y="40"/>
                  </a:lnTo>
                  <a:lnTo>
                    <a:pt x="72" y="32"/>
                  </a:lnTo>
                  <a:lnTo>
                    <a:pt x="88" y="32"/>
                  </a:lnTo>
                  <a:lnTo>
                    <a:pt x="96" y="32"/>
                  </a:lnTo>
                  <a:lnTo>
                    <a:pt x="96" y="24"/>
                  </a:lnTo>
                  <a:lnTo>
                    <a:pt x="104" y="24"/>
                  </a:lnTo>
                  <a:lnTo>
                    <a:pt x="104" y="8"/>
                  </a:lnTo>
                  <a:lnTo>
                    <a:pt x="104" y="0"/>
                  </a:lnTo>
                  <a:lnTo>
                    <a:pt x="112" y="0"/>
                  </a:lnTo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8" name="Freeform 33">
              <a:extLst>
                <a:ext uri="{FF2B5EF4-FFF2-40B4-BE49-F238E27FC236}">
                  <a16:creationId xmlns:a16="http://schemas.microsoft.com/office/drawing/2014/main" id="{C3080D32-976C-FF99-9E76-3817CA760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2138"/>
              <a:ext cx="112" cy="184"/>
            </a:xfrm>
            <a:custGeom>
              <a:avLst/>
              <a:gdLst>
                <a:gd name="T0" fmla="*/ 8 w 112"/>
                <a:gd name="T1" fmla="*/ 176 h 184"/>
                <a:gd name="T2" fmla="*/ 0 w 112"/>
                <a:gd name="T3" fmla="*/ 184 h 184"/>
                <a:gd name="T4" fmla="*/ 0 w 112"/>
                <a:gd name="T5" fmla="*/ 176 h 184"/>
                <a:gd name="T6" fmla="*/ 16 w 112"/>
                <a:gd name="T7" fmla="*/ 176 h 184"/>
                <a:gd name="T8" fmla="*/ 24 w 112"/>
                <a:gd name="T9" fmla="*/ 168 h 184"/>
                <a:gd name="T10" fmla="*/ 32 w 112"/>
                <a:gd name="T11" fmla="*/ 160 h 184"/>
                <a:gd name="T12" fmla="*/ 40 w 112"/>
                <a:gd name="T13" fmla="*/ 152 h 184"/>
                <a:gd name="T14" fmla="*/ 56 w 112"/>
                <a:gd name="T15" fmla="*/ 136 h 184"/>
                <a:gd name="T16" fmla="*/ 56 w 112"/>
                <a:gd name="T17" fmla="*/ 120 h 184"/>
                <a:gd name="T18" fmla="*/ 64 w 112"/>
                <a:gd name="T19" fmla="*/ 112 h 184"/>
                <a:gd name="T20" fmla="*/ 64 w 112"/>
                <a:gd name="T21" fmla="*/ 104 h 184"/>
                <a:gd name="T22" fmla="*/ 64 w 112"/>
                <a:gd name="T23" fmla="*/ 96 h 184"/>
                <a:gd name="T24" fmla="*/ 64 w 112"/>
                <a:gd name="T25" fmla="*/ 88 h 184"/>
                <a:gd name="T26" fmla="*/ 64 w 112"/>
                <a:gd name="T27" fmla="*/ 80 h 184"/>
                <a:gd name="T28" fmla="*/ 64 w 112"/>
                <a:gd name="T29" fmla="*/ 72 h 184"/>
                <a:gd name="T30" fmla="*/ 64 w 112"/>
                <a:gd name="T31" fmla="*/ 64 h 184"/>
                <a:gd name="T32" fmla="*/ 64 w 112"/>
                <a:gd name="T33" fmla="*/ 56 h 184"/>
                <a:gd name="T34" fmla="*/ 64 w 112"/>
                <a:gd name="T35" fmla="*/ 48 h 184"/>
                <a:gd name="T36" fmla="*/ 72 w 112"/>
                <a:gd name="T37" fmla="*/ 40 h 184"/>
                <a:gd name="T38" fmla="*/ 72 w 112"/>
                <a:gd name="T39" fmla="*/ 32 h 184"/>
                <a:gd name="T40" fmla="*/ 88 w 112"/>
                <a:gd name="T41" fmla="*/ 32 h 184"/>
                <a:gd name="T42" fmla="*/ 96 w 112"/>
                <a:gd name="T43" fmla="*/ 32 h 184"/>
                <a:gd name="T44" fmla="*/ 96 w 112"/>
                <a:gd name="T45" fmla="*/ 24 h 184"/>
                <a:gd name="T46" fmla="*/ 104 w 112"/>
                <a:gd name="T47" fmla="*/ 24 h 184"/>
                <a:gd name="T48" fmla="*/ 104 w 112"/>
                <a:gd name="T49" fmla="*/ 8 h 184"/>
                <a:gd name="T50" fmla="*/ 104 w 112"/>
                <a:gd name="T51" fmla="*/ 0 h 184"/>
                <a:gd name="T52" fmla="*/ 112 w 112"/>
                <a:gd name="T53" fmla="*/ 0 h 18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2"/>
                <a:gd name="T82" fmla="*/ 0 h 184"/>
                <a:gd name="T83" fmla="*/ 112 w 112"/>
                <a:gd name="T84" fmla="*/ 184 h 18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2" h="184">
                  <a:moveTo>
                    <a:pt x="8" y="176"/>
                  </a:moveTo>
                  <a:lnTo>
                    <a:pt x="0" y="184"/>
                  </a:lnTo>
                  <a:lnTo>
                    <a:pt x="0" y="176"/>
                  </a:lnTo>
                  <a:lnTo>
                    <a:pt x="16" y="176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40" y="152"/>
                  </a:lnTo>
                  <a:lnTo>
                    <a:pt x="56" y="136"/>
                  </a:lnTo>
                  <a:lnTo>
                    <a:pt x="56" y="120"/>
                  </a:lnTo>
                  <a:lnTo>
                    <a:pt x="64" y="112"/>
                  </a:lnTo>
                  <a:lnTo>
                    <a:pt x="64" y="104"/>
                  </a:lnTo>
                  <a:lnTo>
                    <a:pt x="64" y="96"/>
                  </a:lnTo>
                  <a:lnTo>
                    <a:pt x="64" y="88"/>
                  </a:lnTo>
                  <a:lnTo>
                    <a:pt x="64" y="80"/>
                  </a:lnTo>
                  <a:lnTo>
                    <a:pt x="64" y="72"/>
                  </a:lnTo>
                  <a:lnTo>
                    <a:pt x="64" y="64"/>
                  </a:lnTo>
                  <a:lnTo>
                    <a:pt x="64" y="56"/>
                  </a:lnTo>
                  <a:lnTo>
                    <a:pt x="64" y="48"/>
                  </a:lnTo>
                  <a:lnTo>
                    <a:pt x="72" y="40"/>
                  </a:lnTo>
                  <a:lnTo>
                    <a:pt x="72" y="32"/>
                  </a:lnTo>
                  <a:lnTo>
                    <a:pt x="88" y="32"/>
                  </a:lnTo>
                  <a:lnTo>
                    <a:pt x="96" y="32"/>
                  </a:lnTo>
                  <a:lnTo>
                    <a:pt x="96" y="24"/>
                  </a:lnTo>
                  <a:lnTo>
                    <a:pt x="104" y="24"/>
                  </a:lnTo>
                  <a:lnTo>
                    <a:pt x="104" y="8"/>
                  </a:lnTo>
                  <a:lnTo>
                    <a:pt x="104" y="0"/>
                  </a:lnTo>
                  <a:lnTo>
                    <a:pt x="112" y="0"/>
                  </a:lnTo>
                </a:path>
              </a:pathLst>
            </a:custGeom>
            <a:noFill/>
            <a:ln w="2857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9" name="Freeform 34">
              <a:extLst>
                <a:ext uri="{FF2B5EF4-FFF2-40B4-BE49-F238E27FC236}">
                  <a16:creationId xmlns:a16="http://schemas.microsoft.com/office/drawing/2014/main" id="{E7D642CF-156F-9AC4-FC28-4413B9352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" y="2354"/>
              <a:ext cx="160" cy="170"/>
            </a:xfrm>
            <a:custGeom>
              <a:avLst/>
              <a:gdLst>
                <a:gd name="T0" fmla="*/ 160 w 160"/>
                <a:gd name="T1" fmla="*/ 24 h 170"/>
                <a:gd name="T2" fmla="*/ 136 w 160"/>
                <a:gd name="T3" fmla="*/ 0 h 170"/>
                <a:gd name="T4" fmla="*/ 120 w 160"/>
                <a:gd name="T5" fmla="*/ 0 h 170"/>
                <a:gd name="T6" fmla="*/ 120 w 160"/>
                <a:gd name="T7" fmla="*/ 8 h 170"/>
                <a:gd name="T8" fmla="*/ 104 w 160"/>
                <a:gd name="T9" fmla="*/ 8 h 170"/>
                <a:gd name="T10" fmla="*/ 96 w 160"/>
                <a:gd name="T11" fmla="*/ 8 h 170"/>
                <a:gd name="T12" fmla="*/ 96 w 160"/>
                <a:gd name="T13" fmla="*/ 16 h 170"/>
                <a:gd name="T14" fmla="*/ 96 w 160"/>
                <a:gd name="T15" fmla="*/ 24 h 170"/>
                <a:gd name="T16" fmla="*/ 88 w 160"/>
                <a:gd name="T17" fmla="*/ 24 h 170"/>
                <a:gd name="T18" fmla="*/ 88 w 160"/>
                <a:gd name="T19" fmla="*/ 42 h 170"/>
                <a:gd name="T20" fmla="*/ 80 w 160"/>
                <a:gd name="T21" fmla="*/ 42 h 170"/>
                <a:gd name="T22" fmla="*/ 80 w 160"/>
                <a:gd name="T23" fmla="*/ 58 h 170"/>
                <a:gd name="T24" fmla="*/ 80 w 160"/>
                <a:gd name="T25" fmla="*/ 66 h 170"/>
                <a:gd name="T26" fmla="*/ 80 w 160"/>
                <a:gd name="T27" fmla="*/ 74 h 170"/>
                <a:gd name="T28" fmla="*/ 80 w 160"/>
                <a:gd name="T29" fmla="*/ 82 h 170"/>
                <a:gd name="T30" fmla="*/ 80 w 160"/>
                <a:gd name="T31" fmla="*/ 90 h 170"/>
                <a:gd name="T32" fmla="*/ 80 w 160"/>
                <a:gd name="T33" fmla="*/ 98 h 170"/>
                <a:gd name="T34" fmla="*/ 80 w 160"/>
                <a:gd name="T35" fmla="*/ 106 h 170"/>
                <a:gd name="T36" fmla="*/ 80 w 160"/>
                <a:gd name="T37" fmla="*/ 114 h 170"/>
                <a:gd name="T38" fmla="*/ 80 w 160"/>
                <a:gd name="T39" fmla="*/ 122 h 170"/>
                <a:gd name="T40" fmla="*/ 80 w 160"/>
                <a:gd name="T41" fmla="*/ 130 h 170"/>
                <a:gd name="T42" fmla="*/ 72 w 160"/>
                <a:gd name="T43" fmla="*/ 130 h 170"/>
                <a:gd name="T44" fmla="*/ 64 w 160"/>
                <a:gd name="T45" fmla="*/ 130 h 170"/>
                <a:gd name="T46" fmla="*/ 56 w 160"/>
                <a:gd name="T47" fmla="*/ 130 h 170"/>
                <a:gd name="T48" fmla="*/ 48 w 160"/>
                <a:gd name="T49" fmla="*/ 130 h 170"/>
                <a:gd name="T50" fmla="*/ 40 w 160"/>
                <a:gd name="T51" fmla="*/ 138 h 170"/>
                <a:gd name="T52" fmla="*/ 32 w 160"/>
                <a:gd name="T53" fmla="*/ 146 h 170"/>
                <a:gd name="T54" fmla="*/ 24 w 160"/>
                <a:gd name="T55" fmla="*/ 146 h 170"/>
                <a:gd name="T56" fmla="*/ 16 w 160"/>
                <a:gd name="T57" fmla="*/ 162 h 170"/>
                <a:gd name="T58" fmla="*/ 8 w 160"/>
                <a:gd name="T59" fmla="*/ 162 h 170"/>
                <a:gd name="T60" fmla="*/ 8 w 160"/>
                <a:gd name="T61" fmla="*/ 170 h 170"/>
                <a:gd name="T62" fmla="*/ 0 w 160"/>
                <a:gd name="T63" fmla="*/ 170 h 1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0"/>
                <a:gd name="T97" fmla="*/ 0 h 170"/>
                <a:gd name="T98" fmla="*/ 160 w 160"/>
                <a:gd name="T99" fmla="*/ 170 h 1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0" h="170">
                  <a:moveTo>
                    <a:pt x="160" y="24"/>
                  </a:moveTo>
                  <a:lnTo>
                    <a:pt x="136" y="0"/>
                  </a:lnTo>
                  <a:lnTo>
                    <a:pt x="120" y="0"/>
                  </a:lnTo>
                  <a:lnTo>
                    <a:pt x="120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16"/>
                  </a:lnTo>
                  <a:lnTo>
                    <a:pt x="96" y="24"/>
                  </a:lnTo>
                  <a:lnTo>
                    <a:pt x="88" y="24"/>
                  </a:lnTo>
                  <a:lnTo>
                    <a:pt x="88" y="42"/>
                  </a:lnTo>
                  <a:lnTo>
                    <a:pt x="80" y="42"/>
                  </a:lnTo>
                  <a:lnTo>
                    <a:pt x="80" y="58"/>
                  </a:lnTo>
                  <a:lnTo>
                    <a:pt x="80" y="66"/>
                  </a:lnTo>
                  <a:lnTo>
                    <a:pt x="80" y="74"/>
                  </a:lnTo>
                  <a:lnTo>
                    <a:pt x="80" y="82"/>
                  </a:lnTo>
                  <a:lnTo>
                    <a:pt x="80" y="90"/>
                  </a:lnTo>
                  <a:lnTo>
                    <a:pt x="80" y="98"/>
                  </a:lnTo>
                  <a:lnTo>
                    <a:pt x="80" y="106"/>
                  </a:lnTo>
                  <a:lnTo>
                    <a:pt x="80" y="114"/>
                  </a:lnTo>
                  <a:lnTo>
                    <a:pt x="80" y="122"/>
                  </a:lnTo>
                  <a:lnTo>
                    <a:pt x="80" y="130"/>
                  </a:lnTo>
                  <a:lnTo>
                    <a:pt x="72" y="130"/>
                  </a:lnTo>
                  <a:lnTo>
                    <a:pt x="64" y="130"/>
                  </a:lnTo>
                  <a:lnTo>
                    <a:pt x="56" y="130"/>
                  </a:lnTo>
                  <a:lnTo>
                    <a:pt x="48" y="130"/>
                  </a:lnTo>
                  <a:lnTo>
                    <a:pt x="40" y="138"/>
                  </a:lnTo>
                  <a:lnTo>
                    <a:pt x="32" y="146"/>
                  </a:lnTo>
                  <a:lnTo>
                    <a:pt x="24" y="146"/>
                  </a:lnTo>
                  <a:lnTo>
                    <a:pt x="16" y="162"/>
                  </a:lnTo>
                  <a:lnTo>
                    <a:pt x="8" y="162"/>
                  </a:lnTo>
                  <a:lnTo>
                    <a:pt x="8" y="170"/>
                  </a:lnTo>
                  <a:lnTo>
                    <a:pt x="0" y="170"/>
                  </a:lnTo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00" name="Freeform 35">
              <a:extLst>
                <a:ext uri="{FF2B5EF4-FFF2-40B4-BE49-F238E27FC236}">
                  <a16:creationId xmlns:a16="http://schemas.microsoft.com/office/drawing/2014/main" id="{CC95860E-2753-F34E-DFBA-81AEA6551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" y="2354"/>
              <a:ext cx="160" cy="170"/>
            </a:xfrm>
            <a:custGeom>
              <a:avLst/>
              <a:gdLst>
                <a:gd name="T0" fmla="*/ 160 w 160"/>
                <a:gd name="T1" fmla="*/ 24 h 170"/>
                <a:gd name="T2" fmla="*/ 136 w 160"/>
                <a:gd name="T3" fmla="*/ 0 h 170"/>
                <a:gd name="T4" fmla="*/ 120 w 160"/>
                <a:gd name="T5" fmla="*/ 0 h 170"/>
                <a:gd name="T6" fmla="*/ 120 w 160"/>
                <a:gd name="T7" fmla="*/ 8 h 170"/>
                <a:gd name="T8" fmla="*/ 104 w 160"/>
                <a:gd name="T9" fmla="*/ 8 h 170"/>
                <a:gd name="T10" fmla="*/ 96 w 160"/>
                <a:gd name="T11" fmla="*/ 8 h 170"/>
                <a:gd name="T12" fmla="*/ 96 w 160"/>
                <a:gd name="T13" fmla="*/ 16 h 170"/>
                <a:gd name="T14" fmla="*/ 96 w 160"/>
                <a:gd name="T15" fmla="*/ 24 h 170"/>
                <a:gd name="T16" fmla="*/ 88 w 160"/>
                <a:gd name="T17" fmla="*/ 24 h 170"/>
                <a:gd name="T18" fmla="*/ 88 w 160"/>
                <a:gd name="T19" fmla="*/ 42 h 170"/>
                <a:gd name="T20" fmla="*/ 80 w 160"/>
                <a:gd name="T21" fmla="*/ 42 h 170"/>
                <a:gd name="T22" fmla="*/ 80 w 160"/>
                <a:gd name="T23" fmla="*/ 58 h 170"/>
                <a:gd name="T24" fmla="*/ 80 w 160"/>
                <a:gd name="T25" fmla="*/ 66 h 170"/>
                <a:gd name="T26" fmla="*/ 80 w 160"/>
                <a:gd name="T27" fmla="*/ 74 h 170"/>
                <a:gd name="T28" fmla="*/ 80 w 160"/>
                <a:gd name="T29" fmla="*/ 82 h 170"/>
                <a:gd name="T30" fmla="*/ 80 w 160"/>
                <a:gd name="T31" fmla="*/ 90 h 170"/>
                <a:gd name="T32" fmla="*/ 80 w 160"/>
                <a:gd name="T33" fmla="*/ 98 h 170"/>
                <a:gd name="T34" fmla="*/ 80 w 160"/>
                <a:gd name="T35" fmla="*/ 106 h 170"/>
                <a:gd name="T36" fmla="*/ 80 w 160"/>
                <a:gd name="T37" fmla="*/ 114 h 170"/>
                <a:gd name="T38" fmla="*/ 80 w 160"/>
                <a:gd name="T39" fmla="*/ 122 h 170"/>
                <a:gd name="T40" fmla="*/ 80 w 160"/>
                <a:gd name="T41" fmla="*/ 130 h 170"/>
                <a:gd name="T42" fmla="*/ 72 w 160"/>
                <a:gd name="T43" fmla="*/ 130 h 170"/>
                <a:gd name="T44" fmla="*/ 64 w 160"/>
                <a:gd name="T45" fmla="*/ 130 h 170"/>
                <a:gd name="T46" fmla="*/ 56 w 160"/>
                <a:gd name="T47" fmla="*/ 130 h 170"/>
                <a:gd name="T48" fmla="*/ 48 w 160"/>
                <a:gd name="T49" fmla="*/ 130 h 170"/>
                <a:gd name="T50" fmla="*/ 40 w 160"/>
                <a:gd name="T51" fmla="*/ 138 h 170"/>
                <a:gd name="T52" fmla="*/ 32 w 160"/>
                <a:gd name="T53" fmla="*/ 146 h 170"/>
                <a:gd name="T54" fmla="*/ 24 w 160"/>
                <a:gd name="T55" fmla="*/ 146 h 170"/>
                <a:gd name="T56" fmla="*/ 16 w 160"/>
                <a:gd name="T57" fmla="*/ 162 h 170"/>
                <a:gd name="T58" fmla="*/ 8 w 160"/>
                <a:gd name="T59" fmla="*/ 162 h 170"/>
                <a:gd name="T60" fmla="*/ 8 w 160"/>
                <a:gd name="T61" fmla="*/ 170 h 170"/>
                <a:gd name="T62" fmla="*/ 0 w 160"/>
                <a:gd name="T63" fmla="*/ 170 h 1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0"/>
                <a:gd name="T97" fmla="*/ 0 h 170"/>
                <a:gd name="T98" fmla="*/ 160 w 160"/>
                <a:gd name="T99" fmla="*/ 170 h 1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0" h="170">
                  <a:moveTo>
                    <a:pt x="160" y="24"/>
                  </a:moveTo>
                  <a:lnTo>
                    <a:pt x="136" y="0"/>
                  </a:lnTo>
                  <a:lnTo>
                    <a:pt x="120" y="0"/>
                  </a:lnTo>
                  <a:lnTo>
                    <a:pt x="120" y="8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16"/>
                  </a:lnTo>
                  <a:lnTo>
                    <a:pt x="96" y="24"/>
                  </a:lnTo>
                  <a:lnTo>
                    <a:pt x="88" y="24"/>
                  </a:lnTo>
                  <a:lnTo>
                    <a:pt x="88" y="42"/>
                  </a:lnTo>
                  <a:lnTo>
                    <a:pt x="80" y="42"/>
                  </a:lnTo>
                  <a:lnTo>
                    <a:pt x="80" y="58"/>
                  </a:lnTo>
                  <a:lnTo>
                    <a:pt x="80" y="66"/>
                  </a:lnTo>
                  <a:lnTo>
                    <a:pt x="80" y="74"/>
                  </a:lnTo>
                  <a:lnTo>
                    <a:pt x="80" y="82"/>
                  </a:lnTo>
                  <a:lnTo>
                    <a:pt x="80" y="90"/>
                  </a:lnTo>
                  <a:lnTo>
                    <a:pt x="80" y="98"/>
                  </a:lnTo>
                  <a:lnTo>
                    <a:pt x="80" y="106"/>
                  </a:lnTo>
                  <a:lnTo>
                    <a:pt x="80" y="114"/>
                  </a:lnTo>
                  <a:lnTo>
                    <a:pt x="80" y="122"/>
                  </a:lnTo>
                  <a:lnTo>
                    <a:pt x="80" y="130"/>
                  </a:lnTo>
                  <a:lnTo>
                    <a:pt x="72" y="130"/>
                  </a:lnTo>
                  <a:lnTo>
                    <a:pt x="64" y="130"/>
                  </a:lnTo>
                  <a:lnTo>
                    <a:pt x="56" y="130"/>
                  </a:lnTo>
                  <a:lnTo>
                    <a:pt x="48" y="130"/>
                  </a:lnTo>
                  <a:lnTo>
                    <a:pt x="40" y="138"/>
                  </a:lnTo>
                  <a:lnTo>
                    <a:pt x="32" y="146"/>
                  </a:lnTo>
                  <a:lnTo>
                    <a:pt x="24" y="146"/>
                  </a:lnTo>
                  <a:lnTo>
                    <a:pt x="16" y="162"/>
                  </a:lnTo>
                  <a:lnTo>
                    <a:pt x="8" y="162"/>
                  </a:lnTo>
                  <a:lnTo>
                    <a:pt x="8" y="170"/>
                  </a:lnTo>
                  <a:lnTo>
                    <a:pt x="0" y="170"/>
                  </a:lnTo>
                </a:path>
              </a:pathLst>
            </a:custGeom>
            <a:noFill/>
            <a:ln w="2857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01" name="Freeform 36">
              <a:extLst>
                <a:ext uri="{FF2B5EF4-FFF2-40B4-BE49-F238E27FC236}">
                  <a16:creationId xmlns:a16="http://schemas.microsoft.com/office/drawing/2014/main" id="{533D5C6B-7F32-C501-85EE-987571035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2314"/>
              <a:ext cx="128" cy="218"/>
            </a:xfrm>
            <a:custGeom>
              <a:avLst/>
              <a:gdLst>
                <a:gd name="T0" fmla="*/ 0 w 128"/>
                <a:gd name="T1" fmla="*/ 0 h 218"/>
                <a:gd name="T2" fmla="*/ 8 w 128"/>
                <a:gd name="T3" fmla="*/ 16 h 218"/>
                <a:gd name="T4" fmla="*/ 16 w 128"/>
                <a:gd name="T5" fmla="*/ 16 h 218"/>
                <a:gd name="T6" fmla="*/ 16 w 128"/>
                <a:gd name="T7" fmla="*/ 24 h 218"/>
                <a:gd name="T8" fmla="*/ 24 w 128"/>
                <a:gd name="T9" fmla="*/ 24 h 218"/>
                <a:gd name="T10" fmla="*/ 32 w 128"/>
                <a:gd name="T11" fmla="*/ 32 h 218"/>
                <a:gd name="T12" fmla="*/ 32 w 128"/>
                <a:gd name="T13" fmla="*/ 40 h 218"/>
                <a:gd name="T14" fmla="*/ 40 w 128"/>
                <a:gd name="T15" fmla="*/ 48 h 218"/>
                <a:gd name="T16" fmla="*/ 48 w 128"/>
                <a:gd name="T17" fmla="*/ 56 h 218"/>
                <a:gd name="T18" fmla="*/ 48 w 128"/>
                <a:gd name="T19" fmla="*/ 64 h 218"/>
                <a:gd name="T20" fmla="*/ 64 w 128"/>
                <a:gd name="T21" fmla="*/ 82 h 218"/>
                <a:gd name="T22" fmla="*/ 64 w 128"/>
                <a:gd name="T23" fmla="*/ 90 h 218"/>
                <a:gd name="T24" fmla="*/ 64 w 128"/>
                <a:gd name="T25" fmla="*/ 98 h 218"/>
                <a:gd name="T26" fmla="*/ 88 w 128"/>
                <a:gd name="T27" fmla="*/ 98 h 218"/>
                <a:gd name="T28" fmla="*/ 88 w 128"/>
                <a:gd name="T29" fmla="*/ 106 h 218"/>
                <a:gd name="T30" fmla="*/ 96 w 128"/>
                <a:gd name="T31" fmla="*/ 106 h 218"/>
                <a:gd name="T32" fmla="*/ 96 w 128"/>
                <a:gd name="T33" fmla="*/ 114 h 218"/>
                <a:gd name="T34" fmla="*/ 96 w 128"/>
                <a:gd name="T35" fmla="*/ 122 h 218"/>
                <a:gd name="T36" fmla="*/ 104 w 128"/>
                <a:gd name="T37" fmla="*/ 122 h 218"/>
                <a:gd name="T38" fmla="*/ 104 w 128"/>
                <a:gd name="T39" fmla="*/ 130 h 218"/>
                <a:gd name="T40" fmla="*/ 104 w 128"/>
                <a:gd name="T41" fmla="*/ 138 h 218"/>
                <a:gd name="T42" fmla="*/ 104 w 128"/>
                <a:gd name="T43" fmla="*/ 146 h 218"/>
                <a:gd name="T44" fmla="*/ 104 w 128"/>
                <a:gd name="T45" fmla="*/ 154 h 218"/>
                <a:gd name="T46" fmla="*/ 104 w 128"/>
                <a:gd name="T47" fmla="*/ 162 h 218"/>
                <a:gd name="T48" fmla="*/ 104 w 128"/>
                <a:gd name="T49" fmla="*/ 170 h 218"/>
                <a:gd name="T50" fmla="*/ 104 w 128"/>
                <a:gd name="T51" fmla="*/ 178 h 218"/>
                <a:gd name="T52" fmla="*/ 104 w 128"/>
                <a:gd name="T53" fmla="*/ 186 h 218"/>
                <a:gd name="T54" fmla="*/ 112 w 128"/>
                <a:gd name="T55" fmla="*/ 186 h 218"/>
                <a:gd name="T56" fmla="*/ 112 w 128"/>
                <a:gd name="T57" fmla="*/ 202 h 218"/>
                <a:gd name="T58" fmla="*/ 112 w 128"/>
                <a:gd name="T59" fmla="*/ 210 h 218"/>
                <a:gd name="T60" fmla="*/ 120 w 128"/>
                <a:gd name="T61" fmla="*/ 210 h 218"/>
                <a:gd name="T62" fmla="*/ 128 w 128"/>
                <a:gd name="T63" fmla="*/ 210 h 218"/>
                <a:gd name="T64" fmla="*/ 128 w 128"/>
                <a:gd name="T65" fmla="*/ 218 h 218"/>
                <a:gd name="T66" fmla="*/ 128 w 128"/>
                <a:gd name="T67" fmla="*/ 210 h 21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8"/>
                <a:gd name="T103" fmla="*/ 0 h 218"/>
                <a:gd name="T104" fmla="*/ 128 w 128"/>
                <a:gd name="T105" fmla="*/ 218 h 21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8" h="218">
                  <a:moveTo>
                    <a:pt x="0" y="0"/>
                  </a:moveTo>
                  <a:lnTo>
                    <a:pt x="8" y="16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32" y="32"/>
                  </a:lnTo>
                  <a:lnTo>
                    <a:pt x="32" y="40"/>
                  </a:lnTo>
                  <a:lnTo>
                    <a:pt x="40" y="48"/>
                  </a:lnTo>
                  <a:lnTo>
                    <a:pt x="48" y="56"/>
                  </a:lnTo>
                  <a:lnTo>
                    <a:pt x="48" y="64"/>
                  </a:lnTo>
                  <a:lnTo>
                    <a:pt x="64" y="82"/>
                  </a:lnTo>
                  <a:lnTo>
                    <a:pt x="64" y="90"/>
                  </a:lnTo>
                  <a:lnTo>
                    <a:pt x="64" y="98"/>
                  </a:lnTo>
                  <a:lnTo>
                    <a:pt x="88" y="98"/>
                  </a:lnTo>
                  <a:lnTo>
                    <a:pt x="88" y="106"/>
                  </a:lnTo>
                  <a:lnTo>
                    <a:pt x="96" y="106"/>
                  </a:lnTo>
                  <a:lnTo>
                    <a:pt x="96" y="114"/>
                  </a:lnTo>
                  <a:lnTo>
                    <a:pt x="96" y="122"/>
                  </a:lnTo>
                  <a:lnTo>
                    <a:pt x="104" y="122"/>
                  </a:lnTo>
                  <a:lnTo>
                    <a:pt x="104" y="130"/>
                  </a:lnTo>
                  <a:lnTo>
                    <a:pt x="104" y="138"/>
                  </a:lnTo>
                  <a:lnTo>
                    <a:pt x="104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70"/>
                  </a:lnTo>
                  <a:lnTo>
                    <a:pt x="104" y="178"/>
                  </a:lnTo>
                  <a:lnTo>
                    <a:pt x="104" y="186"/>
                  </a:lnTo>
                  <a:lnTo>
                    <a:pt x="112" y="186"/>
                  </a:lnTo>
                  <a:lnTo>
                    <a:pt x="112" y="202"/>
                  </a:lnTo>
                  <a:lnTo>
                    <a:pt x="112" y="210"/>
                  </a:lnTo>
                  <a:lnTo>
                    <a:pt x="120" y="210"/>
                  </a:lnTo>
                  <a:lnTo>
                    <a:pt x="128" y="210"/>
                  </a:lnTo>
                  <a:lnTo>
                    <a:pt x="128" y="218"/>
                  </a:lnTo>
                  <a:lnTo>
                    <a:pt x="128" y="210"/>
                  </a:lnTo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3073FF35-4422-1A81-5FBC-E0BEB3268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2314"/>
              <a:ext cx="128" cy="218"/>
            </a:xfrm>
            <a:custGeom>
              <a:avLst/>
              <a:gdLst>
                <a:gd name="T0" fmla="*/ 0 w 128"/>
                <a:gd name="T1" fmla="*/ 0 h 218"/>
                <a:gd name="T2" fmla="*/ 8 w 128"/>
                <a:gd name="T3" fmla="*/ 16 h 218"/>
                <a:gd name="T4" fmla="*/ 16 w 128"/>
                <a:gd name="T5" fmla="*/ 16 h 218"/>
                <a:gd name="T6" fmla="*/ 16 w 128"/>
                <a:gd name="T7" fmla="*/ 24 h 218"/>
                <a:gd name="T8" fmla="*/ 24 w 128"/>
                <a:gd name="T9" fmla="*/ 24 h 218"/>
                <a:gd name="T10" fmla="*/ 32 w 128"/>
                <a:gd name="T11" fmla="*/ 32 h 218"/>
                <a:gd name="T12" fmla="*/ 32 w 128"/>
                <a:gd name="T13" fmla="*/ 40 h 218"/>
                <a:gd name="T14" fmla="*/ 40 w 128"/>
                <a:gd name="T15" fmla="*/ 48 h 218"/>
                <a:gd name="T16" fmla="*/ 48 w 128"/>
                <a:gd name="T17" fmla="*/ 56 h 218"/>
                <a:gd name="T18" fmla="*/ 48 w 128"/>
                <a:gd name="T19" fmla="*/ 64 h 218"/>
                <a:gd name="T20" fmla="*/ 64 w 128"/>
                <a:gd name="T21" fmla="*/ 82 h 218"/>
                <a:gd name="T22" fmla="*/ 64 w 128"/>
                <a:gd name="T23" fmla="*/ 90 h 218"/>
                <a:gd name="T24" fmla="*/ 64 w 128"/>
                <a:gd name="T25" fmla="*/ 98 h 218"/>
                <a:gd name="T26" fmla="*/ 88 w 128"/>
                <a:gd name="T27" fmla="*/ 98 h 218"/>
                <a:gd name="T28" fmla="*/ 88 w 128"/>
                <a:gd name="T29" fmla="*/ 106 h 218"/>
                <a:gd name="T30" fmla="*/ 96 w 128"/>
                <a:gd name="T31" fmla="*/ 106 h 218"/>
                <a:gd name="T32" fmla="*/ 96 w 128"/>
                <a:gd name="T33" fmla="*/ 114 h 218"/>
                <a:gd name="T34" fmla="*/ 96 w 128"/>
                <a:gd name="T35" fmla="*/ 122 h 218"/>
                <a:gd name="T36" fmla="*/ 104 w 128"/>
                <a:gd name="T37" fmla="*/ 122 h 218"/>
                <a:gd name="T38" fmla="*/ 104 w 128"/>
                <a:gd name="T39" fmla="*/ 130 h 218"/>
                <a:gd name="T40" fmla="*/ 104 w 128"/>
                <a:gd name="T41" fmla="*/ 138 h 218"/>
                <a:gd name="T42" fmla="*/ 104 w 128"/>
                <a:gd name="T43" fmla="*/ 146 h 218"/>
                <a:gd name="T44" fmla="*/ 104 w 128"/>
                <a:gd name="T45" fmla="*/ 154 h 218"/>
                <a:gd name="T46" fmla="*/ 104 w 128"/>
                <a:gd name="T47" fmla="*/ 162 h 218"/>
                <a:gd name="T48" fmla="*/ 104 w 128"/>
                <a:gd name="T49" fmla="*/ 170 h 218"/>
                <a:gd name="T50" fmla="*/ 104 w 128"/>
                <a:gd name="T51" fmla="*/ 178 h 218"/>
                <a:gd name="T52" fmla="*/ 104 w 128"/>
                <a:gd name="T53" fmla="*/ 186 h 218"/>
                <a:gd name="T54" fmla="*/ 112 w 128"/>
                <a:gd name="T55" fmla="*/ 186 h 218"/>
                <a:gd name="T56" fmla="*/ 112 w 128"/>
                <a:gd name="T57" fmla="*/ 202 h 218"/>
                <a:gd name="T58" fmla="*/ 112 w 128"/>
                <a:gd name="T59" fmla="*/ 210 h 218"/>
                <a:gd name="T60" fmla="*/ 120 w 128"/>
                <a:gd name="T61" fmla="*/ 210 h 218"/>
                <a:gd name="T62" fmla="*/ 128 w 128"/>
                <a:gd name="T63" fmla="*/ 210 h 218"/>
                <a:gd name="T64" fmla="*/ 128 w 128"/>
                <a:gd name="T65" fmla="*/ 218 h 218"/>
                <a:gd name="T66" fmla="*/ 128 w 128"/>
                <a:gd name="T67" fmla="*/ 210 h 21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8"/>
                <a:gd name="T103" fmla="*/ 0 h 218"/>
                <a:gd name="T104" fmla="*/ 128 w 128"/>
                <a:gd name="T105" fmla="*/ 218 h 21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8" h="218">
                  <a:moveTo>
                    <a:pt x="0" y="0"/>
                  </a:moveTo>
                  <a:lnTo>
                    <a:pt x="8" y="16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24" y="24"/>
                  </a:lnTo>
                  <a:lnTo>
                    <a:pt x="32" y="32"/>
                  </a:lnTo>
                  <a:lnTo>
                    <a:pt x="32" y="40"/>
                  </a:lnTo>
                  <a:lnTo>
                    <a:pt x="40" y="48"/>
                  </a:lnTo>
                  <a:lnTo>
                    <a:pt x="48" y="56"/>
                  </a:lnTo>
                  <a:lnTo>
                    <a:pt x="48" y="64"/>
                  </a:lnTo>
                  <a:lnTo>
                    <a:pt x="64" y="82"/>
                  </a:lnTo>
                  <a:lnTo>
                    <a:pt x="64" y="90"/>
                  </a:lnTo>
                  <a:lnTo>
                    <a:pt x="64" y="98"/>
                  </a:lnTo>
                  <a:lnTo>
                    <a:pt x="88" y="98"/>
                  </a:lnTo>
                  <a:lnTo>
                    <a:pt x="88" y="106"/>
                  </a:lnTo>
                  <a:lnTo>
                    <a:pt x="96" y="106"/>
                  </a:lnTo>
                  <a:lnTo>
                    <a:pt x="96" y="114"/>
                  </a:lnTo>
                  <a:lnTo>
                    <a:pt x="96" y="122"/>
                  </a:lnTo>
                  <a:lnTo>
                    <a:pt x="104" y="122"/>
                  </a:lnTo>
                  <a:lnTo>
                    <a:pt x="104" y="130"/>
                  </a:lnTo>
                  <a:lnTo>
                    <a:pt x="104" y="138"/>
                  </a:lnTo>
                  <a:lnTo>
                    <a:pt x="104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70"/>
                  </a:lnTo>
                  <a:lnTo>
                    <a:pt x="104" y="178"/>
                  </a:lnTo>
                  <a:lnTo>
                    <a:pt x="104" y="186"/>
                  </a:lnTo>
                  <a:lnTo>
                    <a:pt x="112" y="186"/>
                  </a:lnTo>
                  <a:lnTo>
                    <a:pt x="112" y="202"/>
                  </a:lnTo>
                  <a:lnTo>
                    <a:pt x="112" y="210"/>
                  </a:lnTo>
                  <a:lnTo>
                    <a:pt x="120" y="210"/>
                  </a:lnTo>
                  <a:lnTo>
                    <a:pt x="128" y="210"/>
                  </a:lnTo>
                  <a:lnTo>
                    <a:pt x="128" y="218"/>
                  </a:lnTo>
                  <a:lnTo>
                    <a:pt x="128" y="210"/>
                  </a:lnTo>
                </a:path>
              </a:pathLst>
            </a:custGeom>
            <a:noFill/>
            <a:ln w="28575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103" name="Group 38">
            <a:extLst>
              <a:ext uri="{FF2B5EF4-FFF2-40B4-BE49-F238E27FC236}">
                <a16:creationId xmlns:a16="http://schemas.microsoft.com/office/drawing/2014/main" id="{D3AD6ED5-4A13-B3FC-F517-3081198ECBD1}"/>
              </a:ext>
            </a:extLst>
          </p:cNvPr>
          <p:cNvGrpSpPr>
            <a:grpSpLocks/>
          </p:cNvGrpSpPr>
          <p:nvPr/>
        </p:nvGrpSpPr>
        <p:grpSpPr bwMode="auto">
          <a:xfrm>
            <a:off x="8220714" y="1601219"/>
            <a:ext cx="750887" cy="546100"/>
            <a:chOff x="3678" y="1803"/>
            <a:chExt cx="473" cy="344"/>
          </a:xfrm>
        </p:grpSpPr>
        <p:sp>
          <p:nvSpPr>
            <p:cNvPr id="104" name="Freeform 39">
              <a:extLst>
                <a:ext uri="{FF2B5EF4-FFF2-40B4-BE49-F238E27FC236}">
                  <a16:creationId xmlns:a16="http://schemas.microsoft.com/office/drawing/2014/main" id="{16B233E2-2E56-2B6D-2173-D69E81570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862"/>
              <a:ext cx="64" cy="64"/>
            </a:xfrm>
            <a:custGeom>
              <a:avLst/>
              <a:gdLst>
                <a:gd name="T0" fmla="*/ 56 w 64"/>
                <a:gd name="T1" fmla="*/ 24 h 64"/>
                <a:gd name="T2" fmla="*/ 56 w 64"/>
                <a:gd name="T3" fmla="*/ 40 h 64"/>
                <a:gd name="T4" fmla="*/ 64 w 64"/>
                <a:gd name="T5" fmla="*/ 48 h 64"/>
                <a:gd name="T6" fmla="*/ 56 w 64"/>
                <a:gd name="T7" fmla="*/ 56 h 64"/>
                <a:gd name="T8" fmla="*/ 48 w 64"/>
                <a:gd name="T9" fmla="*/ 64 h 64"/>
                <a:gd name="T10" fmla="*/ 32 w 64"/>
                <a:gd name="T11" fmla="*/ 64 h 64"/>
                <a:gd name="T12" fmla="*/ 16 w 64"/>
                <a:gd name="T13" fmla="*/ 64 h 64"/>
                <a:gd name="T14" fmla="*/ 8 w 64"/>
                <a:gd name="T15" fmla="*/ 56 h 64"/>
                <a:gd name="T16" fmla="*/ 0 w 64"/>
                <a:gd name="T17" fmla="*/ 48 h 64"/>
                <a:gd name="T18" fmla="*/ 0 w 64"/>
                <a:gd name="T19" fmla="*/ 32 h 64"/>
                <a:gd name="T20" fmla="*/ 0 w 64"/>
                <a:gd name="T21" fmla="*/ 16 h 64"/>
                <a:gd name="T22" fmla="*/ 0 w 64"/>
                <a:gd name="T23" fmla="*/ 0 h 64"/>
                <a:gd name="T24" fmla="*/ 16 w 64"/>
                <a:gd name="T25" fmla="*/ 0 h 64"/>
                <a:gd name="T26" fmla="*/ 24 w 64"/>
                <a:gd name="T27" fmla="*/ 8 h 64"/>
                <a:gd name="T28" fmla="*/ 32 w 64"/>
                <a:gd name="T29" fmla="*/ 16 h 64"/>
                <a:gd name="T30" fmla="*/ 32 w 64"/>
                <a:gd name="T31" fmla="*/ 32 h 64"/>
                <a:gd name="T32" fmla="*/ 24 w 64"/>
                <a:gd name="T33" fmla="*/ 16 h 64"/>
                <a:gd name="T34" fmla="*/ 16 w 64"/>
                <a:gd name="T35" fmla="*/ 24 h 64"/>
                <a:gd name="T36" fmla="*/ 24 w 64"/>
                <a:gd name="T37" fmla="*/ 40 h 64"/>
                <a:gd name="T38" fmla="*/ 16 w 64"/>
                <a:gd name="T39" fmla="*/ 48 h 64"/>
                <a:gd name="T40" fmla="*/ 24 w 64"/>
                <a:gd name="T41" fmla="*/ 40 h 64"/>
                <a:gd name="T42" fmla="*/ 16 w 64"/>
                <a:gd name="T43" fmla="*/ 32 h 64"/>
                <a:gd name="T44" fmla="*/ 8 w 64"/>
                <a:gd name="T45" fmla="*/ 24 h 64"/>
                <a:gd name="T46" fmla="*/ 0 w 64"/>
                <a:gd name="T47" fmla="*/ 32 h 64"/>
                <a:gd name="T48" fmla="*/ 16 w 64"/>
                <a:gd name="T49" fmla="*/ 40 h 64"/>
                <a:gd name="T50" fmla="*/ 32 w 64"/>
                <a:gd name="T51" fmla="*/ 40 h 64"/>
                <a:gd name="T52" fmla="*/ 24 w 64"/>
                <a:gd name="T53" fmla="*/ 48 h 64"/>
                <a:gd name="T54" fmla="*/ 40 w 64"/>
                <a:gd name="T55" fmla="*/ 56 h 64"/>
                <a:gd name="T56" fmla="*/ 32 w 64"/>
                <a:gd name="T57" fmla="*/ 48 h 64"/>
                <a:gd name="T58" fmla="*/ 16 w 64"/>
                <a:gd name="T59" fmla="*/ 48 h 64"/>
                <a:gd name="T60" fmla="*/ 32 w 64"/>
                <a:gd name="T61" fmla="*/ 48 h 64"/>
                <a:gd name="T62" fmla="*/ 40 w 64"/>
                <a:gd name="T63" fmla="*/ 40 h 64"/>
                <a:gd name="T64" fmla="*/ 32 w 64"/>
                <a:gd name="T65" fmla="*/ 32 h 64"/>
                <a:gd name="T66" fmla="*/ 24 w 64"/>
                <a:gd name="T67" fmla="*/ 24 h 64"/>
                <a:gd name="T68" fmla="*/ 16 w 64"/>
                <a:gd name="T69" fmla="*/ 24 h 64"/>
                <a:gd name="T70" fmla="*/ 0 w 64"/>
                <a:gd name="T71" fmla="*/ 32 h 64"/>
                <a:gd name="T72" fmla="*/ 8 w 64"/>
                <a:gd name="T73" fmla="*/ 40 h 64"/>
                <a:gd name="T74" fmla="*/ 24 w 64"/>
                <a:gd name="T75" fmla="*/ 48 h 64"/>
                <a:gd name="T76" fmla="*/ 32 w 64"/>
                <a:gd name="T77" fmla="*/ 40 h 64"/>
                <a:gd name="T78" fmla="*/ 40 w 64"/>
                <a:gd name="T79" fmla="*/ 32 h 64"/>
                <a:gd name="T80" fmla="*/ 32 w 64"/>
                <a:gd name="T81" fmla="*/ 24 h 64"/>
                <a:gd name="T82" fmla="*/ 16 w 64"/>
                <a:gd name="T83" fmla="*/ 8 h 64"/>
                <a:gd name="T84" fmla="*/ 16 w 64"/>
                <a:gd name="T85" fmla="*/ 24 h 64"/>
                <a:gd name="T86" fmla="*/ 0 w 64"/>
                <a:gd name="T87" fmla="*/ 24 h 64"/>
                <a:gd name="T88" fmla="*/ 0 w 64"/>
                <a:gd name="T89" fmla="*/ 48 h 64"/>
                <a:gd name="T90" fmla="*/ 16 w 64"/>
                <a:gd name="T91" fmla="*/ 56 h 64"/>
                <a:gd name="T92" fmla="*/ 32 w 64"/>
                <a:gd name="T93" fmla="*/ 64 h 64"/>
                <a:gd name="T94" fmla="*/ 16 w 64"/>
                <a:gd name="T95" fmla="*/ 8 h 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"/>
                <a:gd name="T145" fmla="*/ 0 h 64"/>
                <a:gd name="T146" fmla="*/ 64 w 64"/>
                <a:gd name="T147" fmla="*/ 64 h 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" h="64">
                  <a:moveTo>
                    <a:pt x="16" y="8"/>
                  </a:moveTo>
                  <a:lnTo>
                    <a:pt x="56" y="24"/>
                  </a:lnTo>
                  <a:lnTo>
                    <a:pt x="56" y="32"/>
                  </a:lnTo>
                  <a:lnTo>
                    <a:pt x="56" y="40"/>
                  </a:lnTo>
                  <a:lnTo>
                    <a:pt x="56" y="48"/>
                  </a:lnTo>
                  <a:lnTo>
                    <a:pt x="64" y="48"/>
                  </a:lnTo>
                  <a:lnTo>
                    <a:pt x="56" y="48"/>
                  </a:lnTo>
                  <a:lnTo>
                    <a:pt x="56" y="56"/>
                  </a:lnTo>
                  <a:lnTo>
                    <a:pt x="48" y="56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32" y="64"/>
                  </a:lnTo>
                  <a:lnTo>
                    <a:pt x="24" y="64"/>
                  </a:lnTo>
                  <a:lnTo>
                    <a:pt x="16" y="64"/>
                  </a:lnTo>
                  <a:lnTo>
                    <a:pt x="8" y="64"/>
                  </a:lnTo>
                  <a:lnTo>
                    <a:pt x="8" y="56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32" y="24"/>
                  </a:lnTo>
                  <a:lnTo>
                    <a:pt x="32" y="32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16" y="32"/>
                  </a:lnTo>
                  <a:lnTo>
                    <a:pt x="24" y="40"/>
                  </a:lnTo>
                  <a:lnTo>
                    <a:pt x="16" y="40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24" y="40"/>
                  </a:lnTo>
                  <a:lnTo>
                    <a:pt x="16" y="40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32" y="40"/>
                  </a:lnTo>
                  <a:lnTo>
                    <a:pt x="24" y="40"/>
                  </a:lnTo>
                  <a:lnTo>
                    <a:pt x="24" y="48"/>
                  </a:lnTo>
                  <a:lnTo>
                    <a:pt x="32" y="56"/>
                  </a:lnTo>
                  <a:lnTo>
                    <a:pt x="40" y="56"/>
                  </a:lnTo>
                  <a:lnTo>
                    <a:pt x="40" y="48"/>
                  </a:lnTo>
                  <a:lnTo>
                    <a:pt x="32" y="48"/>
                  </a:lnTo>
                  <a:lnTo>
                    <a:pt x="24" y="48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32" y="48"/>
                  </a:lnTo>
                  <a:lnTo>
                    <a:pt x="40" y="48"/>
                  </a:lnTo>
                  <a:lnTo>
                    <a:pt x="40" y="40"/>
                  </a:lnTo>
                  <a:lnTo>
                    <a:pt x="32" y="40"/>
                  </a:lnTo>
                  <a:lnTo>
                    <a:pt x="32" y="32"/>
                  </a:lnTo>
                  <a:lnTo>
                    <a:pt x="24" y="32"/>
                  </a:lnTo>
                  <a:lnTo>
                    <a:pt x="24" y="24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40" y="40"/>
                  </a:lnTo>
                  <a:lnTo>
                    <a:pt x="40" y="32"/>
                  </a:lnTo>
                  <a:lnTo>
                    <a:pt x="40" y="24"/>
                  </a:lnTo>
                  <a:lnTo>
                    <a:pt x="32" y="24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8" y="48"/>
                  </a:lnTo>
                  <a:lnTo>
                    <a:pt x="16" y="56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32" y="56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5" name="Freeform 40">
              <a:extLst>
                <a:ext uri="{FF2B5EF4-FFF2-40B4-BE49-F238E27FC236}">
                  <a16:creationId xmlns:a16="http://schemas.microsoft.com/office/drawing/2014/main" id="{B0596DB6-1905-762A-1708-E157F16AD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" y="1803"/>
              <a:ext cx="473" cy="344"/>
            </a:xfrm>
            <a:custGeom>
              <a:avLst/>
              <a:gdLst>
                <a:gd name="T0" fmla="*/ 222 w 473"/>
                <a:gd name="T1" fmla="*/ 42 h 344"/>
                <a:gd name="T2" fmla="*/ 276 w 473"/>
                <a:gd name="T3" fmla="*/ 24 h 344"/>
                <a:gd name="T4" fmla="*/ 312 w 473"/>
                <a:gd name="T5" fmla="*/ 0 h 344"/>
                <a:gd name="T6" fmla="*/ 384 w 473"/>
                <a:gd name="T7" fmla="*/ 6 h 344"/>
                <a:gd name="T8" fmla="*/ 366 w 473"/>
                <a:gd name="T9" fmla="*/ 12 h 344"/>
                <a:gd name="T10" fmla="*/ 342 w 473"/>
                <a:gd name="T11" fmla="*/ 18 h 344"/>
                <a:gd name="T12" fmla="*/ 270 w 473"/>
                <a:gd name="T13" fmla="*/ 48 h 344"/>
                <a:gd name="T14" fmla="*/ 324 w 473"/>
                <a:gd name="T15" fmla="*/ 144 h 344"/>
                <a:gd name="T16" fmla="*/ 360 w 473"/>
                <a:gd name="T17" fmla="*/ 168 h 344"/>
                <a:gd name="T18" fmla="*/ 384 w 473"/>
                <a:gd name="T19" fmla="*/ 204 h 344"/>
                <a:gd name="T20" fmla="*/ 390 w 473"/>
                <a:gd name="T21" fmla="*/ 228 h 344"/>
                <a:gd name="T22" fmla="*/ 432 w 473"/>
                <a:gd name="T23" fmla="*/ 300 h 344"/>
                <a:gd name="T24" fmla="*/ 432 w 473"/>
                <a:gd name="T25" fmla="*/ 330 h 344"/>
                <a:gd name="T26" fmla="*/ 366 w 473"/>
                <a:gd name="T27" fmla="*/ 270 h 344"/>
                <a:gd name="T28" fmla="*/ 330 w 473"/>
                <a:gd name="T29" fmla="*/ 222 h 344"/>
                <a:gd name="T30" fmla="*/ 222 w 473"/>
                <a:gd name="T31" fmla="*/ 162 h 344"/>
                <a:gd name="T32" fmla="*/ 186 w 473"/>
                <a:gd name="T33" fmla="*/ 168 h 344"/>
                <a:gd name="T34" fmla="*/ 162 w 473"/>
                <a:gd name="T35" fmla="*/ 204 h 344"/>
                <a:gd name="T36" fmla="*/ 144 w 473"/>
                <a:gd name="T37" fmla="*/ 216 h 344"/>
                <a:gd name="T38" fmla="*/ 132 w 473"/>
                <a:gd name="T39" fmla="*/ 234 h 344"/>
                <a:gd name="T40" fmla="*/ 96 w 473"/>
                <a:gd name="T41" fmla="*/ 246 h 344"/>
                <a:gd name="T42" fmla="*/ 132 w 473"/>
                <a:gd name="T43" fmla="*/ 174 h 344"/>
                <a:gd name="T44" fmla="*/ 114 w 473"/>
                <a:gd name="T45" fmla="*/ 120 h 344"/>
                <a:gd name="T46" fmla="*/ 42 w 473"/>
                <a:gd name="T47" fmla="*/ 90 h 344"/>
                <a:gd name="T48" fmla="*/ 36 w 473"/>
                <a:gd name="T49" fmla="*/ 72 h 344"/>
                <a:gd name="T50" fmla="*/ 0 w 473"/>
                <a:gd name="T51" fmla="*/ 60 h 344"/>
                <a:gd name="T52" fmla="*/ 54 w 473"/>
                <a:gd name="T53" fmla="*/ 66 h 344"/>
                <a:gd name="T54" fmla="*/ 222 w 473"/>
                <a:gd name="T55" fmla="*/ 42 h 34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73"/>
                <a:gd name="T85" fmla="*/ 0 h 344"/>
                <a:gd name="T86" fmla="*/ 473 w 473"/>
                <a:gd name="T87" fmla="*/ 344 h 34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73" h="344">
                  <a:moveTo>
                    <a:pt x="222" y="42"/>
                  </a:moveTo>
                  <a:cubicBezTo>
                    <a:pt x="240" y="36"/>
                    <a:pt x="260" y="35"/>
                    <a:pt x="276" y="24"/>
                  </a:cubicBezTo>
                  <a:cubicBezTo>
                    <a:pt x="288" y="16"/>
                    <a:pt x="312" y="0"/>
                    <a:pt x="312" y="0"/>
                  </a:cubicBezTo>
                  <a:cubicBezTo>
                    <a:pt x="336" y="2"/>
                    <a:pt x="360" y="1"/>
                    <a:pt x="384" y="6"/>
                  </a:cubicBezTo>
                  <a:cubicBezTo>
                    <a:pt x="390" y="7"/>
                    <a:pt x="372" y="10"/>
                    <a:pt x="366" y="12"/>
                  </a:cubicBezTo>
                  <a:cubicBezTo>
                    <a:pt x="358" y="14"/>
                    <a:pt x="350" y="16"/>
                    <a:pt x="342" y="18"/>
                  </a:cubicBezTo>
                  <a:cubicBezTo>
                    <a:pt x="314" y="26"/>
                    <a:pt x="296" y="39"/>
                    <a:pt x="270" y="48"/>
                  </a:cubicBezTo>
                  <a:cubicBezTo>
                    <a:pt x="238" y="96"/>
                    <a:pt x="288" y="120"/>
                    <a:pt x="324" y="144"/>
                  </a:cubicBezTo>
                  <a:cubicBezTo>
                    <a:pt x="336" y="152"/>
                    <a:pt x="360" y="168"/>
                    <a:pt x="360" y="168"/>
                  </a:cubicBezTo>
                  <a:cubicBezTo>
                    <a:pt x="368" y="180"/>
                    <a:pt x="376" y="192"/>
                    <a:pt x="384" y="204"/>
                  </a:cubicBezTo>
                  <a:cubicBezTo>
                    <a:pt x="389" y="211"/>
                    <a:pt x="388" y="220"/>
                    <a:pt x="390" y="228"/>
                  </a:cubicBezTo>
                  <a:cubicBezTo>
                    <a:pt x="399" y="259"/>
                    <a:pt x="405" y="282"/>
                    <a:pt x="432" y="300"/>
                  </a:cubicBezTo>
                  <a:cubicBezTo>
                    <a:pt x="442" y="315"/>
                    <a:pt x="473" y="344"/>
                    <a:pt x="432" y="330"/>
                  </a:cubicBezTo>
                  <a:cubicBezTo>
                    <a:pt x="415" y="308"/>
                    <a:pt x="392" y="279"/>
                    <a:pt x="366" y="270"/>
                  </a:cubicBezTo>
                  <a:cubicBezTo>
                    <a:pt x="358" y="246"/>
                    <a:pt x="351" y="236"/>
                    <a:pt x="330" y="222"/>
                  </a:cubicBezTo>
                  <a:cubicBezTo>
                    <a:pt x="307" y="187"/>
                    <a:pt x="262" y="172"/>
                    <a:pt x="222" y="162"/>
                  </a:cubicBezTo>
                  <a:cubicBezTo>
                    <a:pt x="210" y="164"/>
                    <a:pt x="196" y="161"/>
                    <a:pt x="186" y="168"/>
                  </a:cubicBezTo>
                  <a:cubicBezTo>
                    <a:pt x="174" y="176"/>
                    <a:pt x="174" y="196"/>
                    <a:pt x="162" y="204"/>
                  </a:cubicBezTo>
                  <a:cubicBezTo>
                    <a:pt x="156" y="208"/>
                    <a:pt x="150" y="212"/>
                    <a:pt x="144" y="216"/>
                  </a:cubicBezTo>
                  <a:cubicBezTo>
                    <a:pt x="140" y="222"/>
                    <a:pt x="138" y="230"/>
                    <a:pt x="132" y="234"/>
                  </a:cubicBezTo>
                  <a:cubicBezTo>
                    <a:pt x="121" y="241"/>
                    <a:pt x="96" y="246"/>
                    <a:pt x="96" y="246"/>
                  </a:cubicBezTo>
                  <a:cubicBezTo>
                    <a:pt x="102" y="208"/>
                    <a:pt x="106" y="200"/>
                    <a:pt x="132" y="174"/>
                  </a:cubicBezTo>
                  <a:cubicBezTo>
                    <a:pt x="130" y="162"/>
                    <a:pt x="130" y="130"/>
                    <a:pt x="114" y="120"/>
                  </a:cubicBezTo>
                  <a:cubicBezTo>
                    <a:pt x="101" y="112"/>
                    <a:pt x="58" y="95"/>
                    <a:pt x="42" y="90"/>
                  </a:cubicBezTo>
                  <a:cubicBezTo>
                    <a:pt x="40" y="84"/>
                    <a:pt x="41" y="76"/>
                    <a:pt x="36" y="72"/>
                  </a:cubicBezTo>
                  <a:cubicBezTo>
                    <a:pt x="26" y="65"/>
                    <a:pt x="0" y="60"/>
                    <a:pt x="0" y="60"/>
                  </a:cubicBezTo>
                  <a:cubicBezTo>
                    <a:pt x="25" y="43"/>
                    <a:pt x="30" y="50"/>
                    <a:pt x="54" y="66"/>
                  </a:cubicBezTo>
                  <a:cubicBezTo>
                    <a:pt x="137" y="45"/>
                    <a:pt x="129" y="34"/>
                    <a:pt x="222" y="42"/>
                  </a:cubicBezTo>
                  <a:close/>
                </a:path>
              </a:pathLst>
            </a:custGeom>
            <a:noFill/>
            <a:ln w="222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06" name="Rectangle 41">
            <a:extLst>
              <a:ext uri="{FF2B5EF4-FFF2-40B4-BE49-F238E27FC236}">
                <a16:creationId xmlns:a16="http://schemas.microsoft.com/office/drawing/2014/main" id="{D82D6069-E9D3-5AF9-06B7-E451D03A0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901" y="2683894"/>
            <a:ext cx="14208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</a:rPr>
              <a:t>A</a:t>
            </a: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</a:rPr>
              <a:t> &amp; C fibers</a:t>
            </a:r>
          </a:p>
          <a:p>
            <a:pPr marL="0" marR="0" lvl="0" indent="0" algn="ctr" defTabSz="91440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</a:rPr>
              <a:t>afferents</a:t>
            </a:r>
          </a:p>
        </p:txBody>
      </p:sp>
      <p:grpSp>
        <p:nvGrpSpPr>
          <p:cNvPr id="107" name="Group 42">
            <a:extLst>
              <a:ext uri="{FF2B5EF4-FFF2-40B4-BE49-F238E27FC236}">
                <a16:creationId xmlns:a16="http://schemas.microsoft.com/office/drawing/2014/main" id="{8A38D62E-084B-7FE0-34DC-8361F3B3EC85}"/>
              </a:ext>
            </a:extLst>
          </p:cNvPr>
          <p:cNvGrpSpPr>
            <a:grpSpLocks/>
          </p:cNvGrpSpPr>
          <p:nvPr/>
        </p:nvGrpSpPr>
        <p:grpSpPr bwMode="auto">
          <a:xfrm>
            <a:off x="3204214" y="2131444"/>
            <a:ext cx="750887" cy="546100"/>
            <a:chOff x="3678" y="1803"/>
            <a:chExt cx="473" cy="344"/>
          </a:xfrm>
        </p:grpSpPr>
        <p:sp>
          <p:nvSpPr>
            <p:cNvPr id="108" name="Freeform 43">
              <a:extLst>
                <a:ext uri="{FF2B5EF4-FFF2-40B4-BE49-F238E27FC236}">
                  <a16:creationId xmlns:a16="http://schemas.microsoft.com/office/drawing/2014/main" id="{EE0793B5-D967-6F12-99A1-BFD761482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862"/>
              <a:ext cx="64" cy="64"/>
            </a:xfrm>
            <a:custGeom>
              <a:avLst/>
              <a:gdLst>
                <a:gd name="T0" fmla="*/ 56 w 64"/>
                <a:gd name="T1" fmla="*/ 24 h 64"/>
                <a:gd name="T2" fmla="*/ 56 w 64"/>
                <a:gd name="T3" fmla="*/ 40 h 64"/>
                <a:gd name="T4" fmla="*/ 64 w 64"/>
                <a:gd name="T5" fmla="*/ 48 h 64"/>
                <a:gd name="T6" fmla="*/ 56 w 64"/>
                <a:gd name="T7" fmla="*/ 56 h 64"/>
                <a:gd name="T8" fmla="*/ 48 w 64"/>
                <a:gd name="T9" fmla="*/ 64 h 64"/>
                <a:gd name="T10" fmla="*/ 32 w 64"/>
                <a:gd name="T11" fmla="*/ 64 h 64"/>
                <a:gd name="T12" fmla="*/ 16 w 64"/>
                <a:gd name="T13" fmla="*/ 64 h 64"/>
                <a:gd name="T14" fmla="*/ 8 w 64"/>
                <a:gd name="T15" fmla="*/ 56 h 64"/>
                <a:gd name="T16" fmla="*/ 0 w 64"/>
                <a:gd name="T17" fmla="*/ 48 h 64"/>
                <a:gd name="T18" fmla="*/ 0 w 64"/>
                <a:gd name="T19" fmla="*/ 32 h 64"/>
                <a:gd name="T20" fmla="*/ 0 w 64"/>
                <a:gd name="T21" fmla="*/ 16 h 64"/>
                <a:gd name="T22" fmla="*/ 0 w 64"/>
                <a:gd name="T23" fmla="*/ 0 h 64"/>
                <a:gd name="T24" fmla="*/ 16 w 64"/>
                <a:gd name="T25" fmla="*/ 0 h 64"/>
                <a:gd name="T26" fmla="*/ 24 w 64"/>
                <a:gd name="T27" fmla="*/ 8 h 64"/>
                <a:gd name="T28" fmla="*/ 32 w 64"/>
                <a:gd name="T29" fmla="*/ 16 h 64"/>
                <a:gd name="T30" fmla="*/ 32 w 64"/>
                <a:gd name="T31" fmla="*/ 32 h 64"/>
                <a:gd name="T32" fmla="*/ 24 w 64"/>
                <a:gd name="T33" fmla="*/ 16 h 64"/>
                <a:gd name="T34" fmla="*/ 16 w 64"/>
                <a:gd name="T35" fmla="*/ 24 h 64"/>
                <a:gd name="T36" fmla="*/ 24 w 64"/>
                <a:gd name="T37" fmla="*/ 40 h 64"/>
                <a:gd name="T38" fmla="*/ 16 w 64"/>
                <a:gd name="T39" fmla="*/ 48 h 64"/>
                <a:gd name="T40" fmla="*/ 24 w 64"/>
                <a:gd name="T41" fmla="*/ 40 h 64"/>
                <a:gd name="T42" fmla="*/ 16 w 64"/>
                <a:gd name="T43" fmla="*/ 32 h 64"/>
                <a:gd name="T44" fmla="*/ 8 w 64"/>
                <a:gd name="T45" fmla="*/ 24 h 64"/>
                <a:gd name="T46" fmla="*/ 0 w 64"/>
                <a:gd name="T47" fmla="*/ 32 h 64"/>
                <a:gd name="T48" fmla="*/ 16 w 64"/>
                <a:gd name="T49" fmla="*/ 40 h 64"/>
                <a:gd name="T50" fmla="*/ 32 w 64"/>
                <a:gd name="T51" fmla="*/ 40 h 64"/>
                <a:gd name="T52" fmla="*/ 24 w 64"/>
                <a:gd name="T53" fmla="*/ 48 h 64"/>
                <a:gd name="T54" fmla="*/ 40 w 64"/>
                <a:gd name="T55" fmla="*/ 56 h 64"/>
                <a:gd name="T56" fmla="*/ 32 w 64"/>
                <a:gd name="T57" fmla="*/ 48 h 64"/>
                <a:gd name="T58" fmla="*/ 16 w 64"/>
                <a:gd name="T59" fmla="*/ 48 h 64"/>
                <a:gd name="T60" fmla="*/ 32 w 64"/>
                <a:gd name="T61" fmla="*/ 48 h 64"/>
                <a:gd name="T62" fmla="*/ 40 w 64"/>
                <a:gd name="T63" fmla="*/ 40 h 64"/>
                <a:gd name="T64" fmla="*/ 32 w 64"/>
                <a:gd name="T65" fmla="*/ 32 h 64"/>
                <a:gd name="T66" fmla="*/ 24 w 64"/>
                <a:gd name="T67" fmla="*/ 24 h 64"/>
                <a:gd name="T68" fmla="*/ 16 w 64"/>
                <a:gd name="T69" fmla="*/ 24 h 64"/>
                <a:gd name="T70" fmla="*/ 0 w 64"/>
                <a:gd name="T71" fmla="*/ 32 h 64"/>
                <a:gd name="T72" fmla="*/ 8 w 64"/>
                <a:gd name="T73" fmla="*/ 40 h 64"/>
                <a:gd name="T74" fmla="*/ 24 w 64"/>
                <a:gd name="T75" fmla="*/ 48 h 64"/>
                <a:gd name="T76" fmla="*/ 32 w 64"/>
                <a:gd name="T77" fmla="*/ 40 h 64"/>
                <a:gd name="T78" fmla="*/ 40 w 64"/>
                <a:gd name="T79" fmla="*/ 32 h 64"/>
                <a:gd name="T80" fmla="*/ 32 w 64"/>
                <a:gd name="T81" fmla="*/ 24 h 64"/>
                <a:gd name="T82" fmla="*/ 16 w 64"/>
                <a:gd name="T83" fmla="*/ 8 h 64"/>
                <a:gd name="T84" fmla="*/ 16 w 64"/>
                <a:gd name="T85" fmla="*/ 24 h 64"/>
                <a:gd name="T86" fmla="*/ 0 w 64"/>
                <a:gd name="T87" fmla="*/ 24 h 64"/>
                <a:gd name="T88" fmla="*/ 0 w 64"/>
                <a:gd name="T89" fmla="*/ 48 h 64"/>
                <a:gd name="T90" fmla="*/ 16 w 64"/>
                <a:gd name="T91" fmla="*/ 56 h 64"/>
                <a:gd name="T92" fmla="*/ 32 w 64"/>
                <a:gd name="T93" fmla="*/ 64 h 64"/>
                <a:gd name="T94" fmla="*/ 16 w 64"/>
                <a:gd name="T95" fmla="*/ 8 h 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"/>
                <a:gd name="T145" fmla="*/ 0 h 64"/>
                <a:gd name="T146" fmla="*/ 64 w 64"/>
                <a:gd name="T147" fmla="*/ 64 h 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" h="64">
                  <a:moveTo>
                    <a:pt x="16" y="8"/>
                  </a:moveTo>
                  <a:lnTo>
                    <a:pt x="56" y="24"/>
                  </a:lnTo>
                  <a:lnTo>
                    <a:pt x="56" y="32"/>
                  </a:lnTo>
                  <a:lnTo>
                    <a:pt x="56" y="40"/>
                  </a:lnTo>
                  <a:lnTo>
                    <a:pt x="56" y="48"/>
                  </a:lnTo>
                  <a:lnTo>
                    <a:pt x="64" y="48"/>
                  </a:lnTo>
                  <a:lnTo>
                    <a:pt x="56" y="48"/>
                  </a:lnTo>
                  <a:lnTo>
                    <a:pt x="56" y="56"/>
                  </a:lnTo>
                  <a:lnTo>
                    <a:pt x="48" y="56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32" y="64"/>
                  </a:lnTo>
                  <a:lnTo>
                    <a:pt x="24" y="64"/>
                  </a:lnTo>
                  <a:lnTo>
                    <a:pt x="16" y="64"/>
                  </a:lnTo>
                  <a:lnTo>
                    <a:pt x="8" y="64"/>
                  </a:lnTo>
                  <a:lnTo>
                    <a:pt x="8" y="56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32" y="24"/>
                  </a:lnTo>
                  <a:lnTo>
                    <a:pt x="32" y="32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24" y="24"/>
                  </a:lnTo>
                  <a:lnTo>
                    <a:pt x="16" y="24"/>
                  </a:lnTo>
                  <a:lnTo>
                    <a:pt x="16" y="32"/>
                  </a:lnTo>
                  <a:lnTo>
                    <a:pt x="24" y="40"/>
                  </a:lnTo>
                  <a:lnTo>
                    <a:pt x="16" y="40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24" y="40"/>
                  </a:lnTo>
                  <a:lnTo>
                    <a:pt x="16" y="40"/>
                  </a:lnTo>
                  <a:lnTo>
                    <a:pt x="16" y="32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40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32" y="40"/>
                  </a:lnTo>
                  <a:lnTo>
                    <a:pt x="24" y="40"/>
                  </a:lnTo>
                  <a:lnTo>
                    <a:pt x="24" y="48"/>
                  </a:lnTo>
                  <a:lnTo>
                    <a:pt x="32" y="56"/>
                  </a:lnTo>
                  <a:lnTo>
                    <a:pt x="40" y="56"/>
                  </a:lnTo>
                  <a:lnTo>
                    <a:pt x="40" y="48"/>
                  </a:lnTo>
                  <a:lnTo>
                    <a:pt x="32" y="48"/>
                  </a:lnTo>
                  <a:lnTo>
                    <a:pt x="24" y="48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32" y="48"/>
                  </a:lnTo>
                  <a:lnTo>
                    <a:pt x="40" y="48"/>
                  </a:lnTo>
                  <a:lnTo>
                    <a:pt x="40" y="40"/>
                  </a:lnTo>
                  <a:lnTo>
                    <a:pt x="32" y="40"/>
                  </a:lnTo>
                  <a:lnTo>
                    <a:pt x="32" y="32"/>
                  </a:lnTo>
                  <a:lnTo>
                    <a:pt x="24" y="32"/>
                  </a:lnTo>
                  <a:lnTo>
                    <a:pt x="24" y="24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8" y="40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40" y="40"/>
                  </a:lnTo>
                  <a:lnTo>
                    <a:pt x="40" y="32"/>
                  </a:lnTo>
                  <a:lnTo>
                    <a:pt x="40" y="24"/>
                  </a:lnTo>
                  <a:lnTo>
                    <a:pt x="32" y="24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8" y="48"/>
                  </a:lnTo>
                  <a:lnTo>
                    <a:pt x="16" y="56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32" y="56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09" name="Freeform 44">
              <a:extLst>
                <a:ext uri="{FF2B5EF4-FFF2-40B4-BE49-F238E27FC236}">
                  <a16:creationId xmlns:a16="http://schemas.microsoft.com/office/drawing/2014/main" id="{956275AB-0A69-D4ED-2995-4D7EA88F5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" y="1803"/>
              <a:ext cx="473" cy="344"/>
            </a:xfrm>
            <a:custGeom>
              <a:avLst/>
              <a:gdLst>
                <a:gd name="T0" fmla="*/ 222 w 473"/>
                <a:gd name="T1" fmla="*/ 42 h 344"/>
                <a:gd name="T2" fmla="*/ 276 w 473"/>
                <a:gd name="T3" fmla="*/ 24 h 344"/>
                <a:gd name="T4" fmla="*/ 312 w 473"/>
                <a:gd name="T5" fmla="*/ 0 h 344"/>
                <a:gd name="T6" fmla="*/ 384 w 473"/>
                <a:gd name="T7" fmla="*/ 6 h 344"/>
                <a:gd name="T8" fmla="*/ 366 w 473"/>
                <a:gd name="T9" fmla="*/ 12 h 344"/>
                <a:gd name="T10" fmla="*/ 342 w 473"/>
                <a:gd name="T11" fmla="*/ 18 h 344"/>
                <a:gd name="T12" fmla="*/ 270 w 473"/>
                <a:gd name="T13" fmla="*/ 48 h 344"/>
                <a:gd name="T14" fmla="*/ 324 w 473"/>
                <a:gd name="T15" fmla="*/ 144 h 344"/>
                <a:gd name="T16" fmla="*/ 360 w 473"/>
                <a:gd name="T17" fmla="*/ 168 h 344"/>
                <a:gd name="T18" fmla="*/ 384 w 473"/>
                <a:gd name="T19" fmla="*/ 204 h 344"/>
                <a:gd name="T20" fmla="*/ 390 w 473"/>
                <a:gd name="T21" fmla="*/ 228 h 344"/>
                <a:gd name="T22" fmla="*/ 432 w 473"/>
                <a:gd name="T23" fmla="*/ 300 h 344"/>
                <a:gd name="T24" fmla="*/ 432 w 473"/>
                <a:gd name="T25" fmla="*/ 330 h 344"/>
                <a:gd name="T26" fmla="*/ 366 w 473"/>
                <a:gd name="T27" fmla="*/ 270 h 344"/>
                <a:gd name="T28" fmla="*/ 330 w 473"/>
                <a:gd name="T29" fmla="*/ 222 h 344"/>
                <a:gd name="T30" fmla="*/ 222 w 473"/>
                <a:gd name="T31" fmla="*/ 162 h 344"/>
                <a:gd name="T32" fmla="*/ 186 w 473"/>
                <a:gd name="T33" fmla="*/ 168 h 344"/>
                <a:gd name="T34" fmla="*/ 162 w 473"/>
                <a:gd name="T35" fmla="*/ 204 h 344"/>
                <a:gd name="T36" fmla="*/ 144 w 473"/>
                <a:gd name="T37" fmla="*/ 216 h 344"/>
                <a:gd name="T38" fmla="*/ 132 w 473"/>
                <a:gd name="T39" fmla="*/ 234 h 344"/>
                <a:gd name="T40" fmla="*/ 96 w 473"/>
                <a:gd name="T41" fmla="*/ 246 h 344"/>
                <a:gd name="T42" fmla="*/ 132 w 473"/>
                <a:gd name="T43" fmla="*/ 174 h 344"/>
                <a:gd name="T44" fmla="*/ 114 w 473"/>
                <a:gd name="T45" fmla="*/ 120 h 344"/>
                <a:gd name="T46" fmla="*/ 42 w 473"/>
                <a:gd name="T47" fmla="*/ 90 h 344"/>
                <a:gd name="T48" fmla="*/ 36 w 473"/>
                <a:gd name="T49" fmla="*/ 72 h 344"/>
                <a:gd name="T50" fmla="*/ 0 w 473"/>
                <a:gd name="T51" fmla="*/ 60 h 344"/>
                <a:gd name="T52" fmla="*/ 54 w 473"/>
                <a:gd name="T53" fmla="*/ 66 h 344"/>
                <a:gd name="T54" fmla="*/ 222 w 473"/>
                <a:gd name="T55" fmla="*/ 42 h 34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73"/>
                <a:gd name="T85" fmla="*/ 0 h 344"/>
                <a:gd name="T86" fmla="*/ 473 w 473"/>
                <a:gd name="T87" fmla="*/ 344 h 34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73" h="344">
                  <a:moveTo>
                    <a:pt x="222" y="42"/>
                  </a:moveTo>
                  <a:cubicBezTo>
                    <a:pt x="240" y="36"/>
                    <a:pt x="260" y="35"/>
                    <a:pt x="276" y="24"/>
                  </a:cubicBezTo>
                  <a:cubicBezTo>
                    <a:pt x="288" y="16"/>
                    <a:pt x="312" y="0"/>
                    <a:pt x="312" y="0"/>
                  </a:cubicBezTo>
                  <a:cubicBezTo>
                    <a:pt x="336" y="2"/>
                    <a:pt x="360" y="1"/>
                    <a:pt x="384" y="6"/>
                  </a:cubicBezTo>
                  <a:cubicBezTo>
                    <a:pt x="390" y="7"/>
                    <a:pt x="372" y="10"/>
                    <a:pt x="366" y="12"/>
                  </a:cubicBezTo>
                  <a:cubicBezTo>
                    <a:pt x="358" y="14"/>
                    <a:pt x="350" y="16"/>
                    <a:pt x="342" y="18"/>
                  </a:cubicBezTo>
                  <a:cubicBezTo>
                    <a:pt x="314" y="26"/>
                    <a:pt x="296" y="39"/>
                    <a:pt x="270" y="48"/>
                  </a:cubicBezTo>
                  <a:cubicBezTo>
                    <a:pt x="238" y="96"/>
                    <a:pt x="288" y="120"/>
                    <a:pt x="324" y="144"/>
                  </a:cubicBezTo>
                  <a:cubicBezTo>
                    <a:pt x="336" y="152"/>
                    <a:pt x="360" y="168"/>
                    <a:pt x="360" y="168"/>
                  </a:cubicBezTo>
                  <a:cubicBezTo>
                    <a:pt x="368" y="180"/>
                    <a:pt x="376" y="192"/>
                    <a:pt x="384" y="204"/>
                  </a:cubicBezTo>
                  <a:cubicBezTo>
                    <a:pt x="389" y="211"/>
                    <a:pt x="388" y="220"/>
                    <a:pt x="390" y="228"/>
                  </a:cubicBezTo>
                  <a:cubicBezTo>
                    <a:pt x="399" y="259"/>
                    <a:pt x="405" y="282"/>
                    <a:pt x="432" y="300"/>
                  </a:cubicBezTo>
                  <a:cubicBezTo>
                    <a:pt x="442" y="315"/>
                    <a:pt x="473" y="344"/>
                    <a:pt x="432" y="330"/>
                  </a:cubicBezTo>
                  <a:cubicBezTo>
                    <a:pt x="415" y="308"/>
                    <a:pt x="392" y="279"/>
                    <a:pt x="366" y="270"/>
                  </a:cubicBezTo>
                  <a:cubicBezTo>
                    <a:pt x="358" y="246"/>
                    <a:pt x="351" y="236"/>
                    <a:pt x="330" y="222"/>
                  </a:cubicBezTo>
                  <a:cubicBezTo>
                    <a:pt x="307" y="187"/>
                    <a:pt x="262" y="172"/>
                    <a:pt x="222" y="162"/>
                  </a:cubicBezTo>
                  <a:cubicBezTo>
                    <a:pt x="210" y="164"/>
                    <a:pt x="196" y="161"/>
                    <a:pt x="186" y="168"/>
                  </a:cubicBezTo>
                  <a:cubicBezTo>
                    <a:pt x="174" y="176"/>
                    <a:pt x="174" y="196"/>
                    <a:pt x="162" y="204"/>
                  </a:cubicBezTo>
                  <a:cubicBezTo>
                    <a:pt x="156" y="208"/>
                    <a:pt x="150" y="212"/>
                    <a:pt x="144" y="216"/>
                  </a:cubicBezTo>
                  <a:cubicBezTo>
                    <a:pt x="140" y="222"/>
                    <a:pt x="138" y="230"/>
                    <a:pt x="132" y="234"/>
                  </a:cubicBezTo>
                  <a:cubicBezTo>
                    <a:pt x="121" y="241"/>
                    <a:pt x="96" y="246"/>
                    <a:pt x="96" y="246"/>
                  </a:cubicBezTo>
                  <a:cubicBezTo>
                    <a:pt x="102" y="208"/>
                    <a:pt x="106" y="200"/>
                    <a:pt x="132" y="174"/>
                  </a:cubicBezTo>
                  <a:cubicBezTo>
                    <a:pt x="130" y="162"/>
                    <a:pt x="130" y="130"/>
                    <a:pt x="114" y="120"/>
                  </a:cubicBezTo>
                  <a:cubicBezTo>
                    <a:pt x="101" y="112"/>
                    <a:pt x="58" y="95"/>
                    <a:pt x="42" y="90"/>
                  </a:cubicBezTo>
                  <a:cubicBezTo>
                    <a:pt x="40" y="84"/>
                    <a:pt x="41" y="76"/>
                    <a:pt x="36" y="72"/>
                  </a:cubicBezTo>
                  <a:cubicBezTo>
                    <a:pt x="26" y="65"/>
                    <a:pt x="0" y="60"/>
                    <a:pt x="0" y="60"/>
                  </a:cubicBezTo>
                  <a:cubicBezTo>
                    <a:pt x="25" y="43"/>
                    <a:pt x="30" y="50"/>
                    <a:pt x="54" y="66"/>
                  </a:cubicBezTo>
                  <a:cubicBezTo>
                    <a:pt x="137" y="45"/>
                    <a:pt x="129" y="34"/>
                    <a:pt x="222" y="42"/>
                  </a:cubicBezTo>
                  <a:close/>
                </a:path>
              </a:pathLst>
            </a:custGeom>
            <a:noFill/>
            <a:ln w="222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110" name="Text Box 45">
            <a:extLst>
              <a:ext uri="{FF2B5EF4-FFF2-40B4-BE49-F238E27FC236}">
                <a16:creationId xmlns:a16="http://schemas.microsoft.com/office/drawing/2014/main" id="{5A5C6E66-9CD0-275B-B9A4-A5007D1BF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64" y="3249837"/>
            <a:ext cx="2057400" cy="8318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</a:rPr>
              <a:t>LOCAL 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</a:rPr>
              <a:t>(periphery)</a:t>
            </a:r>
          </a:p>
        </p:txBody>
      </p:sp>
      <p:grpSp>
        <p:nvGrpSpPr>
          <p:cNvPr id="111" name="Group 46">
            <a:extLst>
              <a:ext uri="{FF2B5EF4-FFF2-40B4-BE49-F238E27FC236}">
                <a16:creationId xmlns:a16="http://schemas.microsoft.com/office/drawing/2014/main" id="{BAE4B825-5A58-3003-44D4-250F76A591D8}"/>
              </a:ext>
            </a:extLst>
          </p:cNvPr>
          <p:cNvGrpSpPr>
            <a:grpSpLocks/>
          </p:cNvGrpSpPr>
          <p:nvPr/>
        </p:nvGrpSpPr>
        <p:grpSpPr bwMode="auto">
          <a:xfrm>
            <a:off x="746501" y="4230912"/>
            <a:ext cx="2935288" cy="2333625"/>
            <a:chOff x="224" y="2772"/>
            <a:chExt cx="1849" cy="1470"/>
          </a:xfrm>
        </p:grpSpPr>
        <p:sp>
          <p:nvSpPr>
            <p:cNvPr id="112" name="Text Box 47">
              <a:extLst>
                <a:ext uri="{FF2B5EF4-FFF2-40B4-BE49-F238E27FC236}">
                  <a16:creationId xmlns:a16="http://schemas.microsoft.com/office/drawing/2014/main" id="{76C996C6-BCA7-C4BC-98EB-811510830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" y="3986"/>
              <a:ext cx="6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Edema</a:t>
              </a:r>
            </a:p>
          </p:txBody>
        </p:sp>
        <p:sp>
          <p:nvSpPr>
            <p:cNvPr id="113" name="Rectangle 48">
              <a:extLst>
                <a:ext uri="{FF2B5EF4-FFF2-40B4-BE49-F238E27FC236}">
                  <a16:creationId xmlns:a16="http://schemas.microsoft.com/office/drawing/2014/main" id="{C1E68F14-01B3-6BDE-2069-BDF997499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" y="3618"/>
              <a:ext cx="1416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Inflammation </a:t>
              </a:r>
            </a:p>
            <a:p>
              <a:pPr marL="0" marR="0" lvl="0" indent="0" algn="ctr" defTabSz="91440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&amp; Immune Responses</a:t>
              </a:r>
            </a:p>
          </p:txBody>
        </p:sp>
        <p:sp>
          <p:nvSpPr>
            <p:cNvPr id="114" name="Rectangle 49">
              <a:extLst>
                <a:ext uri="{FF2B5EF4-FFF2-40B4-BE49-F238E27FC236}">
                  <a16:creationId xmlns:a16="http://schemas.microsoft.com/office/drawing/2014/main" id="{6E0405AF-F983-3403-30B9-8C5237B07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" y="2772"/>
              <a:ext cx="1317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itchFamily="34" charset="0"/>
                </a:rPr>
                <a:t>Structural &amp; Material</a:t>
              </a:r>
            </a:p>
            <a:p>
              <a:pPr marL="0" marR="0" lvl="0" indent="0" algn="ctr" defTabSz="91440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Arial" pitchFamily="34" charset="0"/>
                </a:rPr>
                <a:t>Responses</a:t>
              </a:r>
            </a:p>
          </p:txBody>
        </p:sp>
        <p:sp>
          <p:nvSpPr>
            <p:cNvPr id="115" name="Rectangle 50">
              <a:extLst>
                <a:ext uri="{FF2B5EF4-FFF2-40B4-BE49-F238E27FC236}">
                  <a16:creationId xmlns:a16="http://schemas.microsoft.com/office/drawing/2014/main" id="{46A37001-ADD0-AC64-2EBE-9DCF6B722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" y="3226"/>
              <a:ext cx="1600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Neuromodulator Release</a:t>
              </a:r>
            </a:p>
            <a:p>
              <a:pPr marL="0" marR="0" lvl="0" indent="0" algn="ctr" defTabSz="91440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(SP,CGRP)</a:t>
              </a:r>
            </a:p>
          </p:txBody>
        </p:sp>
        <p:grpSp>
          <p:nvGrpSpPr>
            <p:cNvPr id="116" name="Group 51">
              <a:extLst>
                <a:ext uri="{FF2B5EF4-FFF2-40B4-BE49-F238E27FC236}">
                  <a16:creationId xmlns:a16="http://schemas.microsoft.com/office/drawing/2014/main" id="{98AA5251-67C6-6661-C3FF-F887EF944E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3" y="3292"/>
              <a:ext cx="230" cy="950"/>
              <a:chOff x="1843" y="3292"/>
              <a:chExt cx="230" cy="950"/>
            </a:xfrm>
          </p:grpSpPr>
          <p:sp>
            <p:nvSpPr>
              <p:cNvPr id="117" name="AutoShape 52">
                <a:extLst>
                  <a:ext uri="{FF2B5EF4-FFF2-40B4-BE49-F238E27FC236}">
                    <a16:creationId xmlns:a16="http://schemas.microsoft.com/office/drawing/2014/main" id="{0DE6BE14-BF1A-5BBD-D3F7-EB6BD2DE3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H="1" flipV="1">
                <a:off x="1751" y="3397"/>
                <a:ext cx="427" cy="217"/>
              </a:xfrm>
              <a:prstGeom prst="curvedUpArrow">
                <a:avLst>
                  <a:gd name="adj1" fmla="val 39355"/>
                  <a:gd name="adj2" fmla="val 78710"/>
                  <a:gd name="adj3" fmla="val 33333"/>
                </a:avLst>
              </a:prstGeom>
              <a:solidFill>
                <a:srgbClr val="66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18" name="AutoShape 53">
                <a:extLst>
                  <a:ext uri="{FF2B5EF4-FFF2-40B4-BE49-F238E27FC236}">
                    <a16:creationId xmlns:a16="http://schemas.microsoft.com/office/drawing/2014/main" id="{16F30CD5-E1D3-343C-43DF-EBC5EACE4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1738" y="3920"/>
                <a:ext cx="427" cy="217"/>
              </a:xfrm>
              <a:prstGeom prst="curvedUpArrow">
                <a:avLst>
                  <a:gd name="adj1" fmla="val 39355"/>
                  <a:gd name="adj2" fmla="val 78710"/>
                  <a:gd name="adj3" fmla="val 33333"/>
                </a:avLst>
              </a:prstGeom>
              <a:solidFill>
                <a:srgbClr val="66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</p:grpSp>
      <p:sp>
        <p:nvSpPr>
          <p:cNvPr id="119" name="AutoShape 54">
            <a:extLst>
              <a:ext uri="{FF2B5EF4-FFF2-40B4-BE49-F238E27FC236}">
                <a16:creationId xmlns:a16="http://schemas.microsoft.com/office/drawing/2014/main" id="{CDEFF4D6-C356-2E87-82F1-213703CE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576" y="883669"/>
            <a:ext cx="1152525" cy="227013"/>
          </a:xfrm>
          <a:prstGeom prst="rightArrow">
            <a:avLst>
              <a:gd name="adj1" fmla="val 50000"/>
              <a:gd name="adj2" fmla="val 12692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20" name="Text Box 55">
            <a:extLst>
              <a:ext uri="{FF2B5EF4-FFF2-40B4-BE49-F238E27FC236}">
                <a16:creationId xmlns:a16="http://schemas.microsoft.com/office/drawing/2014/main" id="{6A5B2CDC-A8A9-DC4E-D992-039657F46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3864" y="729682"/>
            <a:ext cx="2057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PAIN</a:t>
            </a:r>
          </a:p>
          <a:p>
            <a:pPr marL="0" marR="0" lvl="0" indent="0" algn="ctr" defTabSz="914400" eaLnBrk="0" fontAlgn="base" latinLnBrk="0" hangingPunct="0">
              <a:lnSpc>
                <a:spcPct val="85000"/>
              </a:lnSpc>
              <a:spcBef>
                <a:spcPct val="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121" name="Group 56">
            <a:extLst>
              <a:ext uri="{FF2B5EF4-FFF2-40B4-BE49-F238E27FC236}">
                <a16:creationId xmlns:a16="http://schemas.microsoft.com/office/drawing/2014/main" id="{F4405A0D-4DC1-BA14-DBE6-563C85942C27}"/>
              </a:ext>
            </a:extLst>
          </p:cNvPr>
          <p:cNvGrpSpPr>
            <a:grpSpLocks/>
          </p:cNvGrpSpPr>
          <p:nvPr/>
        </p:nvGrpSpPr>
        <p:grpSpPr bwMode="auto">
          <a:xfrm>
            <a:off x="6379213" y="3793557"/>
            <a:ext cx="4562475" cy="2730500"/>
            <a:chOff x="2734" y="2505"/>
            <a:chExt cx="2874" cy="1720"/>
          </a:xfrm>
        </p:grpSpPr>
        <p:grpSp>
          <p:nvGrpSpPr>
            <p:cNvPr id="122" name="Group 57">
              <a:extLst>
                <a:ext uri="{FF2B5EF4-FFF2-40B4-BE49-F238E27FC236}">
                  <a16:creationId xmlns:a16="http://schemas.microsoft.com/office/drawing/2014/main" id="{C2A69B84-6908-F8E0-5D40-5CC21C5893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3" y="2505"/>
              <a:ext cx="2013" cy="669"/>
              <a:chOff x="3463" y="2585"/>
              <a:chExt cx="2013" cy="669"/>
            </a:xfrm>
          </p:grpSpPr>
          <p:sp>
            <p:nvSpPr>
              <p:cNvPr id="129" name="Text Box 58">
                <a:extLst>
                  <a:ext uri="{FF2B5EF4-FFF2-40B4-BE49-F238E27FC236}">
                    <a16:creationId xmlns:a16="http://schemas.microsoft.com/office/drawing/2014/main" id="{5C4F104B-0EA1-6FBF-C0C0-06A57B256C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2754"/>
                <a:ext cx="1673" cy="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15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Decreased  threshold,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15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Increased response to stimuli,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15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Ongoing spontaneous activity</a:t>
                </a:r>
              </a:p>
            </p:txBody>
          </p:sp>
          <p:sp>
            <p:nvSpPr>
              <p:cNvPr id="130" name="Text Box 59">
                <a:extLst>
                  <a:ext uri="{FF2B5EF4-FFF2-40B4-BE49-F238E27FC236}">
                    <a16:creationId xmlns:a16="http://schemas.microsoft.com/office/drawing/2014/main" id="{C754A095-62CE-643F-F1D6-13F744B509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3" y="2585"/>
                <a:ext cx="16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Dorsal Horn Excitability</a:t>
                </a:r>
              </a:p>
            </p:txBody>
          </p:sp>
        </p:grpSp>
        <p:sp>
          <p:nvSpPr>
            <p:cNvPr id="123" name="Rectangle 60">
              <a:extLst>
                <a:ext uri="{FF2B5EF4-FFF2-40B4-BE49-F238E27FC236}">
                  <a16:creationId xmlns:a16="http://schemas.microsoft.com/office/drawing/2014/main" id="{22315FB8-2181-9323-A2E7-981B16922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1" y="3198"/>
              <a:ext cx="265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Neuroimmune Activation &amp; Inflammation</a:t>
              </a:r>
            </a:p>
          </p:txBody>
        </p:sp>
        <p:sp>
          <p:nvSpPr>
            <p:cNvPr id="124" name="Text Box 61">
              <a:extLst>
                <a:ext uri="{FF2B5EF4-FFF2-40B4-BE49-F238E27FC236}">
                  <a16:creationId xmlns:a16="http://schemas.microsoft.com/office/drawing/2014/main" id="{083B3429-DD29-9E43-4C4C-2E59ACE2B7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3" y="3362"/>
              <a:ext cx="2373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Glial activation,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Cytokine &amp; chemokine upregulation/release,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Altered synaptic transmission</a:t>
              </a:r>
            </a:p>
          </p:txBody>
        </p:sp>
        <p:sp>
          <p:nvSpPr>
            <p:cNvPr id="125" name="Rectangle 62">
              <a:extLst>
                <a:ext uri="{FF2B5EF4-FFF2-40B4-BE49-F238E27FC236}">
                  <a16:creationId xmlns:a16="http://schemas.microsoft.com/office/drawing/2014/main" id="{367BB7DC-A35D-F016-A426-AADF8AD2D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7" y="3886"/>
              <a:ext cx="265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Algesic Mediator Induction &amp; Release</a:t>
              </a:r>
            </a:p>
          </p:txBody>
        </p:sp>
        <p:sp>
          <p:nvSpPr>
            <p:cNvPr id="126" name="Text Box 63">
              <a:extLst>
                <a:ext uri="{FF2B5EF4-FFF2-40B4-BE49-F238E27FC236}">
                  <a16:creationId xmlns:a16="http://schemas.microsoft.com/office/drawing/2014/main" id="{D04C8370-4ED2-F6FA-0875-0BA2091AF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" y="4033"/>
              <a:ext cx="237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SP, CGRP, prostaglandins, glutamate, NO</a:t>
              </a:r>
            </a:p>
          </p:txBody>
        </p:sp>
        <p:sp>
          <p:nvSpPr>
            <p:cNvPr id="127" name="AutoShape 64">
              <a:extLst>
                <a:ext uri="{FF2B5EF4-FFF2-40B4-BE49-F238E27FC236}">
                  <a16:creationId xmlns:a16="http://schemas.microsoft.com/office/drawing/2014/main" id="{8A36DB0F-8599-6B95-A960-1A95E2D9B5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74172" flipV="1">
              <a:off x="2721" y="2833"/>
              <a:ext cx="639" cy="217"/>
            </a:xfrm>
            <a:prstGeom prst="curvedUpArrow">
              <a:avLst>
                <a:gd name="adj1" fmla="val 58894"/>
                <a:gd name="adj2" fmla="val 117788"/>
                <a:gd name="adj3" fmla="val 33333"/>
              </a:avLst>
            </a:prstGeom>
            <a:solidFill>
              <a:srgbClr val="66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28" name="AutoShape 65">
              <a:extLst>
                <a:ext uri="{FF2B5EF4-FFF2-40B4-BE49-F238E27FC236}">
                  <a16:creationId xmlns:a16="http://schemas.microsoft.com/office/drawing/2014/main" id="{448D03EA-1E9B-3CE0-744A-75A002CA87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29" y="3837"/>
              <a:ext cx="427" cy="217"/>
            </a:xfrm>
            <a:prstGeom prst="curvedUpArrow">
              <a:avLst>
                <a:gd name="adj1" fmla="val 39355"/>
                <a:gd name="adj2" fmla="val 78710"/>
                <a:gd name="adj3" fmla="val 33333"/>
              </a:avLst>
            </a:prstGeom>
            <a:solidFill>
              <a:srgbClr val="66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pic>
        <p:nvPicPr>
          <p:cNvPr id="131" name="Picture 2" descr="http://www.clipartbest.com/cliparts/di6/ej8/di6ej8keT.jpeg">
            <a:extLst>
              <a:ext uri="{FF2B5EF4-FFF2-40B4-BE49-F238E27FC236}">
                <a16:creationId xmlns:a16="http://schemas.microsoft.com/office/drawing/2014/main" id="{42CA1726-BAE1-6994-AC96-073C2D561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4268" y="1107469"/>
            <a:ext cx="1166522" cy="925699"/>
          </a:xfrm>
          <a:prstGeom prst="rect">
            <a:avLst/>
          </a:prstGeom>
          <a:noFill/>
        </p:spPr>
      </p:pic>
      <p:sp>
        <p:nvSpPr>
          <p:cNvPr id="132" name="Text Box 3">
            <a:extLst>
              <a:ext uri="{FF2B5EF4-FFF2-40B4-BE49-F238E27FC236}">
                <a16:creationId xmlns:a16="http://schemas.microsoft.com/office/drawing/2014/main" id="{7D861EF2-BFC2-4CE8-C047-FD294BAE6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09" y="58698"/>
            <a:ext cx="9652364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Regulation of Function, Dysfunction &amp; Pain</a:t>
            </a:r>
            <a:endParaRPr lang="en-US" altLang="en-US" sz="4400" b="1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33" name="Picture 132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72711024-3B94-A442-B5E5-7F0EEC0F7D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  <p:sp>
        <p:nvSpPr>
          <p:cNvPr id="134" name="AutoShape 52">
            <a:extLst>
              <a:ext uri="{FF2B5EF4-FFF2-40B4-BE49-F238E27FC236}">
                <a16:creationId xmlns:a16="http://schemas.microsoft.com/office/drawing/2014/main" id="{C25E0EAE-1181-B2F8-A33F-B1E52CEA267E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3242505" y="4932871"/>
            <a:ext cx="1563118" cy="344488"/>
          </a:xfrm>
          <a:prstGeom prst="curvedUpArrow">
            <a:avLst>
              <a:gd name="adj1" fmla="val 39355"/>
              <a:gd name="adj2" fmla="val 78710"/>
              <a:gd name="adj3" fmla="val 33333"/>
            </a:avLst>
          </a:prstGeom>
          <a:solidFill>
            <a:schemeClr val="accent1">
              <a:lumMod val="75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35" name="AutoShape 52">
            <a:extLst>
              <a:ext uri="{FF2B5EF4-FFF2-40B4-BE49-F238E27FC236}">
                <a16:creationId xmlns:a16="http://schemas.microsoft.com/office/drawing/2014/main" id="{EFD59182-4DEF-DE7F-66AE-A998CEE77125}"/>
              </a:ext>
            </a:extLst>
          </p:cNvPr>
          <p:cNvSpPr>
            <a:spLocks noChangeArrowheads="1"/>
          </p:cNvSpPr>
          <p:nvPr/>
        </p:nvSpPr>
        <p:spPr bwMode="auto">
          <a:xfrm rot="15701357" flipH="1" flipV="1">
            <a:off x="115336" y="4604687"/>
            <a:ext cx="677863" cy="344488"/>
          </a:xfrm>
          <a:prstGeom prst="curvedUpArrow">
            <a:avLst>
              <a:gd name="adj1" fmla="val 39355"/>
              <a:gd name="adj2" fmla="val 78710"/>
              <a:gd name="adj3" fmla="val 33333"/>
            </a:avLst>
          </a:prstGeom>
          <a:solidFill>
            <a:schemeClr val="accent1">
              <a:lumMod val="75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24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7E4C0-005A-7D84-0B8F-D2C62927C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361C-5470-5F1B-E1ED-D1BC1A3A3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41" y="26657"/>
            <a:ext cx="11714899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Force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2A9E6-AB65-BF1E-7FA4-F8BB9B510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136" y="1793690"/>
            <a:ext cx="3831286" cy="4308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Contributing to Dosing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Magnitude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Angle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Direction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Area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Rate 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Frequency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Pattern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Mode</a:t>
            </a:r>
          </a:p>
        </p:txBody>
      </p:sp>
      <p:pic>
        <p:nvPicPr>
          <p:cNvPr id="4" name="Picture 3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0D5F3A57-928C-4766-4534-C5479DF90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CA7A6F-6D70-3B9F-0815-125C8CF412FD}"/>
              </a:ext>
            </a:extLst>
          </p:cNvPr>
          <p:cNvSpPr txBox="1">
            <a:spLocks/>
          </p:cNvSpPr>
          <p:nvPr/>
        </p:nvSpPr>
        <p:spPr>
          <a:xfrm>
            <a:off x="588484" y="1782580"/>
            <a:ext cx="11945211" cy="27152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i="1" dirty="0"/>
              <a:t>Complex &amp; ‘in the intersection’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i="1" dirty="0"/>
              <a:t>FBM – complicated by provider &amp; receiver</a:t>
            </a:r>
          </a:p>
          <a:p>
            <a:pPr marL="0" indent="0">
              <a:buNone/>
            </a:pPr>
            <a:r>
              <a:rPr lang="en-US" sz="2600" i="1" dirty="0"/>
              <a:t>Overall Consideration: </a:t>
            </a:r>
          </a:p>
          <a:p>
            <a:pPr marL="0" indent="0">
              <a:buNone/>
            </a:pPr>
            <a:r>
              <a:rPr lang="en-US" sz="2600" i="1" dirty="0"/>
              <a:t>	Dosing (extent of treatment)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i="1" dirty="0"/>
              <a:t>	Controlled vs Subjective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i="1" dirty="0"/>
              <a:t>	Feedback (subject &amp; tissue)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01693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44736B-577E-84F5-3E9E-7162A0BF9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330" y="858611"/>
            <a:ext cx="3930631" cy="4837700"/>
          </a:xfrm>
          <a:prstGeom prst="rect">
            <a:avLst/>
          </a:prstGeom>
        </p:spPr>
      </p:pic>
      <p:pic>
        <p:nvPicPr>
          <p:cNvPr id="4" name="Picture 3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C9A70AB8-4E1F-7E30-73CF-2C08CC5F8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  <p:pic>
        <p:nvPicPr>
          <p:cNvPr id="8" name="Picture 7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88AFED28-3B01-D3C8-FA01-C09D250AC2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41" b="7554"/>
          <a:stretch/>
        </p:blipFill>
        <p:spPr>
          <a:xfrm>
            <a:off x="9622085" y="5601475"/>
            <a:ext cx="2174672" cy="7958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7F5724F-F3FD-4A7F-39B4-DC68D7AA6AFC}"/>
              </a:ext>
            </a:extLst>
          </p:cNvPr>
          <p:cNvSpPr txBox="1">
            <a:spLocks/>
          </p:cNvSpPr>
          <p:nvPr/>
        </p:nvSpPr>
        <p:spPr>
          <a:xfrm>
            <a:off x="703641" y="26657"/>
            <a:ext cx="117148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Force Parameters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184DD52-87D2-B240-8ABB-9C820D6C9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93" y="1680504"/>
            <a:ext cx="3831286" cy="4308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Contributing to Dosing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Magnitude 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Angle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Direction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Area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</a:t>
            </a:r>
          </a:p>
        </p:txBody>
      </p:sp>
      <p:pic>
        <p:nvPicPr>
          <p:cNvPr id="18" name="Picture 17" descr="A person pulling a suitcase&#10;&#10;Description automatically generated">
            <a:extLst>
              <a:ext uri="{FF2B5EF4-FFF2-40B4-BE49-F238E27FC236}">
                <a16:creationId xmlns:a16="http://schemas.microsoft.com/office/drawing/2014/main" id="{359E518B-F8AA-014C-AE54-2E7567B98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579" y="2224087"/>
            <a:ext cx="2952750" cy="240982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23BB103-7584-D8EA-6FD7-723F2CE40BB3}"/>
              </a:ext>
            </a:extLst>
          </p:cNvPr>
          <p:cNvGrpSpPr/>
          <p:nvPr/>
        </p:nvGrpSpPr>
        <p:grpSpPr>
          <a:xfrm>
            <a:off x="322720" y="4414844"/>
            <a:ext cx="6663112" cy="2351790"/>
            <a:chOff x="322720" y="4414844"/>
            <a:chExt cx="6663112" cy="2351790"/>
          </a:xfrm>
        </p:grpSpPr>
        <p:pic>
          <p:nvPicPr>
            <p:cNvPr id="22" name="Picture 21" descr="A diagram of a mechanical scheme&#10;&#10;Description automatically generated">
              <a:extLst>
                <a:ext uri="{FF2B5EF4-FFF2-40B4-BE49-F238E27FC236}">
                  <a16:creationId xmlns:a16="http://schemas.microsoft.com/office/drawing/2014/main" id="{C1CF3F89-7104-A598-2172-E6FAEC286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720" y="4414844"/>
              <a:ext cx="3722316" cy="221084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9D0687-07E2-8D95-3DBB-6E0AEBBB403E}"/>
                </a:ext>
              </a:extLst>
            </p:cNvPr>
            <p:cNvSpPr txBox="1"/>
            <p:nvPr/>
          </p:nvSpPr>
          <p:spPr>
            <a:xfrm>
              <a:off x="3118005" y="6397302"/>
              <a:ext cx="38678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/>
                <a:t>Zhou et al 2022, </a:t>
              </a:r>
              <a:r>
                <a:rPr lang="en-US" sz="1800" i="1" dirty="0"/>
                <a:t>Micromachines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52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201A1-88F6-400E-8FF5-3AFD5E752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Increasing Use of FBM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5E727-8352-470B-A593-B1340F308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According to the National Health Interview Survey (NHIS) conducted by the National Center for Complementary and Integrative Health (NCCIH),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36.7% of American adults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reported using at least one complementary health approach in 2022.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particular, use has increased among those in chronic pain, those who have experience failed traditional medical care, and those who are looking for options other than pharmaceutical choices.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E224D-D12A-44B2-8A1C-C05E7EE7CB44}"/>
              </a:ext>
            </a:extLst>
          </p:cNvPr>
          <p:cNvSpPr txBox="1"/>
          <p:nvPr/>
        </p:nvSpPr>
        <p:spPr>
          <a:xfrm>
            <a:off x="501041" y="5987441"/>
            <a:ext cx="11298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Chen L, Michalsen A. Management of chronic pain using complementary and integrative medicine. </a:t>
            </a:r>
            <a:r>
              <a:rPr lang="en-US" i="1"/>
              <a:t>BMJ</a:t>
            </a:r>
            <a:r>
              <a:rPr lang="en-US"/>
              <a:t>. 2017;357:j1284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55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1CA98-F86A-9607-3BBB-31D77B24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307445-8029-B0D6-A61B-C200BF5E0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330" y="858611"/>
            <a:ext cx="3930631" cy="4837700"/>
          </a:xfrm>
          <a:prstGeom prst="rect">
            <a:avLst/>
          </a:prstGeom>
        </p:spPr>
      </p:pic>
      <p:pic>
        <p:nvPicPr>
          <p:cNvPr id="4" name="Picture 3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82C739E4-13F6-CD99-EA5D-9EC076823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  <p:pic>
        <p:nvPicPr>
          <p:cNvPr id="8" name="Picture 7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429E8851-E627-0A75-A1FD-D9C20BC9C8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41" b="7554"/>
          <a:stretch/>
        </p:blipFill>
        <p:spPr>
          <a:xfrm>
            <a:off x="9622085" y="5601475"/>
            <a:ext cx="2174672" cy="7958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7F493B-0747-D14C-226B-A69ACD776415}"/>
              </a:ext>
            </a:extLst>
          </p:cNvPr>
          <p:cNvSpPr txBox="1">
            <a:spLocks/>
          </p:cNvSpPr>
          <p:nvPr/>
        </p:nvSpPr>
        <p:spPr>
          <a:xfrm>
            <a:off x="703641" y="26657"/>
            <a:ext cx="117148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Force Parameters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86F75C-3144-770D-6692-DA445CCE1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93" y="1680504"/>
            <a:ext cx="3831286" cy="4308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Contributing to Dosing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Magnitude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Angle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Direction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Area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A5D0CD-E5EA-DE8F-1C27-18DA505327A6}"/>
              </a:ext>
            </a:extLst>
          </p:cNvPr>
          <p:cNvSpPr txBox="1"/>
          <p:nvPr/>
        </p:nvSpPr>
        <p:spPr>
          <a:xfrm>
            <a:off x="3118005" y="6397302"/>
            <a:ext cx="38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Argatov</a:t>
            </a:r>
            <a:r>
              <a:rPr lang="en-US" sz="1800" dirty="0"/>
              <a:t> et al 2023, </a:t>
            </a:r>
            <a:r>
              <a:rPr lang="en-US" sz="1800" i="1" dirty="0"/>
              <a:t>Royal Soc Chem</a:t>
            </a:r>
          </a:p>
        </p:txBody>
      </p:sp>
      <p:pic>
        <p:nvPicPr>
          <p:cNvPr id="7" name="Picture 6" descr="A diagram of a cross section of a section&#10;&#10;Description automatically generated">
            <a:extLst>
              <a:ext uri="{FF2B5EF4-FFF2-40B4-BE49-F238E27FC236}">
                <a16:creationId xmlns:a16="http://schemas.microsoft.com/office/drawing/2014/main" id="{D0EC3468-9DE6-15ED-E927-13D7DDED4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530" y="2440067"/>
            <a:ext cx="3733800" cy="1333500"/>
          </a:xfrm>
          <a:prstGeom prst="rect">
            <a:avLst/>
          </a:prstGeom>
        </p:spPr>
      </p:pic>
      <p:pic>
        <p:nvPicPr>
          <p:cNvPr id="11" name="Picture 10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BD838408-872F-D1FF-423D-19DE83615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732" y="4611997"/>
            <a:ext cx="57531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759F5-B457-78DC-7329-A64DD05E1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F639D-C57A-574C-B0B3-E345CB43E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330" y="858611"/>
            <a:ext cx="3930631" cy="4837700"/>
          </a:xfrm>
          <a:prstGeom prst="rect">
            <a:avLst/>
          </a:prstGeom>
        </p:spPr>
      </p:pic>
      <p:pic>
        <p:nvPicPr>
          <p:cNvPr id="4" name="Picture 3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7C234471-CAFB-1D4A-4728-05BF4AB12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  <p:pic>
        <p:nvPicPr>
          <p:cNvPr id="8" name="Picture 7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C8D8D9BA-9FC8-C940-C6DB-49B78E0771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41" b="7554"/>
          <a:stretch/>
        </p:blipFill>
        <p:spPr>
          <a:xfrm>
            <a:off x="9622085" y="5601475"/>
            <a:ext cx="2174672" cy="7958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69C15C2-7BB4-8AB4-F0A2-D2B9173D16B6}"/>
              </a:ext>
            </a:extLst>
          </p:cNvPr>
          <p:cNvSpPr txBox="1">
            <a:spLocks/>
          </p:cNvSpPr>
          <p:nvPr/>
        </p:nvSpPr>
        <p:spPr>
          <a:xfrm>
            <a:off x="703641" y="26657"/>
            <a:ext cx="117148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Force Parameters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AE0AAF3-7836-DC24-1490-C5B5CCBA6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93" y="1680504"/>
            <a:ext cx="3831286" cy="4308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Contributing to Dosing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Magnitude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Angle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Direction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Area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Rate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Frequency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582439-BADE-A12E-E6C1-9D34BC766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227" y="3135163"/>
            <a:ext cx="3598307" cy="2561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E6318B-A8B9-0920-A533-67988F3B0472}"/>
              </a:ext>
            </a:extLst>
          </p:cNvPr>
          <p:cNvSpPr txBox="1"/>
          <p:nvPr/>
        </p:nvSpPr>
        <p:spPr>
          <a:xfrm>
            <a:off x="3118005" y="6397302"/>
            <a:ext cx="3867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Colloca</a:t>
            </a:r>
            <a:r>
              <a:rPr lang="en-US" sz="1800" dirty="0"/>
              <a:t> et al 2020, </a:t>
            </a:r>
            <a:r>
              <a:rPr lang="en-US" sz="1800" i="1" dirty="0"/>
              <a:t>JMPT</a:t>
            </a:r>
          </a:p>
        </p:txBody>
      </p:sp>
    </p:spTree>
    <p:extLst>
      <p:ext uri="{BB962C8B-B14F-4D97-AF65-F5344CB8AC3E}">
        <p14:creationId xmlns:p14="http://schemas.microsoft.com/office/powerpoint/2010/main" val="114156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CEEEB-0677-CDD6-4A19-718748DBC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C89CFF-4B10-DA65-56AC-E9AF489AF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330" y="858611"/>
            <a:ext cx="3930631" cy="4837700"/>
          </a:xfrm>
          <a:prstGeom prst="rect">
            <a:avLst/>
          </a:prstGeom>
        </p:spPr>
      </p:pic>
      <p:pic>
        <p:nvPicPr>
          <p:cNvPr id="4" name="Picture 3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DD01A62C-27F9-3800-FE0E-9D4C7099D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  <p:pic>
        <p:nvPicPr>
          <p:cNvPr id="8" name="Picture 7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3CCF72EC-AC59-8D62-15F1-004D5C710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41" b="7554"/>
          <a:stretch/>
        </p:blipFill>
        <p:spPr>
          <a:xfrm>
            <a:off x="9622085" y="5601475"/>
            <a:ext cx="2174672" cy="7958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34C7DC-5D17-6283-232F-D05FD37DDA28}"/>
              </a:ext>
            </a:extLst>
          </p:cNvPr>
          <p:cNvSpPr txBox="1">
            <a:spLocks/>
          </p:cNvSpPr>
          <p:nvPr/>
        </p:nvSpPr>
        <p:spPr>
          <a:xfrm>
            <a:off x="703641" y="26657"/>
            <a:ext cx="117148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Force Parameters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4BE202E-EA75-E133-0785-B6922D101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93" y="1680504"/>
            <a:ext cx="3831286" cy="43084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Contributing to Dosing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Magnitude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Angle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Direction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Area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Rate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Frequency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Pattern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/>
                </a:solidFill>
              </a:rPr>
              <a:t>	Mode</a:t>
            </a:r>
          </a:p>
        </p:txBody>
      </p:sp>
    </p:spTree>
    <p:extLst>
      <p:ext uri="{BB962C8B-B14F-4D97-AF65-F5344CB8AC3E}">
        <p14:creationId xmlns:p14="http://schemas.microsoft.com/office/powerpoint/2010/main" val="404311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63300A7-9BE3-124F-AE3A-2290D87E4690}"/>
              </a:ext>
            </a:extLst>
          </p:cNvPr>
          <p:cNvGrpSpPr/>
          <p:nvPr/>
        </p:nvGrpSpPr>
        <p:grpSpPr>
          <a:xfrm>
            <a:off x="1806555" y="5190383"/>
            <a:ext cx="1397130" cy="1297885"/>
            <a:chOff x="4313275" y="3350238"/>
            <a:chExt cx="2960247" cy="274996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2895291-BFAF-2942-81DF-C92442E3D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53"/>
            <a:stretch/>
          </p:blipFill>
          <p:spPr>
            <a:xfrm>
              <a:off x="4436825" y="3361275"/>
              <a:ext cx="2836697" cy="273892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A3C5AD-8848-F74C-81C7-F11E3B91D2A2}"/>
                </a:ext>
              </a:extLst>
            </p:cNvPr>
            <p:cNvSpPr txBox="1"/>
            <p:nvPr/>
          </p:nvSpPr>
          <p:spPr>
            <a:xfrm>
              <a:off x="4313275" y="3350238"/>
              <a:ext cx="1469417" cy="782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b="1" dirty="0">
                  <a:solidFill>
                    <a:prstClr val="white"/>
                  </a:solidFill>
                  <a:latin typeface="Arial"/>
                  <a:ea typeface="Arial" charset="0"/>
                  <a:cs typeface="Arial" charset="0"/>
                </a:rPr>
                <a:t>3.5N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5958CD-285B-3F41-8CF8-9F3588CD3B79}"/>
              </a:ext>
            </a:extLst>
          </p:cNvPr>
          <p:cNvGrpSpPr/>
          <p:nvPr/>
        </p:nvGrpSpPr>
        <p:grpSpPr>
          <a:xfrm>
            <a:off x="1748408" y="2410639"/>
            <a:ext cx="1472261" cy="1338401"/>
            <a:chOff x="1356463" y="703578"/>
            <a:chExt cx="3080362" cy="280028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84C7665-3AD9-2441-BC75-5AE5A8D59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1600128" y="752131"/>
              <a:ext cx="2836697" cy="275173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FCEDC9-8D8E-5A42-A911-8D5F12171EF2}"/>
                </a:ext>
              </a:extLst>
            </p:cNvPr>
            <p:cNvSpPr txBox="1"/>
            <p:nvPr/>
          </p:nvSpPr>
          <p:spPr>
            <a:xfrm>
              <a:off x="1356463" y="703578"/>
              <a:ext cx="1375474" cy="779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b="1" dirty="0">
                  <a:solidFill>
                    <a:prstClr val="white"/>
                  </a:solidFill>
                  <a:latin typeface="Arial"/>
                  <a:ea typeface="Arial" charset="0"/>
                  <a:cs typeface="Arial" charset="0"/>
                </a:rPr>
                <a:t>0N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B0915A-E5D4-F749-802D-AE5892439361}"/>
              </a:ext>
            </a:extLst>
          </p:cNvPr>
          <p:cNvGrpSpPr/>
          <p:nvPr/>
        </p:nvGrpSpPr>
        <p:grpSpPr>
          <a:xfrm>
            <a:off x="1806556" y="3793246"/>
            <a:ext cx="1418861" cy="1334698"/>
            <a:chOff x="1477863" y="3320179"/>
            <a:chExt cx="2974980" cy="279851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0DBC54D-F119-9E43-888A-1E8363780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0128" y="3361072"/>
              <a:ext cx="2836697" cy="273913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A11D92-2699-8246-A056-3637BE99F9D2}"/>
                </a:ext>
              </a:extLst>
            </p:cNvPr>
            <p:cNvSpPr txBox="1"/>
            <p:nvPr/>
          </p:nvSpPr>
          <p:spPr>
            <a:xfrm>
              <a:off x="1477863" y="3320179"/>
              <a:ext cx="1134574" cy="774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white"/>
                  </a:solidFill>
                  <a:latin typeface="Arial"/>
                  <a:ea typeface="Arial" charset="0"/>
                  <a:cs typeface="Arial" charset="0"/>
                </a:rPr>
                <a:t>2N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87BCEB9-51D8-454B-9116-C6CB4C02B67E}"/>
                </a:ext>
              </a:extLst>
            </p:cNvPr>
            <p:cNvCxnSpPr/>
            <p:nvPr/>
          </p:nvCxnSpPr>
          <p:spPr>
            <a:xfrm>
              <a:off x="4448514" y="3361275"/>
              <a:ext cx="4329" cy="2757415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D04BF8-876D-1641-B05F-1CE60ED49142}"/>
              </a:ext>
            </a:extLst>
          </p:cNvPr>
          <p:cNvGrpSpPr/>
          <p:nvPr/>
        </p:nvGrpSpPr>
        <p:grpSpPr>
          <a:xfrm>
            <a:off x="1870315" y="1197996"/>
            <a:ext cx="1392962" cy="1137848"/>
            <a:chOff x="4432432" y="797483"/>
            <a:chExt cx="3175782" cy="259415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89DD80D-5376-D546-8A0C-0D84F020B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752" t="39721" r="64453" b="2754"/>
            <a:stretch/>
          </p:blipFill>
          <p:spPr>
            <a:xfrm flipH="1">
              <a:off x="4825746" y="836535"/>
              <a:ext cx="2073817" cy="2543227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4196E5E-0966-7E46-B4D7-ECF9C4115124}"/>
                </a:ext>
              </a:extLst>
            </p:cNvPr>
            <p:cNvSpPr/>
            <p:nvPr/>
          </p:nvSpPr>
          <p:spPr>
            <a:xfrm>
              <a:off x="4432432" y="797483"/>
              <a:ext cx="3043300" cy="2594154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2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3B05F03-AC05-C043-80B8-28E2AFE7A504}"/>
                </a:ext>
              </a:extLst>
            </p:cNvPr>
            <p:cNvSpPr txBox="1"/>
            <p:nvPr/>
          </p:nvSpPr>
          <p:spPr>
            <a:xfrm>
              <a:off x="6500125" y="2617181"/>
              <a:ext cx="1078851" cy="631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Arial"/>
                  <a:cs typeface="Arial" panose="020B0604020202020204" pitchFamily="34" charset="0"/>
                </a:rPr>
                <a:t>loop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13CF75-D060-8B4C-8204-293329A5FAE4}"/>
                </a:ext>
              </a:extLst>
            </p:cNvPr>
            <p:cNvSpPr txBox="1"/>
            <p:nvPr/>
          </p:nvSpPr>
          <p:spPr>
            <a:xfrm>
              <a:off x="6470886" y="1840823"/>
              <a:ext cx="1137328" cy="631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Arial"/>
                  <a:cs typeface="Arial" panose="020B0604020202020204" pitchFamily="34" charset="0"/>
                </a:rPr>
                <a:t>sling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FEBC53-F84A-A044-AB6D-87C39D26D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1105" y="1007083"/>
            <a:ext cx="6987940" cy="1036438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B54CAD8F-A8E7-4C44-A1AC-1E33CC5FEF25}"/>
              </a:ext>
            </a:extLst>
          </p:cNvPr>
          <p:cNvSpPr txBox="1"/>
          <p:nvPr/>
        </p:nvSpPr>
        <p:spPr>
          <a:xfrm>
            <a:off x="6650554" y="6490901"/>
            <a:ext cx="4017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DADADA">
                    <a:lumMod val="10000"/>
                  </a:srgbClr>
                </a:solidFill>
                <a:latin typeface="Arial"/>
              </a:rPr>
              <a:t>(Nicoll et al. 2010; </a:t>
            </a:r>
            <a:r>
              <a:rPr lang="en-US" sz="1200" dirty="0" err="1">
                <a:solidFill>
                  <a:srgbClr val="DADADA">
                    <a:lumMod val="10000"/>
                  </a:srgbClr>
                </a:solidFill>
                <a:latin typeface="Arial"/>
              </a:rPr>
              <a:t>Kartha</a:t>
            </a:r>
            <a:r>
              <a:rPr lang="en-US" sz="1200" dirty="0">
                <a:solidFill>
                  <a:srgbClr val="DADADA">
                    <a:lumMod val="10000"/>
                  </a:srgbClr>
                </a:solidFill>
                <a:latin typeface="Arial"/>
              </a:rPr>
              <a:t> et al. 2016; Sperry et al. 2018)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114DAA9E-D233-3E45-A89F-2E3E7659E368}"/>
              </a:ext>
            </a:extLst>
          </p:cNvPr>
          <p:cNvGrpSpPr/>
          <p:nvPr/>
        </p:nvGrpSpPr>
        <p:grpSpPr>
          <a:xfrm>
            <a:off x="3862962" y="2677447"/>
            <a:ext cx="1461685" cy="947161"/>
            <a:chOff x="5904825" y="740315"/>
            <a:chExt cx="1837712" cy="119082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FA43EAF-0D8B-A34C-9C59-8525280BBA12}"/>
                </a:ext>
              </a:extLst>
            </p:cNvPr>
            <p:cNvGrpSpPr/>
            <p:nvPr/>
          </p:nvGrpSpPr>
          <p:grpSpPr>
            <a:xfrm>
              <a:off x="6457436" y="740315"/>
              <a:ext cx="1285101" cy="1124447"/>
              <a:chOff x="2081928" y="1421760"/>
              <a:chExt cx="2818548" cy="1870035"/>
            </a:xfrm>
          </p:grpSpPr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1AA8910E-3111-194F-8AC5-3CD6D03DC8D9}"/>
                  </a:ext>
                </a:extLst>
              </p:cNvPr>
              <p:cNvSpPr/>
              <p:nvPr/>
            </p:nvSpPr>
            <p:spPr>
              <a:xfrm>
                <a:off x="3763224" y="2368770"/>
                <a:ext cx="1137252" cy="923025"/>
              </a:xfrm>
              <a:custGeom>
                <a:avLst/>
                <a:gdLst>
                  <a:gd name="connsiteX0" fmla="*/ 457200 w 1088932"/>
                  <a:gd name="connsiteY0" fmla="*/ 0 h 889687"/>
                  <a:gd name="connsiteX1" fmla="*/ 556054 w 1088932"/>
                  <a:gd name="connsiteY1" fmla="*/ 24714 h 889687"/>
                  <a:gd name="connsiteX2" fmla="*/ 593124 w 1088932"/>
                  <a:gd name="connsiteY2" fmla="*/ 37070 h 889687"/>
                  <a:gd name="connsiteX3" fmla="*/ 704335 w 1088932"/>
                  <a:gd name="connsiteY3" fmla="*/ 61784 h 889687"/>
                  <a:gd name="connsiteX4" fmla="*/ 815546 w 1088932"/>
                  <a:gd name="connsiteY4" fmla="*/ 98854 h 889687"/>
                  <a:gd name="connsiteX5" fmla="*/ 963827 w 1088932"/>
                  <a:gd name="connsiteY5" fmla="*/ 123568 h 889687"/>
                  <a:gd name="connsiteX6" fmla="*/ 1000897 w 1088932"/>
                  <a:gd name="connsiteY6" fmla="*/ 172995 h 889687"/>
                  <a:gd name="connsiteX7" fmla="*/ 1062681 w 1088932"/>
                  <a:gd name="connsiteY7" fmla="*/ 234779 h 889687"/>
                  <a:gd name="connsiteX8" fmla="*/ 1087395 w 1088932"/>
                  <a:gd name="connsiteY8" fmla="*/ 308919 h 889687"/>
                  <a:gd name="connsiteX9" fmla="*/ 1075038 w 1088932"/>
                  <a:gd name="connsiteY9" fmla="*/ 531341 h 889687"/>
                  <a:gd name="connsiteX10" fmla="*/ 1037968 w 1088932"/>
                  <a:gd name="connsiteY10" fmla="*/ 568411 h 889687"/>
                  <a:gd name="connsiteX11" fmla="*/ 951470 w 1088932"/>
                  <a:gd name="connsiteY11" fmla="*/ 617838 h 889687"/>
                  <a:gd name="connsiteX12" fmla="*/ 864973 w 1088932"/>
                  <a:gd name="connsiteY12" fmla="*/ 654908 h 889687"/>
                  <a:gd name="connsiteX13" fmla="*/ 716692 w 1088932"/>
                  <a:gd name="connsiteY13" fmla="*/ 704335 h 889687"/>
                  <a:gd name="connsiteX14" fmla="*/ 543697 w 1088932"/>
                  <a:gd name="connsiteY14" fmla="*/ 729049 h 889687"/>
                  <a:gd name="connsiteX15" fmla="*/ 481914 w 1088932"/>
                  <a:gd name="connsiteY15" fmla="*/ 741406 h 889687"/>
                  <a:gd name="connsiteX16" fmla="*/ 395416 w 1088932"/>
                  <a:gd name="connsiteY16" fmla="*/ 753762 h 889687"/>
                  <a:gd name="connsiteX17" fmla="*/ 247135 w 1088932"/>
                  <a:gd name="connsiteY17" fmla="*/ 778476 h 889687"/>
                  <a:gd name="connsiteX18" fmla="*/ 185351 w 1088932"/>
                  <a:gd name="connsiteY18" fmla="*/ 790833 h 889687"/>
                  <a:gd name="connsiteX19" fmla="*/ 98854 w 1088932"/>
                  <a:gd name="connsiteY19" fmla="*/ 803189 h 889687"/>
                  <a:gd name="connsiteX20" fmla="*/ 61784 w 1088932"/>
                  <a:gd name="connsiteY20" fmla="*/ 827903 h 889687"/>
                  <a:gd name="connsiteX21" fmla="*/ 0 w 1088932"/>
                  <a:gd name="connsiteY21" fmla="*/ 840260 h 889687"/>
                  <a:gd name="connsiteX22" fmla="*/ 0 w 1088932"/>
                  <a:gd name="connsiteY22" fmla="*/ 889687 h 889687"/>
                  <a:gd name="connsiteX0" fmla="*/ 457200 w 1088932"/>
                  <a:gd name="connsiteY0" fmla="*/ 0 h 889687"/>
                  <a:gd name="connsiteX1" fmla="*/ 556054 w 1088932"/>
                  <a:gd name="connsiteY1" fmla="*/ 24714 h 889687"/>
                  <a:gd name="connsiteX2" fmla="*/ 593124 w 1088932"/>
                  <a:gd name="connsiteY2" fmla="*/ 37070 h 889687"/>
                  <a:gd name="connsiteX3" fmla="*/ 704335 w 1088932"/>
                  <a:gd name="connsiteY3" fmla="*/ 61784 h 889687"/>
                  <a:gd name="connsiteX4" fmla="*/ 815546 w 1088932"/>
                  <a:gd name="connsiteY4" fmla="*/ 98854 h 889687"/>
                  <a:gd name="connsiteX5" fmla="*/ 1000897 w 1088932"/>
                  <a:gd name="connsiteY5" fmla="*/ 172995 h 889687"/>
                  <a:gd name="connsiteX6" fmla="*/ 1062681 w 1088932"/>
                  <a:gd name="connsiteY6" fmla="*/ 234779 h 889687"/>
                  <a:gd name="connsiteX7" fmla="*/ 1087395 w 1088932"/>
                  <a:gd name="connsiteY7" fmla="*/ 308919 h 889687"/>
                  <a:gd name="connsiteX8" fmla="*/ 1075038 w 1088932"/>
                  <a:gd name="connsiteY8" fmla="*/ 531341 h 889687"/>
                  <a:gd name="connsiteX9" fmla="*/ 1037968 w 1088932"/>
                  <a:gd name="connsiteY9" fmla="*/ 568411 h 889687"/>
                  <a:gd name="connsiteX10" fmla="*/ 951470 w 1088932"/>
                  <a:gd name="connsiteY10" fmla="*/ 617838 h 889687"/>
                  <a:gd name="connsiteX11" fmla="*/ 864973 w 1088932"/>
                  <a:gd name="connsiteY11" fmla="*/ 654908 h 889687"/>
                  <a:gd name="connsiteX12" fmla="*/ 716692 w 1088932"/>
                  <a:gd name="connsiteY12" fmla="*/ 704335 h 889687"/>
                  <a:gd name="connsiteX13" fmla="*/ 543697 w 1088932"/>
                  <a:gd name="connsiteY13" fmla="*/ 729049 h 889687"/>
                  <a:gd name="connsiteX14" fmla="*/ 481914 w 1088932"/>
                  <a:gd name="connsiteY14" fmla="*/ 741406 h 889687"/>
                  <a:gd name="connsiteX15" fmla="*/ 395416 w 1088932"/>
                  <a:gd name="connsiteY15" fmla="*/ 753762 h 889687"/>
                  <a:gd name="connsiteX16" fmla="*/ 247135 w 1088932"/>
                  <a:gd name="connsiteY16" fmla="*/ 778476 h 889687"/>
                  <a:gd name="connsiteX17" fmla="*/ 185351 w 1088932"/>
                  <a:gd name="connsiteY17" fmla="*/ 790833 h 889687"/>
                  <a:gd name="connsiteX18" fmla="*/ 98854 w 1088932"/>
                  <a:gd name="connsiteY18" fmla="*/ 803189 h 889687"/>
                  <a:gd name="connsiteX19" fmla="*/ 61784 w 1088932"/>
                  <a:gd name="connsiteY19" fmla="*/ 827903 h 889687"/>
                  <a:gd name="connsiteX20" fmla="*/ 0 w 1088932"/>
                  <a:gd name="connsiteY20" fmla="*/ 840260 h 889687"/>
                  <a:gd name="connsiteX21" fmla="*/ 0 w 1088932"/>
                  <a:gd name="connsiteY21" fmla="*/ 889687 h 889687"/>
                  <a:gd name="connsiteX0" fmla="*/ 457200 w 1088932"/>
                  <a:gd name="connsiteY0" fmla="*/ 0 h 889687"/>
                  <a:gd name="connsiteX1" fmla="*/ 556054 w 1088932"/>
                  <a:gd name="connsiteY1" fmla="*/ 24714 h 889687"/>
                  <a:gd name="connsiteX2" fmla="*/ 704335 w 1088932"/>
                  <a:gd name="connsiteY2" fmla="*/ 61784 h 889687"/>
                  <a:gd name="connsiteX3" fmla="*/ 815546 w 1088932"/>
                  <a:gd name="connsiteY3" fmla="*/ 98854 h 889687"/>
                  <a:gd name="connsiteX4" fmla="*/ 1000897 w 1088932"/>
                  <a:gd name="connsiteY4" fmla="*/ 172995 h 889687"/>
                  <a:gd name="connsiteX5" fmla="*/ 1062681 w 1088932"/>
                  <a:gd name="connsiteY5" fmla="*/ 234779 h 889687"/>
                  <a:gd name="connsiteX6" fmla="*/ 1087395 w 1088932"/>
                  <a:gd name="connsiteY6" fmla="*/ 308919 h 889687"/>
                  <a:gd name="connsiteX7" fmla="*/ 1075038 w 1088932"/>
                  <a:gd name="connsiteY7" fmla="*/ 531341 h 889687"/>
                  <a:gd name="connsiteX8" fmla="*/ 1037968 w 1088932"/>
                  <a:gd name="connsiteY8" fmla="*/ 568411 h 889687"/>
                  <a:gd name="connsiteX9" fmla="*/ 951470 w 1088932"/>
                  <a:gd name="connsiteY9" fmla="*/ 617838 h 889687"/>
                  <a:gd name="connsiteX10" fmla="*/ 864973 w 1088932"/>
                  <a:gd name="connsiteY10" fmla="*/ 654908 h 889687"/>
                  <a:gd name="connsiteX11" fmla="*/ 716692 w 1088932"/>
                  <a:gd name="connsiteY11" fmla="*/ 704335 h 889687"/>
                  <a:gd name="connsiteX12" fmla="*/ 543697 w 1088932"/>
                  <a:gd name="connsiteY12" fmla="*/ 729049 h 889687"/>
                  <a:gd name="connsiteX13" fmla="*/ 481914 w 1088932"/>
                  <a:gd name="connsiteY13" fmla="*/ 741406 h 889687"/>
                  <a:gd name="connsiteX14" fmla="*/ 395416 w 1088932"/>
                  <a:gd name="connsiteY14" fmla="*/ 753762 h 889687"/>
                  <a:gd name="connsiteX15" fmla="*/ 247135 w 1088932"/>
                  <a:gd name="connsiteY15" fmla="*/ 778476 h 889687"/>
                  <a:gd name="connsiteX16" fmla="*/ 185351 w 1088932"/>
                  <a:gd name="connsiteY16" fmla="*/ 790833 h 889687"/>
                  <a:gd name="connsiteX17" fmla="*/ 98854 w 1088932"/>
                  <a:gd name="connsiteY17" fmla="*/ 803189 h 889687"/>
                  <a:gd name="connsiteX18" fmla="*/ 61784 w 1088932"/>
                  <a:gd name="connsiteY18" fmla="*/ 827903 h 889687"/>
                  <a:gd name="connsiteX19" fmla="*/ 0 w 1088932"/>
                  <a:gd name="connsiteY19" fmla="*/ 840260 h 889687"/>
                  <a:gd name="connsiteX20" fmla="*/ 0 w 1088932"/>
                  <a:gd name="connsiteY20" fmla="*/ 889687 h 889687"/>
                  <a:gd name="connsiteX0" fmla="*/ 457200 w 1088932"/>
                  <a:gd name="connsiteY0" fmla="*/ 0 h 889687"/>
                  <a:gd name="connsiteX1" fmla="*/ 556054 w 1088932"/>
                  <a:gd name="connsiteY1" fmla="*/ 24714 h 889687"/>
                  <a:gd name="connsiteX2" fmla="*/ 704335 w 1088932"/>
                  <a:gd name="connsiteY2" fmla="*/ 61784 h 889687"/>
                  <a:gd name="connsiteX3" fmla="*/ 1000897 w 1088932"/>
                  <a:gd name="connsiteY3" fmla="*/ 172995 h 889687"/>
                  <a:gd name="connsiteX4" fmla="*/ 1062681 w 1088932"/>
                  <a:gd name="connsiteY4" fmla="*/ 234779 h 889687"/>
                  <a:gd name="connsiteX5" fmla="*/ 1087395 w 1088932"/>
                  <a:gd name="connsiteY5" fmla="*/ 308919 h 889687"/>
                  <a:gd name="connsiteX6" fmla="*/ 1075038 w 1088932"/>
                  <a:gd name="connsiteY6" fmla="*/ 531341 h 889687"/>
                  <a:gd name="connsiteX7" fmla="*/ 1037968 w 1088932"/>
                  <a:gd name="connsiteY7" fmla="*/ 568411 h 889687"/>
                  <a:gd name="connsiteX8" fmla="*/ 951470 w 1088932"/>
                  <a:gd name="connsiteY8" fmla="*/ 617838 h 889687"/>
                  <a:gd name="connsiteX9" fmla="*/ 864973 w 1088932"/>
                  <a:gd name="connsiteY9" fmla="*/ 654908 h 889687"/>
                  <a:gd name="connsiteX10" fmla="*/ 716692 w 1088932"/>
                  <a:gd name="connsiteY10" fmla="*/ 704335 h 889687"/>
                  <a:gd name="connsiteX11" fmla="*/ 543697 w 1088932"/>
                  <a:gd name="connsiteY11" fmla="*/ 729049 h 889687"/>
                  <a:gd name="connsiteX12" fmla="*/ 481914 w 1088932"/>
                  <a:gd name="connsiteY12" fmla="*/ 741406 h 889687"/>
                  <a:gd name="connsiteX13" fmla="*/ 395416 w 1088932"/>
                  <a:gd name="connsiteY13" fmla="*/ 753762 h 889687"/>
                  <a:gd name="connsiteX14" fmla="*/ 247135 w 1088932"/>
                  <a:gd name="connsiteY14" fmla="*/ 778476 h 889687"/>
                  <a:gd name="connsiteX15" fmla="*/ 185351 w 1088932"/>
                  <a:gd name="connsiteY15" fmla="*/ 790833 h 889687"/>
                  <a:gd name="connsiteX16" fmla="*/ 98854 w 1088932"/>
                  <a:gd name="connsiteY16" fmla="*/ 803189 h 889687"/>
                  <a:gd name="connsiteX17" fmla="*/ 61784 w 1088932"/>
                  <a:gd name="connsiteY17" fmla="*/ 827903 h 889687"/>
                  <a:gd name="connsiteX18" fmla="*/ 0 w 1088932"/>
                  <a:gd name="connsiteY18" fmla="*/ 840260 h 889687"/>
                  <a:gd name="connsiteX19" fmla="*/ 0 w 1088932"/>
                  <a:gd name="connsiteY19" fmla="*/ 889687 h 889687"/>
                  <a:gd name="connsiteX0" fmla="*/ 457200 w 1088932"/>
                  <a:gd name="connsiteY0" fmla="*/ 0 h 889687"/>
                  <a:gd name="connsiteX1" fmla="*/ 556054 w 1088932"/>
                  <a:gd name="connsiteY1" fmla="*/ 24714 h 889687"/>
                  <a:gd name="connsiteX2" fmla="*/ 771010 w 1088932"/>
                  <a:gd name="connsiteY2" fmla="*/ 90359 h 889687"/>
                  <a:gd name="connsiteX3" fmla="*/ 1000897 w 1088932"/>
                  <a:gd name="connsiteY3" fmla="*/ 172995 h 889687"/>
                  <a:gd name="connsiteX4" fmla="*/ 1062681 w 1088932"/>
                  <a:gd name="connsiteY4" fmla="*/ 234779 h 889687"/>
                  <a:gd name="connsiteX5" fmla="*/ 1087395 w 1088932"/>
                  <a:gd name="connsiteY5" fmla="*/ 308919 h 889687"/>
                  <a:gd name="connsiteX6" fmla="*/ 1075038 w 1088932"/>
                  <a:gd name="connsiteY6" fmla="*/ 531341 h 889687"/>
                  <a:gd name="connsiteX7" fmla="*/ 1037968 w 1088932"/>
                  <a:gd name="connsiteY7" fmla="*/ 568411 h 889687"/>
                  <a:gd name="connsiteX8" fmla="*/ 951470 w 1088932"/>
                  <a:gd name="connsiteY8" fmla="*/ 617838 h 889687"/>
                  <a:gd name="connsiteX9" fmla="*/ 864973 w 1088932"/>
                  <a:gd name="connsiteY9" fmla="*/ 654908 h 889687"/>
                  <a:gd name="connsiteX10" fmla="*/ 716692 w 1088932"/>
                  <a:gd name="connsiteY10" fmla="*/ 704335 h 889687"/>
                  <a:gd name="connsiteX11" fmla="*/ 543697 w 1088932"/>
                  <a:gd name="connsiteY11" fmla="*/ 729049 h 889687"/>
                  <a:gd name="connsiteX12" fmla="*/ 481914 w 1088932"/>
                  <a:gd name="connsiteY12" fmla="*/ 741406 h 889687"/>
                  <a:gd name="connsiteX13" fmla="*/ 395416 w 1088932"/>
                  <a:gd name="connsiteY13" fmla="*/ 753762 h 889687"/>
                  <a:gd name="connsiteX14" fmla="*/ 247135 w 1088932"/>
                  <a:gd name="connsiteY14" fmla="*/ 778476 h 889687"/>
                  <a:gd name="connsiteX15" fmla="*/ 185351 w 1088932"/>
                  <a:gd name="connsiteY15" fmla="*/ 790833 h 889687"/>
                  <a:gd name="connsiteX16" fmla="*/ 98854 w 1088932"/>
                  <a:gd name="connsiteY16" fmla="*/ 803189 h 889687"/>
                  <a:gd name="connsiteX17" fmla="*/ 61784 w 1088932"/>
                  <a:gd name="connsiteY17" fmla="*/ 827903 h 889687"/>
                  <a:gd name="connsiteX18" fmla="*/ 0 w 1088932"/>
                  <a:gd name="connsiteY18" fmla="*/ 840260 h 889687"/>
                  <a:gd name="connsiteX19" fmla="*/ 0 w 1088932"/>
                  <a:gd name="connsiteY19" fmla="*/ 889687 h 889687"/>
                  <a:gd name="connsiteX0" fmla="*/ 457200 w 1088932"/>
                  <a:gd name="connsiteY0" fmla="*/ 0 h 889687"/>
                  <a:gd name="connsiteX1" fmla="*/ 556054 w 1088932"/>
                  <a:gd name="connsiteY1" fmla="*/ 24714 h 889687"/>
                  <a:gd name="connsiteX2" fmla="*/ 771010 w 1088932"/>
                  <a:gd name="connsiteY2" fmla="*/ 90359 h 889687"/>
                  <a:gd name="connsiteX3" fmla="*/ 1000897 w 1088932"/>
                  <a:gd name="connsiteY3" fmla="*/ 172995 h 889687"/>
                  <a:gd name="connsiteX4" fmla="*/ 1087395 w 1088932"/>
                  <a:gd name="connsiteY4" fmla="*/ 308919 h 889687"/>
                  <a:gd name="connsiteX5" fmla="*/ 1075038 w 1088932"/>
                  <a:gd name="connsiteY5" fmla="*/ 531341 h 889687"/>
                  <a:gd name="connsiteX6" fmla="*/ 1037968 w 1088932"/>
                  <a:gd name="connsiteY6" fmla="*/ 568411 h 889687"/>
                  <a:gd name="connsiteX7" fmla="*/ 951470 w 1088932"/>
                  <a:gd name="connsiteY7" fmla="*/ 617838 h 889687"/>
                  <a:gd name="connsiteX8" fmla="*/ 864973 w 1088932"/>
                  <a:gd name="connsiteY8" fmla="*/ 654908 h 889687"/>
                  <a:gd name="connsiteX9" fmla="*/ 716692 w 1088932"/>
                  <a:gd name="connsiteY9" fmla="*/ 704335 h 889687"/>
                  <a:gd name="connsiteX10" fmla="*/ 543697 w 1088932"/>
                  <a:gd name="connsiteY10" fmla="*/ 729049 h 889687"/>
                  <a:gd name="connsiteX11" fmla="*/ 481914 w 1088932"/>
                  <a:gd name="connsiteY11" fmla="*/ 741406 h 889687"/>
                  <a:gd name="connsiteX12" fmla="*/ 395416 w 1088932"/>
                  <a:gd name="connsiteY12" fmla="*/ 753762 h 889687"/>
                  <a:gd name="connsiteX13" fmla="*/ 247135 w 1088932"/>
                  <a:gd name="connsiteY13" fmla="*/ 778476 h 889687"/>
                  <a:gd name="connsiteX14" fmla="*/ 185351 w 1088932"/>
                  <a:gd name="connsiteY14" fmla="*/ 790833 h 889687"/>
                  <a:gd name="connsiteX15" fmla="*/ 98854 w 1088932"/>
                  <a:gd name="connsiteY15" fmla="*/ 803189 h 889687"/>
                  <a:gd name="connsiteX16" fmla="*/ 61784 w 1088932"/>
                  <a:gd name="connsiteY16" fmla="*/ 827903 h 889687"/>
                  <a:gd name="connsiteX17" fmla="*/ 0 w 1088932"/>
                  <a:gd name="connsiteY17" fmla="*/ 840260 h 889687"/>
                  <a:gd name="connsiteX18" fmla="*/ 0 w 1088932"/>
                  <a:gd name="connsiteY18" fmla="*/ 889687 h 889687"/>
                  <a:gd name="connsiteX0" fmla="*/ 457200 w 1111207"/>
                  <a:gd name="connsiteY0" fmla="*/ 0 h 889687"/>
                  <a:gd name="connsiteX1" fmla="*/ 556054 w 1111207"/>
                  <a:gd name="connsiteY1" fmla="*/ 24714 h 889687"/>
                  <a:gd name="connsiteX2" fmla="*/ 771010 w 1111207"/>
                  <a:gd name="connsiteY2" fmla="*/ 90359 h 889687"/>
                  <a:gd name="connsiteX3" fmla="*/ 1000897 w 1111207"/>
                  <a:gd name="connsiteY3" fmla="*/ 172995 h 889687"/>
                  <a:gd name="connsiteX4" fmla="*/ 1111207 w 1111207"/>
                  <a:gd name="connsiteY4" fmla="*/ 308919 h 889687"/>
                  <a:gd name="connsiteX5" fmla="*/ 1075038 w 1111207"/>
                  <a:gd name="connsiteY5" fmla="*/ 531341 h 889687"/>
                  <a:gd name="connsiteX6" fmla="*/ 1037968 w 1111207"/>
                  <a:gd name="connsiteY6" fmla="*/ 568411 h 889687"/>
                  <a:gd name="connsiteX7" fmla="*/ 951470 w 1111207"/>
                  <a:gd name="connsiteY7" fmla="*/ 617838 h 889687"/>
                  <a:gd name="connsiteX8" fmla="*/ 864973 w 1111207"/>
                  <a:gd name="connsiteY8" fmla="*/ 654908 h 889687"/>
                  <a:gd name="connsiteX9" fmla="*/ 716692 w 1111207"/>
                  <a:gd name="connsiteY9" fmla="*/ 704335 h 889687"/>
                  <a:gd name="connsiteX10" fmla="*/ 543697 w 1111207"/>
                  <a:gd name="connsiteY10" fmla="*/ 729049 h 889687"/>
                  <a:gd name="connsiteX11" fmla="*/ 481914 w 1111207"/>
                  <a:gd name="connsiteY11" fmla="*/ 741406 h 889687"/>
                  <a:gd name="connsiteX12" fmla="*/ 395416 w 1111207"/>
                  <a:gd name="connsiteY12" fmla="*/ 753762 h 889687"/>
                  <a:gd name="connsiteX13" fmla="*/ 247135 w 1111207"/>
                  <a:gd name="connsiteY13" fmla="*/ 778476 h 889687"/>
                  <a:gd name="connsiteX14" fmla="*/ 185351 w 1111207"/>
                  <a:gd name="connsiteY14" fmla="*/ 790833 h 889687"/>
                  <a:gd name="connsiteX15" fmla="*/ 98854 w 1111207"/>
                  <a:gd name="connsiteY15" fmla="*/ 803189 h 889687"/>
                  <a:gd name="connsiteX16" fmla="*/ 61784 w 1111207"/>
                  <a:gd name="connsiteY16" fmla="*/ 827903 h 889687"/>
                  <a:gd name="connsiteX17" fmla="*/ 0 w 1111207"/>
                  <a:gd name="connsiteY17" fmla="*/ 840260 h 889687"/>
                  <a:gd name="connsiteX18" fmla="*/ 0 w 1111207"/>
                  <a:gd name="connsiteY18" fmla="*/ 889687 h 889687"/>
                  <a:gd name="connsiteX0" fmla="*/ 457200 w 1111207"/>
                  <a:gd name="connsiteY0" fmla="*/ 0 h 889687"/>
                  <a:gd name="connsiteX1" fmla="*/ 556054 w 1111207"/>
                  <a:gd name="connsiteY1" fmla="*/ 24714 h 889687"/>
                  <a:gd name="connsiteX2" fmla="*/ 771010 w 1111207"/>
                  <a:gd name="connsiteY2" fmla="*/ 90359 h 889687"/>
                  <a:gd name="connsiteX3" fmla="*/ 1000897 w 1111207"/>
                  <a:gd name="connsiteY3" fmla="*/ 172995 h 889687"/>
                  <a:gd name="connsiteX4" fmla="*/ 1111207 w 1111207"/>
                  <a:gd name="connsiteY4" fmla="*/ 308919 h 889687"/>
                  <a:gd name="connsiteX5" fmla="*/ 1075038 w 1111207"/>
                  <a:gd name="connsiteY5" fmla="*/ 531341 h 889687"/>
                  <a:gd name="connsiteX6" fmla="*/ 1037968 w 1111207"/>
                  <a:gd name="connsiteY6" fmla="*/ 568411 h 889687"/>
                  <a:gd name="connsiteX7" fmla="*/ 951470 w 1111207"/>
                  <a:gd name="connsiteY7" fmla="*/ 617838 h 889687"/>
                  <a:gd name="connsiteX8" fmla="*/ 864973 w 1111207"/>
                  <a:gd name="connsiteY8" fmla="*/ 654908 h 889687"/>
                  <a:gd name="connsiteX9" fmla="*/ 716692 w 1111207"/>
                  <a:gd name="connsiteY9" fmla="*/ 704335 h 889687"/>
                  <a:gd name="connsiteX10" fmla="*/ 543697 w 1111207"/>
                  <a:gd name="connsiteY10" fmla="*/ 729049 h 889687"/>
                  <a:gd name="connsiteX11" fmla="*/ 481914 w 1111207"/>
                  <a:gd name="connsiteY11" fmla="*/ 741406 h 889687"/>
                  <a:gd name="connsiteX12" fmla="*/ 395416 w 1111207"/>
                  <a:gd name="connsiteY12" fmla="*/ 753762 h 889687"/>
                  <a:gd name="connsiteX13" fmla="*/ 247135 w 1111207"/>
                  <a:gd name="connsiteY13" fmla="*/ 778476 h 889687"/>
                  <a:gd name="connsiteX14" fmla="*/ 185351 w 1111207"/>
                  <a:gd name="connsiteY14" fmla="*/ 790833 h 889687"/>
                  <a:gd name="connsiteX15" fmla="*/ 98854 w 1111207"/>
                  <a:gd name="connsiteY15" fmla="*/ 803189 h 889687"/>
                  <a:gd name="connsiteX16" fmla="*/ 0 w 1111207"/>
                  <a:gd name="connsiteY16" fmla="*/ 840260 h 889687"/>
                  <a:gd name="connsiteX17" fmla="*/ 0 w 1111207"/>
                  <a:gd name="connsiteY17" fmla="*/ 889687 h 889687"/>
                  <a:gd name="connsiteX0" fmla="*/ 457200 w 1111207"/>
                  <a:gd name="connsiteY0" fmla="*/ 0 h 923025"/>
                  <a:gd name="connsiteX1" fmla="*/ 556054 w 1111207"/>
                  <a:gd name="connsiteY1" fmla="*/ 24714 h 923025"/>
                  <a:gd name="connsiteX2" fmla="*/ 771010 w 1111207"/>
                  <a:gd name="connsiteY2" fmla="*/ 90359 h 923025"/>
                  <a:gd name="connsiteX3" fmla="*/ 1000897 w 1111207"/>
                  <a:gd name="connsiteY3" fmla="*/ 172995 h 923025"/>
                  <a:gd name="connsiteX4" fmla="*/ 1111207 w 1111207"/>
                  <a:gd name="connsiteY4" fmla="*/ 308919 h 923025"/>
                  <a:gd name="connsiteX5" fmla="*/ 1075038 w 1111207"/>
                  <a:gd name="connsiteY5" fmla="*/ 531341 h 923025"/>
                  <a:gd name="connsiteX6" fmla="*/ 1037968 w 1111207"/>
                  <a:gd name="connsiteY6" fmla="*/ 568411 h 923025"/>
                  <a:gd name="connsiteX7" fmla="*/ 951470 w 1111207"/>
                  <a:gd name="connsiteY7" fmla="*/ 617838 h 923025"/>
                  <a:gd name="connsiteX8" fmla="*/ 864973 w 1111207"/>
                  <a:gd name="connsiteY8" fmla="*/ 654908 h 923025"/>
                  <a:gd name="connsiteX9" fmla="*/ 716692 w 1111207"/>
                  <a:gd name="connsiteY9" fmla="*/ 704335 h 923025"/>
                  <a:gd name="connsiteX10" fmla="*/ 543697 w 1111207"/>
                  <a:gd name="connsiteY10" fmla="*/ 729049 h 923025"/>
                  <a:gd name="connsiteX11" fmla="*/ 481914 w 1111207"/>
                  <a:gd name="connsiteY11" fmla="*/ 741406 h 923025"/>
                  <a:gd name="connsiteX12" fmla="*/ 395416 w 1111207"/>
                  <a:gd name="connsiteY12" fmla="*/ 753762 h 923025"/>
                  <a:gd name="connsiteX13" fmla="*/ 247135 w 1111207"/>
                  <a:gd name="connsiteY13" fmla="*/ 778476 h 923025"/>
                  <a:gd name="connsiteX14" fmla="*/ 185351 w 1111207"/>
                  <a:gd name="connsiteY14" fmla="*/ 790833 h 923025"/>
                  <a:gd name="connsiteX15" fmla="*/ 98854 w 1111207"/>
                  <a:gd name="connsiteY15" fmla="*/ 803189 h 923025"/>
                  <a:gd name="connsiteX16" fmla="*/ 0 w 1111207"/>
                  <a:gd name="connsiteY16" fmla="*/ 840260 h 923025"/>
                  <a:gd name="connsiteX17" fmla="*/ 23812 w 1111207"/>
                  <a:gd name="connsiteY17" fmla="*/ 923025 h 923025"/>
                  <a:gd name="connsiteX0" fmla="*/ 457200 w 1111207"/>
                  <a:gd name="connsiteY0" fmla="*/ 0 h 923025"/>
                  <a:gd name="connsiteX1" fmla="*/ 556054 w 1111207"/>
                  <a:gd name="connsiteY1" fmla="*/ 24714 h 923025"/>
                  <a:gd name="connsiteX2" fmla="*/ 771010 w 1111207"/>
                  <a:gd name="connsiteY2" fmla="*/ 90359 h 923025"/>
                  <a:gd name="connsiteX3" fmla="*/ 1000897 w 1111207"/>
                  <a:gd name="connsiteY3" fmla="*/ 172995 h 923025"/>
                  <a:gd name="connsiteX4" fmla="*/ 1111207 w 1111207"/>
                  <a:gd name="connsiteY4" fmla="*/ 308919 h 923025"/>
                  <a:gd name="connsiteX5" fmla="*/ 1075038 w 1111207"/>
                  <a:gd name="connsiteY5" fmla="*/ 531341 h 923025"/>
                  <a:gd name="connsiteX6" fmla="*/ 1037968 w 1111207"/>
                  <a:gd name="connsiteY6" fmla="*/ 568411 h 923025"/>
                  <a:gd name="connsiteX7" fmla="*/ 951470 w 1111207"/>
                  <a:gd name="connsiteY7" fmla="*/ 617838 h 923025"/>
                  <a:gd name="connsiteX8" fmla="*/ 864973 w 1111207"/>
                  <a:gd name="connsiteY8" fmla="*/ 654908 h 923025"/>
                  <a:gd name="connsiteX9" fmla="*/ 716692 w 1111207"/>
                  <a:gd name="connsiteY9" fmla="*/ 704335 h 923025"/>
                  <a:gd name="connsiteX10" fmla="*/ 543697 w 1111207"/>
                  <a:gd name="connsiteY10" fmla="*/ 729049 h 923025"/>
                  <a:gd name="connsiteX11" fmla="*/ 481914 w 1111207"/>
                  <a:gd name="connsiteY11" fmla="*/ 741406 h 923025"/>
                  <a:gd name="connsiteX12" fmla="*/ 395416 w 1111207"/>
                  <a:gd name="connsiteY12" fmla="*/ 753762 h 923025"/>
                  <a:gd name="connsiteX13" fmla="*/ 247135 w 1111207"/>
                  <a:gd name="connsiteY13" fmla="*/ 778476 h 923025"/>
                  <a:gd name="connsiteX14" fmla="*/ 185351 w 1111207"/>
                  <a:gd name="connsiteY14" fmla="*/ 790833 h 923025"/>
                  <a:gd name="connsiteX15" fmla="*/ 0 w 1111207"/>
                  <a:gd name="connsiteY15" fmla="*/ 840260 h 923025"/>
                  <a:gd name="connsiteX16" fmla="*/ 23812 w 1111207"/>
                  <a:gd name="connsiteY16" fmla="*/ 923025 h 923025"/>
                  <a:gd name="connsiteX0" fmla="*/ 457200 w 1111207"/>
                  <a:gd name="connsiteY0" fmla="*/ 0 h 923025"/>
                  <a:gd name="connsiteX1" fmla="*/ 556054 w 1111207"/>
                  <a:gd name="connsiteY1" fmla="*/ 24714 h 923025"/>
                  <a:gd name="connsiteX2" fmla="*/ 771010 w 1111207"/>
                  <a:gd name="connsiteY2" fmla="*/ 90359 h 923025"/>
                  <a:gd name="connsiteX3" fmla="*/ 1000897 w 1111207"/>
                  <a:gd name="connsiteY3" fmla="*/ 172995 h 923025"/>
                  <a:gd name="connsiteX4" fmla="*/ 1111207 w 1111207"/>
                  <a:gd name="connsiteY4" fmla="*/ 308919 h 923025"/>
                  <a:gd name="connsiteX5" fmla="*/ 1075038 w 1111207"/>
                  <a:gd name="connsiteY5" fmla="*/ 531341 h 923025"/>
                  <a:gd name="connsiteX6" fmla="*/ 1037968 w 1111207"/>
                  <a:gd name="connsiteY6" fmla="*/ 568411 h 923025"/>
                  <a:gd name="connsiteX7" fmla="*/ 951470 w 1111207"/>
                  <a:gd name="connsiteY7" fmla="*/ 617838 h 923025"/>
                  <a:gd name="connsiteX8" fmla="*/ 864973 w 1111207"/>
                  <a:gd name="connsiteY8" fmla="*/ 654908 h 923025"/>
                  <a:gd name="connsiteX9" fmla="*/ 716692 w 1111207"/>
                  <a:gd name="connsiteY9" fmla="*/ 704335 h 923025"/>
                  <a:gd name="connsiteX10" fmla="*/ 543697 w 1111207"/>
                  <a:gd name="connsiteY10" fmla="*/ 729049 h 923025"/>
                  <a:gd name="connsiteX11" fmla="*/ 481914 w 1111207"/>
                  <a:gd name="connsiteY11" fmla="*/ 741406 h 923025"/>
                  <a:gd name="connsiteX12" fmla="*/ 395416 w 1111207"/>
                  <a:gd name="connsiteY12" fmla="*/ 753762 h 923025"/>
                  <a:gd name="connsiteX13" fmla="*/ 247135 w 1111207"/>
                  <a:gd name="connsiteY13" fmla="*/ 778476 h 923025"/>
                  <a:gd name="connsiteX14" fmla="*/ 185351 w 1111207"/>
                  <a:gd name="connsiteY14" fmla="*/ 790833 h 923025"/>
                  <a:gd name="connsiteX15" fmla="*/ 0 w 1111207"/>
                  <a:gd name="connsiteY15" fmla="*/ 840260 h 923025"/>
                  <a:gd name="connsiteX16" fmla="*/ 23812 w 1111207"/>
                  <a:gd name="connsiteY16" fmla="*/ 923025 h 923025"/>
                  <a:gd name="connsiteX0" fmla="*/ 463551 w 1117558"/>
                  <a:gd name="connsiteY0" fmla="*/ 0 h 923025"/>
                  <a:gd name="connsiteX1" fmla="*/ 562405 w 1117558"/>
                  <a:gd name="connsiteY1" fmla="*/ 24714 h 923025"/>
                  <a:gd name="connsiteX2" fmla="*/ 777361 w 1117558"/>
                  <a:gd name="connsiteY2" fmla="*/ 90359 h 923025"/>
                  <a:gd name="connsiteX3" fmla="*/ 1007248 w 1117558"/>
                  <a:gd name="connsiteY3" fmla="*/ 172995 h 923025"/>
                  <a:gd name="connsiteX4" fmla="*/ 1117558 w 1117558"/>
                  <a:gd name="connsiteY4" fmla="*/ 308919 h 923025"/>
                  <a:gd name="connsiteX5" fmla="*/ 1081389 w 1117558"/>
                  <a:gd name="connsiteY5" fmla="*/ 531341 h 923025"/>
                  <a:gd name="connsiteX6" fmla="*/ 1044319 w 1117558"/>
                  <a:gd name="connsiteY6" fmla="*/ 568411 h 923025"/>
                  <a:gd name="connsiteX7" fmla="*/ 957821 w 1117558"/>
                  <a:gd name="connsiteY7" fmla="*/ 617838 h 923025"/>
                  <a:gd name="connsiteX8" fmla="*/ 871324 w 1117558"/>
                  <a:gd name="connsiteY8" fmla="*/ 654908 h 923025"/>
                  <a:gd name="connsiteX9" fmla="*/ 723043 w 1117558"/>
                  <a:gd name="connsiteY9" fmla="*/ 704335 h 923025"/>
                  <a:gd name="connsiteX10" fmla="*/ 550048 w 1117558"/>
                  <a:gd name="connsiteY10" fmla="*/ 729049 h 923025"/>
                  <a:gd name="connsiteX11" fmla="*/ 488265 w 1117558"/>
                  <a:gd name="connsiteY11" fmla="*/ 741406 h 923025"/>
                  <a:gd name="connsiteX12" fmla="*/ 401767 w 1117558"/>
                  <a:gd name="connsiteY12" fmla="*/ 753762 h 923025"/>
                  <a:gd name="connsiteX13" fmla="*/ 253486 w 1117558"/>
                  <a:gd name="connsiteY13" fmla="*/ 778476 h 923025"/>
                  <a:gd name="connsiteX14" fmla="*/ 191702 w 1117558"/>
                  <a:gd name="connsiteY14" fmla="*/ 790833 h 923025"/>
                  <a:gd name="connsiteX15" fmla="*/ 6351 w 1117558"/>
                  <a:gd name="connsiteY15" fmla="*/ 840260 h 923025"/>
                  <a:gd name="connsiteX16" fmla="*/ 30163 w 1117558"/>
                  <a:gd name="connsiteY16" fmla="*/ 923025 h 923025"/>
                  <a:gd name="connsiteX0" fmla="*/ 463551 w 1117558"/>
                  <a:gd name="connsiteY0" fmla="*/ 0 h 923025"/>
                  <a:gd name="connsiteX1" fmla="*/ 562405 w 1117558"/>
                  <a:gd name="connsiteY1" fmla="*/ 24714 h 923025"/>
                  <a:gd name="connsiteX2" fmla="*/ 777361 w 1117558"/>
                  <a:gd name="connsiteY2" fmla="*/ 90359 h 923025"/>
                  <a:gd name="connsiteX3" fmla="*/ 1007248 w 1117558"/>
                  <a:gd name="connsiteY3" fmla="*/ 172995 h 923025"/>
                  <a:gd name="connsiteX4" fmla="*/ 1117558 w 1117558"/>
                  <a:gd name="connsiteY4" fmla="*/ 308919 h 923025"/>
                  <a:gd name="connsiteX5" fmla="*/ 1081389 w 1117558"/>
                  <a:gd name="connsiteY5" fmla="*/ 531341 h 923025"/>
                  <a:gd name="connsiteX6" fmla="*/ 1044319 w 1117558"/>
                  <a:gd name="connsiteY6" fmla="*/ 568411 h 923025"/>
                  <a:gd name="connsiteX7" fmla="*/ 957821 w 1117558"/>
                  <a:gd name="connsiteY7" fmla="*/ 617838 h 923025"/>
                  <a:gd name="connsiteX8" fmla="*/ 871324 w 1117558"/>
                  <a:gd name="connsiteY8" fmla="*/ 654908 h 923025"/>
                  <a:gd name="connsiteX9" fmla="*/ 723043 w 1117558"/>
                  <a:gd name="connsiteY9" fmla="*/ 704335 h 923025"/>
                  <a:gd name="connsiteX10" fmla="*/ 550048 w 1117558"/>
                  <a:gd name="connsiteY10" fmla="*/ 729049 h 923025"/>
                  <a:gd name="connsiteX11" fmla="*/ 488265 w 1117558"/>
                  <a:gd name="connsiteY11" fmla="*/ 741406 h 923025"/>
                  <a:gd name="connsiteX12" fmla="*/ 401767 w 1117558"/>
                  <a:gd name="connsiteY12" fmla="*/ 753762 h 923025"/>
                  <a:gd name="connsiteX13" fmla="*/ 191702 w 1117558"/>
                  <a:gd name="connsiteY13" fmla="*/ 790833 h 923025"/>
                  <a:gd name="connsiteX14" fmla="*/ 6351 w 1117558"/>
                  <a:gd name="connsiteY14" fmla="*/ 840260 h 923025"/>
                  <a:gd name="connsiteX15" fmla="*/ 30163 w 1117558"/>
                  <a:gd name="connsiteY15" fmla="*/ 923025 h 923025"/>
                  <a:gd name="connsiteX0" fmla="*/ 463551 w 1117558"/>
                  <a:gd name="connsiteY0" fmla="*/ 0 h 923025"/>
                  <a:gd name="connsiteX1" fmla="*/ 562405 w 1117558"/>
                  <a:gd name="connsiteY1" fmla="*/ 24714 h 923025"/>
                  <a:gd name="connsiteX2" fmla="*/ 777361 w 1117558"/>
                  <a:gd name="connsiteY2" fmla="*/ 90359 h 923025"/>
                  <a:gd name="connsiteX3" fmla="*/ 1007248 w 1117558"/>
                  <a:gd name="connsiteY3" fmla="*/ 172995 h 923025"/>
                  <a:gd name="connsiteX4" fmla="*/ 1117558 w 1117558"/>
                  <a:gd name="connsiteY4" fmla="*/ 308919 h 923025"/>
                  <a:gd name="connsiteX5" fmla="*/ 1081389 w 1117558"/>
                  <a:gd name="connsiteY5" fmla="*/ 531341 h 923025"/>
                  <a:gd name="connsiteX6" fmla="*/ 1044319 w 1117558"/>
                  <a:gd name="connsiteY6" fmla="*/ 568411 h 923025"/>
                  <a:gd name="connsiteX7" fmla="*/ 957821 w 1117558"/>
                  <a:gd name="connsiteY7" fmla="*/ 617838 h 923025"/>
                  <a:gd name="connsiteX8" fmla="*/ 871324 w 1117558"/>
                  <a:gd name="connsiteY8" fmla="*/ 654908 h 923025"/>
                  <a:gd name="connsiteX9" fmla="*/ 723043 w 1117558"/>
                  <a:gd name="connsiteY9" fmla="*/ 704335 h 923025"/>
                  <a:gd name="connsiteX10" fmla="*/ 550048 w 1117558"/>
                  <a:gd name="connsiteY10" fmla="*/ 729049 h 923025"/>
                  <a:gd name="connsiteX11" fmla="*/ 488265 w 1117558"/>
                  <a:gd name="connsiteY11" fmla="*/ 741406 h 923025"/>
                  <a:gd name="connsiteX12" fmla="*/ 401767 w 1117558"/>
                  <a:gd name="connsiteY12" fmla="*/ 753762 h 923025"/>
                  <a:gd name="connsiteX13" fmla="*/ 225039 w 1117558"/>
                  <a:gd name="connsiteY13" fmla="*/ 776545 h 923025"/>
                  <a:gd name="connsiteX14" fmla="*/ 6351 w 1117558"/>
                  <a:gd name="connsiteY14" fmla="*/ 840260 h 923025"/>
                  <a:gd name="connsiteX15" fmla="*/ 30163 w 1117558"/>
                  <a:gd name="connsiteY15" fmla="*/ 923025 h 923025"/>
                  <a:gd name="connsiteX0" fmla="*/ 463551 w 1117558"/>
                  <a:gd name="connsiteY0" fmla="*/ 0 h 923025"/>
                  <a:gd name="connsiteX1" fmla="*/ 562405 w 1117558"/>
                  <a:gd name="connsiteY1" fmla="*/ 24714 h 923025"/>
                  <a:gd name="connsiteX2" fmla="*/ 777361 w 1117558"/>
                  <a:gd name="connsiteY2" fmla="*/ 90359 h 923025"/>
                  <a:gd name="connsiteX3" fmla="*/ 1007248 w 1117558"/>
                  <a:gd name="connsiteY3" fmla="*/ 172995 h 923025"/>
                  <a:gd name="connsiteX4" fmla="*/ 1117558 w 1117558"/>
                  <a:gd name="connsiteY4" fmla="*/ 308919 h 923025"/>
                  <a:gd name="connsiteX5" fmla="*/ 1081389 w 1117558"/>
                  <a:gd name="connsiteY5" fmla="*/ 531341 h 923025"/>
                  <a:gd name="connsiteX6" fmla="*/ 1044319 w 1117558"/>
                  <a:gd name="connsiteY6" fmla="*/ 568411 h 923025"/>
                  <a:gd name="connsiteX7" fmla="*/ 957821 w 1117558"/>
                  <a:gd name="connsiteY7" fmla="*/ 617838 h 923025"/>
                  <a:gd name="connsiteX8" fmla="*/ 871324 w 1117558"/>
                  <a:gd name="connsiteY8" fmla="*/ 654908 h 923025"/>
                  <a:gd name="connsiteX9" fmla="*/ 723043 w 1117558"/>
                  <a:gd name="connsiteY9" fmla="*/ 704335 h 923025"/>
                  <a:gd name="connsiteX10" fmla="*/ 488265 w 1117558"/>
                  <a:gd name="connsiteY10" fmla="*/ 741406 h 923025"/>
                  <a:gd name="connsiteX11" fmla="*/ 401767 w 1117558"/>
                  <a:gd name="connsiteY11" fmla="*/ 753762 h 923025"/>
                  <a:gd name="connsiteX12" fmla="*/ 225039 w 1117558"/>
                  <a:gd name="connsiteY12" fmla="*/ 776545 h 923025"/>
                  <a:gd name="connsiteX13" fmla="*/ 6351 w 1117558"/>
                  <a:gd name="connsiteY13" fmla="*/ 840260 h 923025"/>
                  <a:gd name="connsiteX14" fmla="*/ 30163 w 1117558"/>
                  <a:gd name="connsiteY14" fmla="*/ 923025 h 923025"/>
                  <a:gd name="connsiteX0" fmla="*/ 463551 w 1117558"/>
                  <a:gd name="connsiteY0" fmla="*/ 0 h 923025"/>
                  <a:gd name="connsiteX1" fmla="*/ 562405 w 1117558"/>
                  <a:gd name="connsiteY1" fmla="*/ 24714 h 923025"/>
                  <a:gd name="connsiteX2" fmla="*/ 777361 w 1117558"/>
                  <a:gd name="connsiteY2" fmla="*/ 90359 h 923025"/>
                  <a:gd name="connsiteX3" fmla="*/ 1007248 w 1117558"/>
                  <a:gd name="connsiteY3" fmla="*/ 172995 h 923025"/>
                  <a:gd name="connsiteX4" fmla="*/ 1117558 w 1117558"/>
                  <a:gd name="connsiteY4" fmla="*/ 308919 h 923025"/>
                  <a:gd name="connsiteX5" fmla="*/ 1081389 w 1117558"/>
                  <a:gd name="connsiteY5" fmla="*/ 531341 h 923025"/>
                  <a:gd name="connsiteX6" fmla="*/ 1044319 w 1117558"/>
                  <a:gd name="connsiteY6" fmla="*/ 568411 h 923025"/>
                  <a:gd name="connsiteX7" fmla="*/ 871324 w 1117558"/>
                  <a:gd name="connsiteY7" fmla="*/ 654908 h 923025"/>
                  <a:gd name="connsiteX8" fmla="*/ 723043 w 1117558"/>
                  <a:gd name="connsiteY8" fmla="*/ 704335 h 923025"/>
                  <a:gd name="connsiteX9" fmla="*/ 488265 w 1117558"/>
                  <a:gd name="connsiteY9" fmla="*/ 741406 h 923025"/>
                  <a:gd name="connsiteX10" fmla="*/ 401767 w 1117558"/>
                  <a:gd name="connsiteY10" fmla="*/ 753762 h 923025"/>
                  <a:gd name="connsiteX11" fmla="*/ 225039 w 1117558"/>
                  <a:gd name="connsiteY11" fmla="*/ 776545 h 923025"/>
                  <a:gd name="connsiteX12" fmla="*/ 6351 w 1117558"/>
                  <a:gd name="connsiteY12" fmla="*/ 840260 h 923025"/>
                  <a:gd name="connsiteX13" fmla="*/ 30163 w 1117558"/>
                  <a:gd name="connsiteY13" fmla="*/ 923025 h 923025"/>
                  <a:gd name="connsiteX0" fmla="*/ 463551 w 1117558"/>
                  <a:gd name="connsiteY0" fmla="*/ 0 h 923025"/>
                  <a:gd name="connsiteX1" fmla="*/ 562405 w 1117558"/>
                  <a:gd name="connsiteY1" fmla="*/ 24714 h 923025"/>
                  <a:gd name="connsiteX2" fmla="*/ 777361 w 1117558"/>
                  <a:gd name="connsiteY2" fmla="*/ 90359 h 923025"/>
                  <a:gd name="connsiteX3" fmla="*/ 1007248 w 1117558"/>
                  <a:gd name="connsiteY3" fmla="*/ 172995 h 923025"/>
                  <a:gd name="connsiteX4" fmla="*/ 1117558 w 1117558"/>
                  <a:gd name="connsiteY4" fmla="*/ 308919 h 923025"/>
                  <a:gd name="connsiteX5" fmla="*/ 1081389 w 1117558"/>
                  <a:gd name="connsiteY5" fmla="*/ 531341 h 923025"/>
                  <a:gd name="connsiteX6" fmla="*/ 871324 w 1117558"/>
                  <a:gd name="connsiteY6" fmla="*/ 654908 h 923025"/>
                  <a:gd name="connsiteX7" fmla="*/ 723043 w 1117558"/>
                  <a:gd name="connsiteY7" fmla="*/ 704335 h 923025"/>
                  <a:gd name="connsiteX8" fmla="*/ 488265 w 1117558"/>
                  <a:gd name="connsiteY8" fmla="*/ 741406 h 923025"/>
                  <a:gd name="connsiteX9" fmla="*/ 401767 w 1117558"/>
                  <a:gd name="connsiteY9" fmla="*/ 753762 h 923025"/>
                  <a:gd name="connsiteX10" fmla="*/ 225039 w 1117558"/>
                  <a:gd name="connsiteY10" fmla="*/ 776545 h 923025"/>
                  <a:gd name="connsiteX11" fmla="*/ 6351 w 1117558"/>
                  <a:gd name="connsiteY11" fmla="*/ 840260 h 923025"/>
                  <a:gd name="connsiteX12" fmla="*/ 30163 w 1117558"/>
                  <a:gd name="connsiteY12" fmla="*/ 923025 h 923025"/>
                  <a:gd name="connsiteX0" fmla="*/ 463551 w 1133383"/>
                  <a:gd name="connsiteY0" fmla="*/ 0 h 923025"/>
                  <a:gd name="connsiteX1" fmla="*/ 562405 w 1133383"/>
                  <a:gd name="connsiteY1" fmla="*/ 24714 h 923025"/>
                  <a:gd name="connsiteX2" fmla="*/ 777361 w 1133383"/>
                  <a:gd name="connsiteY2" fmla="*/ 90359 h 923025"/>
                  <a:gd name="connsiteX3" fmla="*/ 1007248 w 1133383"/>
                  <a:gd name="connsiteY3" fmla="*/ 172995 h 923025"/>
                  <a:gd name="connsiteX4" fmla="*/ 1117558 w 1133383"/>
                  <a:gd name="connsiteY4" fmla="*/ 308919 h 923025"/>
                  <a:gd name="connsiteX5" fmla="*/ 1081389 w 1133383"/>
                  <a:gd name="connsiteY5" fmla="*/ 531341 h 923025"/>
                  <a:gd name="connsiteX6" fmla="*/ 871324 w 1133383"/>
                  <a:gd name="connsiteY6" fmla="*/ 654908 h 923025"/>
                  <a:gd name="connsiteX7" fmla="*/ 723043 w 1133383"/>
                  <a:gd name="connsiteY7" fmla="*/ 704335 h 923025"/>
                  <a:gd name="connsiteX8" fmla="*/ 488265 w 1133383"/>
                  <a:gd name="connsiteY8" fmla="*/ 741406 h 923025"/>
                  <a:gd name="connsiteX9" fmla="*/ 401767 w 1133383"/>
                  <a:gd name="connsiteY9" fmla="*/ 753762 h 923025"/>
                  <a:gd name="connsiteX10" fmla="*/ 225039 w 1133383"/>
                  <a:gd name="connsiteY10" fmla="*/ 776545 h 923025"/>
                  <a:gd name="connsiteX11" fmla="*/ 6351 w 1133383"/>
                  <a:gd name="connsiteY11" fmla="*/ 840260 h 923025"/>
                  <a:gd name="connsiteX12" fmla="*/ 30163 w 1133383"/>
                  <a:gd name="connsiteY12" fmla="*/ 923025 h 923025"/>
                  <a:gd name="connsiteX0" fmla="*/ 463551 w 1137252"/>
                  <a:gd name="connsiteY0" fmla="*/ 0 h 923025"/>
                  <a:gd name="connsiteX1" fmla="*/ 562405 w 1137252"/>
                  <a:gd name="connsiteY1" fmla="*/ 24714 h 923025"/>
                  <a:gd name="connsiteX2" fmla="*/ 777361 w 1137252"/>
                  <a:gd name="connsiteY2" fmla="*/ 90359 h 923025"/>
                  <a:gd name="connsiteX3" fmla="*/ 1007248 w 1137252"/>
                  <a:gd name="connsiteY3" fmla="*/ 172995 h 923025"/>
                  <a:gd name="connsiteX4" fmla="*/ 1117558 w 1137252"/>
                  <a:gd name="connsiteY4" fmla="*/ 308919 h 923025"/>
                  <a:gd name="connsiteX5" fmla="*/ 1081389 w 1137252"/>
                  <a:gd name="connsiteY5" fmla="*/ 531341 h 923025"/>
                  <a:gd name="connsiteX6" fmla="*/ 871324 w 1137252"/>
                  <a:gd name="connsiteY6" fmla="*/ 654908 h 923025"/>
                  <a:gd name="connsiteX7" fmla="*/ 723043 w 1137252"/>
                  <a:gd name="connsiteY7" fmla="*/ 704335 h 923025"/>
                  <a:gd name="connsiteX8" fmla="*/ 488265 w 1137252"/>
                  <a:gd name="connsiteY8" fmla="*/ 741406 h 923025"/>
                  <a:gd name="connsiteX9" fmla="*/ 401767 w 1137252"/>
                  <a:gd name="connsiteY9" fmla="*/ 753762 h 923025"/>
                  <a:gd name="connsiteX10" fmla="*/ 225039 w 1137252"/>
                  <a:gd name="connsiteY10" fmla="*/ 776545 h 923025"/>
                  <a:gd name="connsiteX11" fmla="*/ 6351 w 1137252"/>
                  <a:gd name="connsiteY11" fmla="*/ 840260 h 923025"/>
                  <a:gd name="connsiteX12" fmla="*/ 30163 w 1137252"/>
                  <a:gd name="connsiteY12" fmla="*/ 923025 h 923025"/>
                  <a:gd name="connsiteX0" fmla="*/ 463551 w 1137252"/>
                  <a:gd name="connsiteY0" fmla="*/ 0 h 923025"/>
                  <a:gd name="connsiteX1" fmla="*/ 562405 w 1137252"/>
                  <a:gd name="connsiteY1" fmla="*/ 24714 h 923025"/>
                  <a:gd name="connsiteX2" fmla="*/ 777361 w 1137252"/>
                  <a:gd name="connsiteY2" fmla="*/ 90359 h 923025"/>
                  <a:gd name="connsiteX3" fmla="*/ 1007248 w 1137252"/>
                  <a:gd name="connsiteY3" fmla="*/ 172995 h 923025"/>
                  <a:gd name="connsiteX4" fmla="*/ 1117558 w 1137252"/>
                  <a:gd name="connsiteY4" fmla="*/ 308919 h 923025"/>
                  <a:gd name="connsiteX5" fmla="*/ 1081389 w 1137252"/>
                  <a:gd name="connsiteY5" fmla="*/ 531341 h 923025"/>
                  <a:gd name="connsiteX6" fmla="*/ 871324 w 1137252"/>
                  <a:gd name="connsiteY6" fmla="*/ 654908 h 923025"/>
                  <a:gd name="connsiteX7" fmla="*/ 723043 w 1137252"/>
                  <a:gd name="connsiteY7" fmla="*/ 704335 h 923025"/>
                  <a:gd name="connsiteX8" fmla="*/ 401767 w 1137252"/>
                  <a:gd name="connsiteY8" fmla="*/ 753762 h 923025"/>
                  <a:gd name="connsiteX9" fmla="*/ 225039 w 1137252"/>
                  <a:gd name="connsiteY9" fmla="*/ 776545 h 923025"/>
                  <a:gd name="connsiteX10" fmla="*/ 6351 w 1137252"/>
                  <a:gd name="connsiteY10" fmla="*/ 840260 h 923025"/>
                  <a:gd name="connsiteX11" fmla="*/ 30163 w 1137252"/>
                  <a:gd name="connsiteY11" fmla="*/ 923025 h 923025"/>
                  <a:gd name="connsiteX0" fmla="*/ 463551 w 1137252"/>
                  <a:gd name="connsiteY0" fmla="*/ 0 h 923025"/>
                  <a:gd name="connsiteX1" fmla="*/ 562405 w 1137252"/>
                  <a:gd name="connsiteY1" fmla="*/ 24714 h 923025"/>
                  <a:gd name="connsiteX2" fmla="*/ 777361 w 1137252"/>
                  <a:gd name="connsiteY2" fmla="*/ 90359 h 923025"/>
                  <a:gd name="connsiteX3" fmla="*/ 1007248 w 1137252"/>
                  <a:gd name="connsiteY3" fmla="*/ 172995 h 923025"/>
                  <a:gd name="connsiteX4" fmla="*/ 1117558 w 1137252"/>
                  <a:gd name="connsiteY4" fmla="*/ 308919 h 923025"/>
                  <a:gd name="connsiteX5" fmla="*/ 1081389 w 1137252"/>
                  <a:gd name="connsiteY5" fmla="*/ 531341 h 923025"/>
                  <a:gd name="connsiteX6" fmla="*/ 871324 w 1137252"/>
                  <a:gd name="connsiteY6" fmla="*/ 654908 h 923025"/>
                  <a:gd name="connsiteX7" fmla="*/ 723043 w 1137252"/>
                  <a:gd name="connsiteY7" fmla="*/ 704335 h 923025"/>
                  <a:gd name="connsiteX8" fmla="*/ 416054 w 1137252"/>
                  <a:gd name="connsiteY8" fmla="*/ 720424 h 923025"/>
                  <a:gd name="connsiteX9" fmla="*/ 225039 w 1137252"/>
                  <a:gd name="connsiteY9" fmla="*/ 776545 h 923025"/>
                  <a:gd name="connsiteX10" fmla="*/ 6351 w 1137252"/>
                  <a:gd name="connsiteY10" fmla="*/ 840260 h 923025"/>
                  <a:gd name="connsiteX11" fmla="*/ 30163 w 1137252"/>
                  <a:gd name="connsiteY11" fmla="*/ 923025 h 923025"/>
                  <a:gd name="connsiteX0" fmla="*/ 463551 w 1137252"/>
                  <a:gd name="connsiteY0" fmla="*/ 0 h 923025"/>
                  <a:gd name="connsiteX1" fmla="*/ 562405 w 1137252"/>
                  <a:gd name="connsiteY1" fmla="*/ 24714 h 923025"/>
                  <a:gd name="connsiteX2" fmla="*/ 777361 w 1137252"/>
                  <a:gd name="connsiteY2" fmla="*/ 90359 h 923025"/>
                  <a:gd name="connsiteX3" fmla="*/ 1007248 w 1137252"/>
                  <a:gd name="connsiteY3" fmla="*/ 172995 h 923025"/>
                  <a:gd name="connsiteX4" fmla="*/ 1117558 w 1137252"/>
                  <a:gd name="connsiteY4" fmla="*/ 308919 h 923025"/>
                  <a:gd name="connsiteX5" fmla="*/ 1081389 w 1137252"/>
                  <a:gd name="connsiteY5" fmla="*/ 531341 h 923025"/>
                  <a:gd name="connsiteX6" fmla="*/ 871324 w 1137252"/>
                  <a:gd name="connsiteY6" fmla="*/ 654908 h 923025"/>
                  <a:gd name="connsiteX7" fmla="*/ 723043 w 1137252"/>
                  <a:gd name="connsiteY7" fmla="*/ 704335 h 923025"/>
                  <a:gd name="connsiteX8" fmla="*/ 416054 w 1137252"/>
                  <a:gd name="connsiteY8" fmla="*/ 720424 h 923025"/>
                  <a:gd name="connsiteX9" fmla="*/ 215514 w 1137252"/>
                  <a:gd name="connsiteY9" fmla="*/ 757495 h 923025"/>
                  <a:gd name="connsiteX10" fmla="*/ 6351 w 1137252"/>
                  <a:gd name="connsiteY10" fmla="*/ 840260 h 923025"/>
                  <a:gd name="connsiteX11" fmla="*/ 30163 w 1137252"/>
                  <a:gd name="connsiteY11" fmla="*/ 923025 h 923025"/>
                  <a:gd name="connsiteX0" fmla="*/ 463551 w 1137252"/>
                  <a:gd name="connsiteY0" fmla="*/ 0 h 923025"/>
                  <a:gd name="connsiteX1" fmla="*/ 562405 w 1137252"/>
                  <a:gd name="connsiteY1" fmla="*/ 24714 h 923025"/>
                  <a:gd name="connsiteX2" fmla="*/ 777361 w 1137252"/>
                  <a:gd name="connsiteY2" fmla="*/ 90359 h 923025"/>
                  <a:gd name="connsiteX3" fmla="*/ 1007248 w 1137252"/>
                  <a:gd name="connsiteY3" fmla="*/ 172995 h 923025"/>
                  <a:gd name="connsiteX4" fmla="*/ 1117558 w 1137252"/>
                  <a:gd name="connsiteY4" fmla="*/ 308919 h 923025"/>
                  <a:gd name="connsiteX5" fmla="*/ 1081389 w 1137252"/>
                  <a:gd name="connsiteY5" fmla="*/ 531341 h 923025"/>
                  <a:gd name="connsiteX6" fmla="*/ 871324 w 1137252"/>
                  <a:gd name="connsiteY6" fmla="*/ 654908 h 923025"/>
                  <a:gd name="connsiteX7" fmla="*/ 718280 w 1137252"/>
                  <a:gd name="connsiteY7" fmla="*/ 680523 h 923025"/>
                  <a:gd name="connsiteX8" fmla="*/ 416054 w 1137252"/>
                  <a:gd name="connsiteY8" fmla="*/ 720424 h 923025"/>
                  <a:gd name="connsiteX9" fmla="*/ 215514 w 1137252"/>
                  <a:gd name="connsiteY9" fmla="*/ 757495 h 923025"/>
                  <a:gd name="connsiteX10" fmla="*/ 6351 w 1137252"/>
                  <a:gd name="connsiteY10" fmla="*/ 840260 h 923025"/>
                  <a:gd name="connsiteX11" fmla="*/ 30163 w 1137252"/>
                  <a:gd name="connsiteY11" fmla="*/ 923025 h 923025"/>
                  <a:gd name="connsiteX0" fmla="*/ 463551 w 1137252"/>
                  <a:gd name="connsiteY0" fmla="*/ 0 h 923025"/>
                  <a:gd name="connsiteX1" fmla="*/ 562405 w 1137252"/>
                  <a:gd name="connsiteY1" fmla="*/ 24714 h 923025"/>
                  <a:gd name="connsiteX2" fmla="*/ 777361 w 1137252"/>
                  <a:gd name="connsiteY2" fmla="*/ 90359 h 923025"/>
                  <a:gd name="connsiteX3" fmla="*/ 1007248 w 1137252"/>
                  <a:gd name="connsiteY3" fmla="*/ 172995 h 923025"/>
                  <a:gd name="connsiteX4" fmla="*/ 1117558 w 1137252"/>
                  <a:gd name="connsiteY4" fmla="*/ 308919 h 923025"/>
                  <a:gd name="connsiteX5" fmla="*/ 1081389 w 1137252"/>
                  <a:gd name="connsiteY5" fmla="*/ 531341 h 923025"/>
                  <a:gd name="connsiteX6" fmla="*/ 890374 w 1137252"/>
                  <a:gd name="connsiteY6" fmla="*/ 631095 h 923025"/>
                  <a:gd name="connsiteX7" fmla="*/ 718280 w 1137252"/>
                  <a:gd name="connsiteY7" fmla="*/ 680523 h 923025"/>
                  <a:gd name="connsiteX8" fmla="*/ 416054 w 1137252"/>
                  <a:gd name="connsiteY8" fmla="*/ 720424 h 923025"/>
                  <a:gd name="connsiteX9" fmla="*/ 215514 w 1137252"/>
                  <a:gd name="connsiteY9" fmla="*/ 757495 h 923025"/>
                  <a:gd name="connsiteX10" fmla="*/ 6351 w 1137252"/>
                  <a:gd name="connsiteY10" fmla="*/ 840260 h 923025"/>
                  <a:gd name="connsiteX11" fmla="*/ 30163 w 1137252"/>
                  <a:gd name="connsiteY11" fmla="*/ 923025 h 92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7252" h="923025">
                    <a:moveTo>
                      <a:pt x="463551" y="0"/>
                    </a:moveTo>
                    <a:lnTo>
                      <a:pt x="562405" y="24714"/>
                    </a:lnTo>
                    <a:cubicBezTo>
                      <a:pt x="603594" y="35011"/>
                      <a:pt x="734112" y="78002"/>
                      <a:pt x="777361" y="90359"/>
                    </a:cubicBezTo>
                    <a:cubicBezTo>
                      <a:pt x="851502" y="115073"/>
                      <a:pt x="947524" y="144163"/>
                      <a:pt x="1007248" y="172995"/>
                    </a:cubicBezTo>
                    <a:cubicBezTo>
                      <a:pt x="1059979" y="209422"/>
                      <a:pt x="1105201" y="249195"/>
                      <a:pt x="1117558" y="308919"/>
                    </a:cubicBezTo>
                    <a:cubicBezTo>
                      <a:pt x="1137252" y="387822"/>
                      <a:pt x="1133383" y="448872"/>
                      <a:pt x="1081389" y="531341"/>
                    </a:cubicBezTo>
                    <a:cubicBezTo>
                      <a:pt x="1040350" y="589006"/>
                      <a:pt x="950098" y="602263"/>
                      <a:pt x="890374" y="631095"/>
                    </a:cubicBezTo>
                    <a:cubicBezTo>
                      <a:pt x="840577" y="646417"/>
                      <a:pt x="767707" y="664048"/>
                      <a:pt x="718280" y="680523"/>
                    </a:cubicBezTo>
                    <a:cubicBezTo>
                      <a:pt x="640021" y="696999"/>
                      <a:pt x="499054" y="708389"/>
                      <a:pt x="416054" y="720424"/>
                    </a:cubicBezTo>
                    <a:lnTo>
                      <a:pt x="215514" y="757495"/>
                    </a:lnTo>
                    <a:cubicBezTo>
                      <a:pt x="174325" y="767792"/>
                      <a:pt x="38037" y="761078"/>
                      <a:pt x="6351" y="840260"/>
                    </a:cubicBezTo>
                    <a:cubicBezTo>
                      <a:pt x="0" y="915473"/>
                      <a:pt x="22226" y="895437"/>
                      <a:pt x="30163" y="923025"/>
                    </a:cubicBezTo>
                  </a:path>
                </a:pathLst>
              </a:custGeom>
              <a:noFill/>
              <a:ln w="57150" cap="flat" cmpd="sng" algn="ctr">
                <a:solidFill>
                  <a:srgbClr val="E9C2C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72" name="Group 28">
                <a:extLst>
                  <a:ext uri="{FF2B5EF4-FFF2-40B4-BE49-F238E27FC236}">
                    <a16:creationId xmlns:a16="http://schemas.microsoft.com/office/drawing/2014/main" id="{3988FA10-7656-A04B-99E6-A5E9A79B9492}"/>
                  </a:ext>
                </a:extLst>
              </p:cNvPr>
              <p:cNvGrpSpPr/>
              <p:nvPr/>
            </p:nvGrpSpPr>
            <p:grpSpPr>
              <a:xfrm>
                <a:off x="2081928" y="1421760"/>
                <a:ext cx="2475388" cy="1432652"/>
                <a:chOff x="2059105" y="1421759"/>
                <a:chExt cx="5244778" cy="3578223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EE00482F-D795-5745-A50A-36EAFC087B30}"/>
                    </a:ext>
                  </a:extLst>
                </p:cNvPr>
                <p:cNvSpPr/>
                <p:nvPr/>
              </p:nvSpPr>
              <p:spPr>
                <a:xfrm>
                  <a:off x="2059105" y="1421759"/>
                  <a:ext cx="5244778" cy="3578223"/>
                </a:xfrm>
                <a:custGeom>
                  <a:avLst/>
                  <a:gdLst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842568 w 5151032"/>
                    <a:gd name="connsiteY4" fmla="*/ 3590449 h 3639876"/>
                    <a:gd name="connsiteX5" fmla="*/ 1743714 w 5151032"/>
                    <a:gd name="connsiteY5" fmla="*/ 3615163 h 3639876"/>
                    <a:gd name="connsiteX6" fmla="*/ 1706644 w 5151032"/>
                    <a:gd name="connsiteY6" fmla="*/ 3627520 h 3639876"/>
                    <a:gd name="connsiteX7" fmla="*/ 1546006 w 5151032"/>
                    <a:gd name="connsiteY7" fmla="*/ 3639876 h 3639876"/>
                    <a:gd name="connsiteX8" fmla="*/ 1187660 w 5151032"/>
                    <a:gd name="connsiteY8" fmla="*/ 3627520 h 3639876"/>
                    <a:gd name="connsiteX9" fmla="*/ 1150590 w 5151032"/>
                    <a:gd name="connsiteY9" fmla="*/ 3615163 h 3639876"/>
                    <a:gd name="connsiteX10" fmla="*/ 1002309 w 5151032"/>
                    <a:gd name="connsiteY10" fmla="*/ 3602806 h 3639876"/>
                    <a:gd name="connsiteX11" fmla="*/ 965238 w 5151032"/>
                    <a:gd name="connsiteY11" fmla="*/ 3590449 h 3639876"/>
                    <a:gd name="connsiteX12" fmla="*/ 965238 w 5151032"/>
                    <a:gd name="connsiteY12" fmla="*/ 3491595 h 3639876"/>
                    <a:gd name="connsiteX13" fmla="*/ 1039379 w 5151032"/>
                    <a:gd name="connsiteY13" fmla="*/ 3454525 h 3639876"/>
                    <a:gd name="connsiteX14" fmla="*/ 1076449 w 5151032"/>
                    <a:gd name="connsiteY14" fmla="*/ 3429812 h 3639876"/>
                    <a:gd name="connsiteX15" fmla="*/ 977595 w 5151032"/>
                    <a:gd name="connsiteY15" fmla="*/ 3429812 h 3639876"/>
                    <a:gd name="connsiteX16" fmla="*/ 792244 w 5151032"/>
                    <a:gd name="connsiteY16" fmla="*/ 3442168 h 3639876"/>
                    <a:gd name="connsiteX17" fmla="*/ 718103 w 5151032"/>
                    <a:gd name="connsiteY17" fmla="*/ 3466882 h 3639876"/>
                    <a:gd name="connsiteX18" fmla="*/ 681033 w 5151032"/>
                    <a:gd name="connsiteY18" fmla="*/ 3479239 h 3639876"/>
                    <a:gd name="connsiteX19" fmla="*/ 508038 w 5151032"/>
                    <a:gd name="connsiteY19" fmla="*/ 3454525 h 3639876"/>
                    <a:gd name="connsiteX20" fmla="*/ 446255 w 5151032"/>
                    <a:gd name="connsiteY20" fmla="*/ 3442168 h 3639876"/>
                    <a:gd name="connsiteX21" fmla="*/ 75552 w 5151032"/>
                    <a:gd name="connsiteY21" fmla="*/ 3429812 h 3639876"/>
                    <a:gd name="connsiteX22" fmla="*/ 50838 w 5151032"/>
                    <a:gd name="connsiteY22" fmla="*/ 3306244 h 3639876"/>
                    <a:gd name="connsiteX23" fmla="*/ 112622 w 5151032"/>
                    <a:gd name="connsiteY23" fmla="*/ 3293887 h 3639876"/>
                    <a:gd name="connsiteX24" fmla="*/ 236190 w 5151032"/>
                    <a:gd name="connsiteY24" fmla="*/ 3256817 h 3639876"/>
                    <a:gd name="connsiteX25" fmla="*/ 273260 w 5151032"/>
                    <a:gd name="connsiteY25" fmla="*/ 3232104 h 3639876"/>
                    <a:gd name="connsiteX26" fmla="*/ 285617 w 5151032"/>
                    <a:gd name="connsiteY26" fmla="*/ 3195033 h 3639876"/>
                    <a:gd name="connsiteX27" fmla="*/ 322687 w 5151032"/>
                    <a:gd name="connsiteY27" fmla="*/ 3182676 h 3639876"/>
                    <a:gd name="connsiteX28" fmla="*/ 372114 w 5151032"/>
                    <a:gd name="connsiteY28" fmla="*/ 3157963 h 3639876"/>
                    <a:gd name="connsiteX29" fmla="*/ 804601 w 5151032"/>
                    <a:gd name="connsiteY29" fmla="*/ 3145606 h 3639876"/>
                    <a:gd name="connsiteX30" fmla="*/ 804601 w 5151032"/>
                    <a:gd name="connsiteY30" fmla="*/ 2972612 h 3639876"/>
                    <a:gd name="connsiteX31" fmla="*/ 742817 w 5151032"/>
                    <a:gd name="connsiteY31" fmla="*/ 2898471 h 3639876"/>
                    <a:gd name="connsiteX32" fmla="*/ 718103 w 5151032"/>
                    <a:gd name="connsiteY32" fmla="*/ 2861401 h 3639876"/>
                    <a:gd name="connsiteX33" fmla="*/ 656319 w 5151032"/>
                    <a:gd name="connsiteY33" fmla="*/ 2774904 h 3639876"/>
                    <a:gd name="connsiteX34" fmla="*/ 619249 w 5151032"/>
                    <a:gd name="connsiteY34" fmla="*/ 2676049 h 3639876"/>
                    <a:gd name="connsiteX35" fmla="*/ 594536 w 5151032"/>
                    <a:gd name="connsiteY35" fmla="*/ 2589552 h 3639876"/>
                    <a:gd name="connsiteX36" fmla="*/ 569822 w 5151032"/>
                    <a:gd name="connsiteY36" fmla="*/ 2552482 h 3639876"/>
                    <a:gd name="connsiteX37" fmla="*/ 557465 w 5151032"/>
                    <a:gd name="connsiteY37" fmla="*/ 2503055 h 3639876"/>
                    <a:gd name="connsiteX38" fmla="*/ 532752 w 5151032"/>
                    <a:gd name="connsiteY38" fmla="*/ 2428914 h 3639876"/>
                    <a:gd name="connsiteX39" fmla="*/ 508038 w 5151032"/>
                    <a:gd name="connsiteY39" fmla="*/ 2342417 h 3639876"/>
                    <a:gd name="connsiteX40" fmla="*/ 495682 w 5151032"/>
                    <a:gd name="connsiteY40" fmla="*/ 2255920 h 3639876"/>
                    <a:gd name="connsiteX41" fmla="*/ 483325 w 5151032"/>
                    <a:gd name="connsiteY41" fmla="*/ 2194136 h 3639876"/>
                    <a:gd name="connsiteX42" fmla="*/ 495682 w 5151032"/>
                    <a:gd name="connsiteY42" fmla="*/ 1848147 h 3639876"/>
                    <a:gd name="connsiteX43" fmla="*/ 532752 w 5151032"/>
                    <a:gd name="connsiteY43" fmla="*/ 1736936 h 3639876"/>
                    <a:gd name="connsiteX44" fmla="*/ 569822 w 5151032"/>
                    <a:gd name="connsiteY44" fmla="*/ 1650439 h 3639876"/>
                    <a:gd name="connsiteX45" fmla="*/ 631606 w 5151032"/>
                    <a:gd name="connsiteY45" fmla="*/ 1526871 h 3639876"/>
                    <a:gd name="connsiteX46" fmla="*/ 656319 w 5151032"/>
                    <a:gd name="connsiteY46" fmla="*/ 1489801 h 3639876"/>
                    <a:gd name="connsiteX47" fmla="*/ 681033 w 5151032"/>
                    <a:gd name="connsiteY47" fmla="*/ 1452731 h 3639876"/>
                    <a:gd name="connsiteX48" fmla="*/ 693390 w 5151032"/>
                    <a:gd name="connsiteY48" fmla="*/ 1403304 h 3639876"/>
                    <a:gd name="connsiteX49" fmla="*/ 730460 w 5151032"/>
                    <a:gd name="connsiteY49" fmla="*/ 1366233 h 3639876"/>
                    <a:gd name="connsiteX50" fmla="*/ 755174 w 5151032"/>
                    <a:gd name="connsiteY50" fmla="*/ 1329163 h 3639876"/>
                    <a:gd name="connsiteX51" fmla="*/ 767530 w 5151032"/>
                    <a:gd name="connsiteY51" fmla="*/ 1279736 h 3639876"/>
                    <a:gd name="connsiteX52" fmla="*/ 841671 w 5151032"/>
                    <a:gd name="connsiteY52" fmla="*/ 1230309 h 3639876"/>
                    <a:gd name="connsiteX53" fmla="*/ 878741 w 5151032"/>
                    <a:gd name="connsiteY53" fmla="*/ 1205595 h 3639876"/>
                    <a:gd name="connsiteX54" fmla="*/ 952882 w 5151032"/>
                    <a:gd name="connsiteY54" fmla="*/ 1180882 h 3639876"/>
                    <a:gd name="connsiteX55" fmla="*/ 989952 w 5151032"/>
                    <a:gd name="connsiteY55" fmla="*/ 1156168 h 3639876"/>
                    <a:gd name="connsiteX56" fmla="*/ 1014665 w 5151032"/>
                    <a:gd name="connsiteY56" fmla="*/ 1119098 h 3639876"/>
                    <a:gd name="connsiteX57" fmla="*/ 1088806 w 5151032"/>
                    <a:gd name="connsiteY57" fmla="*/ 1094385 h 3639876"/>
                    <a:gd name="connsiteX58" fmla="*/ 1162946 w 5151032"/>
                    <a:gd name="connsiteY58" fmla="*/ 1032601 h 3639876"/>
                    <a:gd name="connsiteX59" fmla="*/ 1200017 w 5151032"/>
                    <a:gd name="connsiteY59" fmla="*/ 1007887 h 3639876"/>
                    <a:gd name="connsiteX60" fmla="*/ 1261801 w 5151032"/>
                    <a:gd name="connsiteY60" fmla="*/ 921390 h 3639876"/>
                    <a:gd name="connsiteX61" fmla="*/ 1298871 w 5151032"/>
                    <a:gd name="connsiteY61" fmla="*/ 847249 h 3639876"/>
                    <a:gd name="connsiteX62" fmla="*/ 1360655 w 5151032"/>
                    <a:gd name="connsiteY62" fmla="*/ 760752 h 3639876"/>
                    <a:gd name="connsiteX63" fmla="*/ 1410082 w 5151032"/>
                    <a:gd name="connsiteY63" fmla="*/ 686612 h 3639876"/>
                    <a:gd name="connsiteX64" fmla="*/ 1459509 w 5151032"/>
                    <a:gd name="connsiteY64" fmla="*/ 612471 h 3639876"/>
                    <a:gd name="connsiteX65" fmla="*/ 1508936 w 5151032"/>
                    <a:gd name="connsiteY65" fmla="*/ 538331 h 3639876"/>
                    <a:gd name="connsiteX66" fmla="*/ 1558363 w 5151032"/>
                    <a:gd name="connsiteY66" fmla="*/ 488904 h 3639876"/>
                    <a:gd name="connsiteX67" fmla="*/ 1607790 w 5151032"/>
                    <a:gd name="connsiteY67" fmla="*/ 427120 h 3639876"/>
                    <a:gd name="connsiteX68" fmla="*/ 1657217 w 5151032"/>
                    <a:gd name="connsiteY68" fmla="*/ 340622 h 3639876"/>
                    <a:gd name="connsiteX69" fmla="*/ 1743714 w 5151032"/>
                    <a:gd name="connsiteY69" fmla="*/ 254125 h 3639876"/>
                    <a:gd name="connsiteX70" fmla="*/ 1817855 w 5151032"/>
                    <a:gd name="connsiteY70" fmla="*/ 204698 h 3639876"/>
                    <a:gd name="connsiteX71" fmla="*/ 1891995 w 5151032"/>
                    <a:gd name="connsiteY71" fmla="*/ 179985 h 3639876"/>
                    <a:gd name="connsiteX72" fmla="*/ 1966136 w 5151032"/>
                    <a:gd name="connsiteY72" fmla="*/ 142914 h 3639876"/>
                    <a:gd name="connsiteX73" fmla="*/ 2052633 w 5151032"/>
                    <a:gd name="connsiteY73" fmla="*/ 105844 h 3639876"/>
                    <a:gd name="connsiteX74" fmla="*/ 2139130 w 5151032"/>
                    <a:gd name="connsiteY74" fmla="*/ 68774 h 3639876"/>
                    <a:gd name="connsiteX75" fmla="*/ 2213271 w 5151032"/>
                    <a:gd name="connsiteY75" fmla="*/ 44060 h 3639876"/>
                    <a:gd name="connsiteX76" fmla="*/ 2250341 w 5151032"/>
                    <a:gd name="connsiteY76" fmla="*/ 31704 h 3639876"/>
                    <a:gd name="connsiteX77" fmla="*/ 2361552 w 5151032"/>
                    <a:gd name="connsiteY77" fmla="*/ 19347 h 3639876"/>
                    <a:gd name="connsiteX78" fmla="*/ 2398622 w 5151032"/>
                    <a:gd name="connsiteY78" fmla="*/ 6990 h 3639876"/>
                    <a:gd name="connsiteX79" fmla="*/ 2794038 w 5151032"/>
                    <a:gd name="connsiteY79" fmla="*/ 31704 h 3639876"/>
                    <a:gd name="connsiteX80" fmla="*/ 2843465 w 5151032"/>
                    <a:gd name="connsiteY80" fmla="*/ 56417 h 3639876"/>
                    <a:gd name="connsiteX81" fmla="*/ 2880536 w 5151032"/>
                    <a:gd name="connsiteY81" fmla="*/ 68774 h 3639876"/>
                    <a:gd name="connsiteX82" fmla="*/ 2954676 w 5151032"/>
                    <a:gd name="connsiteY82" fmla="*/ 105844 h 3639876"/>
                    <a:gd name="connsiteX83" fmla="*/ 2991746 w 5151032"/>
                    <a:gd name="connsiteY83" fmla="*/ 118201 h 3639876"/>
                    <a:gd name="connsiteX84" fmla="*/ 3065887 w 5151032"/>
                    <a:gd name="connsiteY84" fmla="*/ 155271 h 3639876"/>
                    <a:gd name="connsiteX85" fmla="*/ 3102957 w 5151032"/>
                    <a:gd name="connsiteY85" fmla="*/ 192341 h 3639876"/>
                    <a:gd name="connsiteX86" fmla="*/ 3152384 w 5151032"/>
                    <a:gd name="connsiteY86" fmla="*/ 229412 h 3639876"/>
                    <a:gd name="connsiteX87" fmla="*/ 3238882 w 5151032"/>
                    <a:gd name="connsiteY87" fmla="*/ 278839 h 3639876"/>
                    <a:gd name="connsiteX88" fmla="*/ 3275952 w 5151032"/>
                    <a:gd name="connsiteY88" fmla="*/ 291195 h 3639876"/>
                    <a:gd name="connsiteX89" fmla="*/ 3350092 w 5151032"/>
                    <a:gd name="connsiteY89" fmla="*/ 352979 h 3639876"/>
                    <a:gd name="connsiteX90" fmla="*/ 3424233 w 5151032"/>
                    <a:gd name="connsiteY90" fmla="*/ 402406 h 3639876"/>
                    <a:gd name="connsiteX91" fmla="*/ 3473660 w 5151032"/>
                    <a:gd name="connsiteY91" fmla="*/ 439476 h 3639876"/>
                    <a:gd name="connsiteX92" fmla="*/ 3510730 w 5151032"/>
                    <a:gd name="connsiteY92" fmla="*/ 464190 h 3639876"/>
                    <a:gd name="connsiteX93" fmla="*/ 3621941 w 5151032"/>
                    <a:gd name="connsiteY93" fmla="*/ 550687 h 3639876"/>
                    <a:gd name="connsiteX94" fmla="*/ 3745509 w 5151032"/>
                    <a:gd name="connsiteY94" fmla="*/ 736039 h 3639876"/>
                    <a:gd name="connsiteX95" fmla="*/ 3770222 w 5151032"/>
                    <a:gd name="connsiteY95" fmla="*/ 785466 h 3639876"/>
                    <a:gd name="connsiteX96" fmla="*/ 3844363 w 5151032"/>
                    <a:gd name="connsiteY96" fmla="*/ 847249 h 3639876"/>
                    <a:gd name="connsiteX97" fmla="*/ 3955574 w 5151032"/>
                    <a:gd name="connsiteY97" fmla="*/ 884320 h 3639876"/>
                    <a:gd name="connsiteX98" fmla="*/ 3992644 w 5151032"/>
                    <a:gd name="connsiteY98" fmla="*/ 896676 h 3639876"/>
                    <a:gd name="connsiteX99" fmla="*/ 4091498 w 5151032"/>
                    <a:gd name="connsiteY99" fmla="*/ 921390 h 3639876"/>
                    <a:gd name="connsiteX100" fmla="*/ 4128568 w 5151032"/>
                    <a:gd name="connsiteY100" fmla="*/ 946104 h 3639876"/>
                    <a:gd name="connsiteX101" fmla="*/ 4227422 w 5151032"/>
                    <a:gd name="connsiteY101" fmla="*/ 970817 h 3639876"/>
                    <a:gd name="connsiteX102" fmla="*/ 4301563 w 5151032"/>
                    <a:gd name="connsiteY102" fmla="*/ 1007887 h 3639876"/>
                    <a:gd name="connsiteX103" fmla="*/ 4326276 w 5151032"/>
                    <a:gd name="connsiteY103" fmla="*/ 1044958 h 3639876"/>
                    <a:gd name="connsiteX104" fmla="*/ 4363346 w 5151032"/>
                    <a:gd name="connsiteY104" fmla="*/ 1069671 h 3639876"/>
                    <a:gd name="connsiteX105" fmla="*/ 4375703 w 5151032"/>
                    <a:gd name="connsiteY105" fmla="*/ 1106741 h 3639876"/>
                    <a:gd name="connsiteX106" fmla="*/ 4425130 w 5151032"/>
                    <a:gd name="connsiteY106" fmla="*/ 1180882 h 3639876"/>
                    <a:gd name="connsiteX107" fmla="*/ 4462201 w 5151032"/>
                    <a:gd name="connsiteY107" fmla="*/ 1230309 h 3639876"/>
                    <a:gd name="connsiteX108" fmla="*/ 4486914 w 5151032"/>
                    <a:gd name="connsiteY108" fmla="*/ 1279736 h 3639876"/>
                    <a:gd name="connsiteX109" fmla="*/ 4511628 w 5151032"/>
                    <a:gd name="connsiteY109" fmla="*/ 1316806 h 3639876"/>
                    <a:gd name="connsiteX110" fmla="*/ 4536341 w 5151032"/>
                    <a:gd name="connsiteY110" fmla="*/ 1366233 h 3639876"/>
                    <a:gd name="connsiteX111" fmla="*/ 4585768 w 5151032"/>
                    <a:gd name="connsiteY111" fmla="*/ 1452731 h 3639876"/>
                    <a:gd name="connsiteX112" fmla="*/ 4598125 w 5151032"/>
                    <a:gd name="connsiteY112" fmla="*/ 1489801 h 3639876"/>
                    <a:gd name="connsiteX113" fmla="*/ 4622838 w 5151032"/>
                    <a:gd name="connsiteY113" fmla="*/ 1539228 h 3639876"/>
                    <a:gd name="connsiteX114" fmla="*/ 4635195 w 5151032"/>
                    <a:gd name="connsiteY114" fmla="*/ 1588655 h 3639876"/>
                    <a:gd name="connsiteX115" fmla="*/ 4659909 w 5151032"/>
                    <a:gd name="connsiteY115" fmla="*/ 1662795 h 3639876"/>
                    <a:gd name="connsiteX116" fmla="*/ 4684622 w 5151032"/>
                    <a:gd name="connsiteY116" fmla="*/ 1736936 h 3639876"/>
                    <a:gd name="connsiteX117" fmla="*/ 4734049 w 5151032"/>
                    <a:gd name="connsiteY117" fmla="*/ 1835790 h 3639876"/>
                    <a:gd name="connsiteX118" fmla="*/ 4758763 w 5151032"/>
                    <a:gd name="connsiteY118" fmla="*/ 1947001 h 3639876"/>
                    <a:gd name="connsiteX119" fmla="*/ 4771119 w 5151032"/>
                    <a:gd name="connsiteY119" fmla="*/ 1984071 h 3639876"/>
                    <a:gd name="connsiteX120" fmla="*/ 4746406 w 5151032"/>
                    <a:gd name="connsiteY120" fmla="*/ 2391844 h 3639876"/>
                    <a:gd name="connsiteX121" fmla="*/ 4696979 w 5151032"/>
                    <a:gd name="connsiteY121" fmla="*/ 2515412 h 3639876"/>
                    <a:gd name="connsiteX122" fmla="*/ 4647552 w 5151032"/>
                    <a:gd name="connsiteY122" fmla="*/ 2638979 h 3639876"/>
                    <a:gd name="connsiteX123" fmla="*/ 4610482 w 5151032"/>
                    <a:gd name="connsiteY123" fmla="*/ 2774904 h 3639876"/>
                    <a:gd name="connsiteX124" fmla="*/ 4598125 w 5151032"/>
                    <a:gd name="connsiteY124" fmla="*/ 2811974 h 3639876"/>
                    <a:gd name="connsiteX125" fmla="*/ 4573411 w 5151032"/>
                    <a:gd name="connsiteY125" fmla="*/ 2849044 h 3639876"/>
                    <a:gd name="connsiteX126" fmla="*/ 4536341 w 5151032"/>
                    <a:gd name="connsiteY126" fmla="*/ 2947898 h 3639876"/>
                    <a:gd name="connsiteX127" fmla="*/ 4511628 w 5151032"/>
                    <a:gd name="connsiteY127" fmla="*/ 3022039 h 3639876"/>
                    <a:gd name="connsiteX128" fmla="*/ 4449844 w 5151032"/>
                    <a:gd name="connsiteY128" fmla="*/ 3133249 h 3639876"/>
                    <a:gd name="connsiteX129" fmla="*/ 4486914 w 5151032"/>
                    <a:gd name="connsiteY129" fmla="*/ 3145606 h 3639876"/>
                    <a:gd name="connsiteX130" fmla="*/ 4709336 w 5151032"/>
                    <a:gd name="connsiteY130" fmla="*/ 3120893 h 3639876"/>
                    <a:gd name="connsiteX131" fmla="*/ 4857617 w 5151032"/>
                    <a:gd name="connsiteY131" fmla="*/ 3133249 h 3639876"/>
                    <a:gd name="connsiteX132" fmla="*/ 4931757 w 5151032"/>
                    <a:gd name="connsiteY132" fmla="*/ 3157963 h 3639876"/>
                    <a:gd name="connsiteX133" fmla="*/ 4968828 w 5151032"/>
                    <a:gd name="connsiteY133" fmla="*/ 3195033 h 3639876"/>
                    <a:gd name="connsiteX134" fmla="*/ 5005898 w 5151032"/>
                    <a:gd name="connsiteY134" fmla="*/ 3207390 h 3639876"/>
                    <a:gd name="connsiteX135" fmla="*/ 5092395 w 5151032"/>
                    <a:gd name="connsiteY135" fmla="*/ 3244460 h 3639876"/>
                    <a:gd name="connsiteX136" fmla="*/ 5129465 w 5151032"/>
                    <a:gd name="connsiteY136" fmla="*/ 3293887 h 3639876"/>
                    <a:gd name="connsiteX137" fmla="*/ 5141822 w 5151032"/>
                    <a:gd name="connsiteY137" fmla="*/ 3330958 h 3639876"/>
                    <a:gd name="connsiteX138" fmla="*/ 5067682 w 5151032"/>
                    <a:gd name="connsiteY138" fmla="*/ 3355671 h 3639876"/>
                    <a:gd name="connsiteX139" fmla="*/ 5030611 w 5151032"/>
                    <a:gd name="connsiteY139" fmla="*/ 3368028 h 3639876"/>
                    <a:gd name="connsiteX140" fmla="*/ 4981184 w 5151032"/>
                    <a:gd name="connsiteY140" fmla="*/ 3380385 h 3639876"/>
                    <a:gd name="connsiteX141" fmla="*/ 4869974 w 5151032"/>
                    <a:gd name="connsiteY141" fmla="*/ 3417455 h 3639876"/>
                    <a:gd name="connsiteX142" fmla="*/ 4808190 w 5151032"/>
                    <a:gd name="connsiteY142" fmla="*/ 3442168 h 3639876"/>
                    <a:gd name="connsiteX143" fmla="*/ 4190352 w 5151032"/>
                    <a:gd name="connsiteY143" fmla="*/ 3429812 h 3639876"/>
                    <a:gd name="connsiteX144" fmla="*/ 4128568 w 5151032"/>
                    <a:gd name="connsiteY144" fmla="*/ 3330958 h 3639876"/>
                    <a:gd name="connsiteX145" fmla="*/ 4116211 w 5151032"/>
                    <a:gd name="connsiteY145" fmla="*/ 3293887 h 3639876"/>
                    <a:gd name="connsiteX146" fmla="*/ 4054428 w 5151032"/>
                    <a:gd name="connsiteY146" fmla="*/ 3306244 h 3639876"/>
                    <a:gd name="connsiteX147" fmla="*/ 4029714 w 5151032"/>
                    <a:gd name="connsiteY147" fmla="*/ 3343314 h 3639876"/>
                    <a:gd name="connsiteX148" fmla="*/ 3955574 w 5151032"/>
                    <a:gd name="connsiteY148" fmla="*/ 3405098 h 3639876"/>
                    <a:gd name="connsiteX149" fmla="*/ 3918503 w 5151032"/>
                    <a:gd name="connsiteY149" fmla="*/ 3417455 h 3639876"/>
                    <a:gd name="connsiteX150" fmla="*/ 3893790 w 5151032"/>
                    <a:gd name="connsiteY150" fmla="*/ 3454525 h 3639876"/>
                    <a:gd name="connsiteX151" fmla="*/ 3955574 w 5151032"/>
                    <a:gd name="connsiteY151" fmla="*/ 3528666 h 3639876"/>
                    <a:gd name="connsiteX152" fmla="*/ 3943217 w 5151032"/>
                    <a:gd name="connsiteY152" fmla="*/ 3590449 h 3639876"/>
                    <a:gd name="connsiteX153" fmla="*/ 3498374 w 5151032"/>
                    <a:gd name="connsiteY153" fmla="*/ 3615163 h 3639876"/>
                    <a:gd name="connsiteX154" fmla="*/ 3399519 w 5151032"/>
                    <a:gd name="connsiteY154" fmla="*/ 3627520 h 3639876"/>
                    <a:gd name="connsiteX155" fmla="*/ 3214168 w 5151032"/>
                    <a:gd name="connsiteY155" fmla="*/ 3602806 h 3639876"/>
                    <a:gd name="connsiteX156" fmla="*/ 3177098 w 5151032"/>
                    <a:gd name="connsiteY156" fmla="*/ 3578093 h 3639876"/>
                    <a:gd name="connsiteX157" fmla="*/ 3164741 w 5151032"/>
                    <a:gd name="connsiteY157" fmla="*/ 3541022 h 3639876"/>
                    <a:gd name="connsiteX158" fmla="*/ 3226525 w 5151032"/>
                    <a:gd name="connsiteY158" fmla="*/ 3466882 h 3639876"/>
                    <a:gd name="connsiteX159" fmla="*/ 2905249 w 5151032"/>
                    <a:gd name="connsiteY159" fmla="*/ 3466882 h 3639876"/>
                    <a:gd name="connsiteX160" fmla="*/ 2843465 w 5151032"/>
                    <a:gd name="connsiteY160" fmla="*/ 3479239 h 3639876"/>
                    <a:gd name="connsiteX161" fmla="*/ 2658114 w 5151032"/>
                    <a:gd name="connsiteY161" fmla="*/ 3491595 h 3639876"/>
                    <a:gd name="connsiteX162" fmla="*/ 2386265 w 5151032"/>
                    <a:gd name="connsiteY162" fmla="*/ 3479239 h 3639876"/>
                    <a:gd name="connsiteX163" fmla="*/ 2287411 w 5151032"/>
                    <a:gd name="connsiteY163" fmla="*/ 3466882 h 3639876"/>
                    <a:gd name="connsiteX164" fmla="*/ 2213271 w 5151032"/>
                    <a:gd name="connsiteY164" fmla="*/ 3442168 h 3639876"/>
                    <a:gd name="connsiteX165" fmla="*/ 2126774 w 5151032"/>
                    <a:gd name="connsiteY165" fmla="*/ 3454525 h 3639876"/>
                    <a:gd name="connsiteX166" fmla="*/ 2102060 w 5151032"/>
                    <a:gd name="connsiteY166" fmla="*/ 3491595 h 3639876"/>
                    <a:gd name="connsiteX167" fmla="*/ 2015563 w 5151032"/>
                    <a:gd name="connsiteY167" fmla="*/ 3479239 h 3639876"/>
                    <a:gd name="connsiteX168" fmla="*/ 1805498 w 5151032"/>
                    <a:gd name="connsiteY168" fmla="*/ 3491595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842568 w 5151032"/>
                    <a:gd name="connsiteY4" fmla="*/ 3590449 h 3639876"/>
                    <a:gd name="connsiteX5" fmla="*/ 1743714 w 5151032"/>
                    <a:gd name="connsiteY5" fmla="*/ 3615163 h 3639876"/>
                    <a:gd name="connsiteX6" fmla="*/ 1706644 w 5151032"/>
                    <a:gd name="connsiteY6" fmla="*/ 3627520 h 3639876"/>
                    <a:gd name="connsiteX7" fmla="*/ 1546006 w 5151032"/>
                    <a:gd name="connsiteY7" fmla="*/ 3639876 h 3639876"/>
                    <a:gd name="connsiteX8" fmla="*/ 1187660 w 5151032"/>
                    <a:gd name="connsiteY8" fmla="*/ 3627520 h 3639876"/>
                    <a:gd name="connsiteX9" fmla="*/ 1150590 w 5151032"/>
                    <a:gd name="connsiteY9" fmla="*/ 3615163 h 3639876"/>
                    <a:gd name="connsiteX10" fmla="*/ 1002309 w 5151032"/>
                    <a:gd name="connsiteY10" fmla="*/ 3602806 h 3639876"/>
                    <a:gd name="connsiteX11" fmla="*/ 965238 w 5151032"/>
                    <a:gd name="connsiteY11" fmla="*/ 3590449 h 3639876"/>
                    <a:gd name="connsiteX12" fmla="*/ 965238 w 5151032"/>
                    <a:gd name="connsiteY12" fmla="*/ 3491595 h 3639876"/>
                    <a:gd name="connsiteX13" fmla="*/ 1039379 w 5151032"/>
                    <a:gd name="connsiteY13" fmla="*/ 3454525 h 3639876"/>
                    <a:gd name="connsiteX14" fmla="*/ 1076449 w 5151032"/>
                    <a:gd name="connsiteY14" fmla="*/ 3429812 h 3639876"/>
                    <a:gd name="connsiteX15" fmla="*/ 977595 w 5151032"/>
                    <a:gd name="connsiteY15" fmla="*/ 3429812 h 3639876"/>
                    <a:gd name="connsiteX16" fmla="*/ 792244 w 5151032"/>
                    <a:gd name="connsiteY16" fmla="*/ 3442168 h 3639876"/>
                    <a:gd name="connsiteX17" fmla="*/ 718103 w 5151032"/>
                    <a:gd name="connsiteY17" fmla="*/ 3466882 h 3639876"/>
                    <a:gd name="connsiteX18" fmla="*/ 681033 w 5151032"/>
                    <a:gd name="connsiteY18" fmla="*/ 3479239 h 3639876"/>
                    <a:gd name="connsiteX19" fmla="*/ 508038 w 5151032"/>
                    <a:gd name="connsiteY19" fmla="*/ 3454525 h 3639876"/>
                    <a:gd name="connsiteX20" fmla="*/ 446255 w 5151032"/>
                    <a:gd name="connsiteY20" fmla="*/ 3442168 h 3639876"/>
                    <a:gd name="connsiteX21" fmla="*/ 75552 w 5151032"/>
                    <a:gd name="connsiteY21" fmla="*/ 3429812 h 3639876"/>
                    <a:gd name="connsiteX22" fmla="*/ 50838 w 5151032"/>
                    <a:gd name="connsiteY22" fmla="*/ 3306244 h 3639876"/>
                    <a:gd name="connsiteX23" fmla="*/ 112622 w 5151032"/>
                    <a:gd name="connsiteY23" fmla="*/ 3293887 h 3639876"/>
                    <a:gd name="connsiteX24" fmla="*/ 236190 w 5151032"/>
                    <a:gd name="connsiteY24" fmla="*/ 3256817 h 3639876"/>
                    <a:gd name="connsiteX25" fmla="*/ 273260 w 5151032"/>
                    <a:gd name="connsiteY25" fmla="*/ 3232104 h 3639876"/>
                    <a:gd name="connsiteX26" fmla="*/ 285617 w 5151032"/>
                    <a:gd name="connsiteY26" fmla="*/ 3195033 h 3639876"/>
                    <a:gd name="connsiteX27" fmla="*/ 322687 w 5151032"/>
                    <a:gd name="connsiteY27" fmla="*/ 3182676 h 3639876"/>
                    <a:gd name="connsiteX28" fmla="*/ 372114 w 5151032"/>
                    <a:gd name="connsiteY28" fmla="*/ 3157963 h 3639876"/>
                    <a:gd name="connsiteX29" fmla="*/ 804601 w 5151032"/>
                    <a:gd name="connsiteY29" fmla="*/ 3145606 h 3639876"/>
                    <a:gd name="connsiteX30" fmla="*/ 804601 w 5151032"/>
                    <a:gd name="connsiteY30" fmla="*/ 2972612 h 3639876"/>
                    <a:gd name="connsiteX31" fmla="*/ 742817 w 5151032"/>
                    <a:gd name="connsiteY31" fmla="*/ 2898471 h 3639876"/>
                    <a:gd name="connsiteX32" fmla="*/ 718103 w 5151032"/>
                    <a:gd name="connsiteY32" fmla="*/ 2861401 h 3639876"/>
                    <a:gd name="connsiteX33" fmla="*/ 656319 w 5151032"/>
                    <a:gd name="connsiteY33" fmla="*/ 2774904 h 3639876"/>
                    <a:gd name="connsiteX34" fmla="*/ 619249 w 5151032"/>
                    <a:gd name="connsiteY34" fmla="*/ 2676049 h 3639876"/>
                    <a:gd name="connsiteX35" fmla="*/ 594536 w 5151032"/>
                    <a:gd name="connsiteY35" fmla="*/ 2589552 h 3639876"/>
                    <a:gd name="connsiteX36" fmla="*/ 569822 w 5151032"/>
                    <a:gd name="connsiteY36" fmla="*/ 2552482 h 3639876"/>
                    <a:gd name="connsiteX37" fmla="*/ 557465 w 5151032"/>
                    <a:gd name="connsiteY37" fmla="*/ 2503055 h 3639876"/>
                    <a:gd name="connsiteX38" fmla="*/ 532752 w 5151032"/>
                    <a:gd name="connsiteY38" fmla="*/ 2428914 h 3639876"/>
                    <a:gd name="connsiteX39" fmla="*/ 508038 w 5151032"/>
                    <a:gd name="connsiteY39" fmla="*/ 2342417 h 3639876"/>
                    <a:gd name="connsiteX40" fmla="*/ 495682 w 5151032"/>
                    <a:gd name="connsiteY40" fmla="*/ 2255920 h 3639876"/>
                    <a:gd name="connsiteX41" fmla="*/ 483325 w 5151032"/>
                    <a:gd name="connsiteY41" fmla="*/ 2194136 h 3639876"/>
                    <a:gd name="connsiteX42" fmla="*/ 495682 w 5151032"/>
                    <a:gd name="connsiteY42" fmla="*/ 1848147 h 3639876"/>
                    <a:gd name="connsiteX43" fmla="*/ 532752 w 5151032"/>
                    <a:gd name="connsiteY43" fmla="*/ 1736936 h 3639876"/>
                    <a:gd name="connsiteX44" fmla="*/ 569822 w 5151032"/>
                    <a:gd name="connsiteY44" fmla="*/ 1650439 h 3639876"/>
                    <a:gd name="connsiteX45" fmla="*/ 631606 w 5151032"/>
                    <a:gd name="connsiteY45" fmla="*/ 1526871 h 3639876"/>
                    <a:gd name="connsiteX46" fmla="*/ 656319 w 5151032"/>
                    <a:gd name="connsiteY46" fmla="*/ 1489801 h 3639876"/>
                    <a:gd name="connsiteX47" fmla="*/ 681033 w 5151032"/>
                    <a:gd name="connsiteY47" fmla="*/ 1452731 h 3639876"/>
                    <a:gd name="connsiteX48" fmla="*/ 693390 w 5151032"/>
                    <a:gd name="connsiteY48" fmla="*/ 1403304 h 3639876"/>
                    <a:gd name="connsiteX49" fmla="*/ 730460 w 5151032"/>
                    <a:gd name="connsiteY49" fmla="*/ 1366233 h 3639876"/>
                    <a:gd name="connsiteX50" fmla="*/ 755174 w 5151032"/>
                    <a:gd name="connsiteY50" fmla="*/ 1329163 h 3639876"/>
                    <a:gd name="connsiteX51" fmla="*/ 767530 w 5151032"/>
                    <a:gd name="connsiteY51" fmla="*/ 1279736 h 3639876"/>
                    <a:gd name="connsiteX52" fmla="*/ 841671 w 5151032"/>
                    <a:gd name="connsiteY52" fmla="*/ 1230309 h 3639876"/>
                    <a:gd name="connsiteX53" fmla="*/ 878741 w 5151032"/>
                    <a:gd name="connsiteY53" fmla="*/ 1205595 h 3639876"/>
                    <a:gd name="connsiteX54" fmla="*/ 952882 w 5151032"/>
                    <a:gd name="connsiteY54" fmla="*/ 1180882 h 3639876"/>
                    <a:gd name="connsiteX55" fmla="*/ 989952 w 5151032"/>
                    <a:gd name="connsiteY55" fmla="*/ 1156168 h 3639876"/>
                    <a:gd name="connsiteX56" fmla="*/ 1014665 w 5151032"/>
                    <a:gd name="connsiteY56" fmla="*/ 1119098 h 3639876"/>
                    <a:gd name="connsiteX57" fmla="*/ 1088806 w 5151032"/>
                    <a:gd name="connsiteY57" fmla="*/ 1094385 h 3639876"/>
                    <a:gd name="connsiteX58" fmla="*/ 1162946 w 5151032"/>
                    <a:gd name="connsiteY58" fmla="*/ 1032601 h 3639876"/>
                    <a:gd name="connsiteX59" fmla="*/ 1200017 w 5151032"/>
                    <a:gd name="connsiteY59" fmla="*/ 1007887 h 3639876"/>
                    <a:gd name="connsiteX60" fmla="*/ 1261801 w 5151032"/>
                    <a:gd name="connsiteY60" fmla="*/ 921390 h 3639876"/>
                    <a:gd name="connsiteX61" fmla="*/ 1298871 w 5151032"/>
                    <a:gd name="connsiteY61" fmla="*/ 847249 h 3639876"/>
                    <a:gd name="connsiteX62" fmla="*/ 1360655 w 5151032"/>
                    <a:gd name="connsiteY62" fmla="*/ 760752 h 3639876"/>
                    <a:gd name="connsiteX63" fmla="*/ 1410082 w 5151032"/>
                    <a:gd name="connsiteY63" fmla="*/ 686612 h 3639876"/>
                    <a:gd name="connsiteX64" fmla="*/ 1459509 w 5151032"/>
                    <a:gd name="connsiteY64" fmla="*/ 612471 h 3639876"/>
                    <a:gd name="connsiteX65" fmla="*/ 1508936 w 5151032"/>
                    <a:gd name="connsiteY65" fmla="*/ 538331 h 3639876"/>
                    <a:gd name="connsiteX66" fmla="*/ 1558363 w 5151032"/>
                    <a:gd name="connsiteY66" fmla="*/ 488904 h 3639876"/>
                    <a:gd name="connsiteX67" fmla="*/ 1607790 w 5151032"/>
                    <a:gd name="connsiteY67" fmla="*/ 427120 h 3639876"/>
                    <a:gd name="connsiteX68" fmla="*/ 1657217 w 5151032"/>
                    <a:gd name="connsiteY68" fmla="*/ 340622 h 3639876"/>
                    <a:gd name="connsiteX69" fmla="*/ 1743714 w 5151032"/>
                    <a:gd name="connsiteY69" fmla="*/ 254125 h 3639876"/>
                    <a:gd name="connsiteX70" fmla="*/ 1817855 w 5151032"/>
                    <a:gd name="connsiteY70" fmla="*/ 204698 h 3639876"/>
                    <a:gd name="connsiteX71" fmla="*/ 1891995 w 5151032"/>
                    <a:gd name="connsiteY71" fmla="*/ 179985 h 3639876"/>
                    <a:gd name="connsiteX72" fmla="*/ 1966136 w 5151032"/>
                    <a:gd name="connsiteY72" fmla="*/ 142914 h 3639876"/>
                    <a:gd name="connsiteX73" fmla="*/ 2052633 w 5151032"/>
                    <a:gd name="connsiteY73" fmla="*/ 105844 h 3639876"/>
                    <a:gd name="connsiteX74" fmla="*/ 2139130 w 5151032"/>
                    <a:gd name="connsiteY74" fmla="*/ 68774 h 3639876"/>
                    <a:gd name="connsiteX75" fmla="*/ 2213271 w 5151032"/>
                    <a:gd name="connsiteY75" fmla="*/ 44060 h 3639876"/>
                    <a:gd name="connsiteX76" fmla="*/ 2250341 w 5151032"/>
                    <a:gd name="connsiteY76" fmla="*/ 31704 h 3639876"/>
                    <a:gd name="connsiteX77" fmla="*/ 2361552 w 5151032"/>
                    <a:gd name="connsiteY77" fmla="*/ 19347 h 3639876"/>
                    <a:gd name="connsiteX78" fmla="*/ 2398622 w 5151032"/>
                    <a:gd name="connsiteY78" fmla="*/ 6990 h 3639876"/>
                    <a:gd name="connsiteX79" fmla="*/ 2794038 w 5151032"/>
                    <a:gd name="connsiteY79" fmla="*/ 31704 h 3639876"/>
                    <a:gd name="connsiteX80" fmla="*/ 2843465 w 5151032"/>
                    <a:gd name="connsiteY80" fmla="*/ 56417 h 3639876"/>
                    <a:gd name="connsiteX81" fmla="*/ 2880536 w 5151032"/>
                    <a:gd name="connsiteY81" fmla="*/ 68774 h 3639876"/>
                    <a:gd name="connsiteX82" fmla="*/ 2954676 w 5151032"/>
                    <a:gd name="connsiteY82" fmla="*/ 105844 h 3639876"/>
                    <a:gd name="connsiteX83" fmla="*/ 2991746 w 5151032"/>
                    <a:gd name="connsiteY83" fmla="*/ 118201 h 3639876"/>
                    <a:gd name="connsiteX84" fmla="*/ 3065887 w 5151032"/>
                    <a:gd name="connsiteY84" fmla="*/ 155271 h 3639876"/>
                    <a:gd name="connsiteX85" fmla="*/ 3102957 w 5151032"/>
                    <a:gd name="connsiteY85" fmla="*/ 192341 h 3639876"/>
                    <a:gd name="connsiteX86" fmla="*/ 3152384 w 5151032"/>
                    <a:gd name="connsiteY86" fmla="*/ 229412 h 3639876"/>
                    <a:gd name="connsiteX87" fmla="*/ 3238882 w 5151032"/>
                    <a:gd name="connsiteY87" fmla="*/ 278839 h 3639876"/>
                    <a:gd name="connsiteX88" fmla="*/ 3275952 w 5151032"/>
                    <a:gd name="connsiteY88" fmla="*/ 291195 h 3639876"/>
                    <a:gd name="connsiteX89" fmla="*/ 3350092 w 5151032"/>
                    <a:gd name="connsiteY89" fmla="*/ 352979 h 3639876"/>
                    <a:gd name="connsiteX90" fmla="*/ 3424233 w 5151032"/>
                    <a:gd name="connsiteY90" fmla="*/ 402406 h 3639876"/>
                    <a:gd name="connsiteX91" fmla="*/ 3473660 w 5151032"/>
                    <a:gd name="connsiteY91" fmla="*/ 439476 h 3639876"/>
                    <a:gd name="connsiteX92" fmla="*/ 3510730 w 5151032"/>
                    <a:gd name="connsiteY92" fmla="*/ 464190 h 3639876"/>
                    <a:gd name="connsiteX93" fmla="*/ 3621941 w 5151032"/>
                    <a:gd name="connsiteY93" fmla="*/ 550687 h 3639876"/>
                    <a:gd name="connsiteX94" fmla="*/ 3745509 w 5151032"/>
                    <a:gd name="connsiteY94" fmla="*/ 736039 h 3639876"/>
                    <a:gd name="connsiteX95" fmla="*/ 3770222 w 5151032"/>
                    <a:gd name="connsiteY95" fmla="*/ 785466 h 3639876"/>
                    <a:gd name="connsiteX96" fmla="*/ 3844363 w 5151032"/>
                    <a:gd name="connsiteY96" fmla="*/ 847249 h 3639876"/>
                    <a:gd name="connsiteX97" fmla="*/ 3955574 w 5151032"/>
                    <a:gd name="connsiteY97" fmla="*/ 884320 h 3639876"/>
                    <a:gd name="connsiteX98" fmla="*/ 3992644 w 5151032"/>
                    <a:gd name="connsiteY98" fmla="*/ 896676 h 3639876"/>
                    <a:gd name="connsiteX99" fmla="*/ 4091498 w 5151032"/>
                    <a:gd name="connsiteY99" fmla="*/ 921390 h 3639876"/>
                    <a:gd name="connsiteX100" fmla="*/ 4128568 w 5151032"/>
                    <a:gd name="connsiteY100" fmla="*/ 946104 h 3639876"/>
                    <a:gd name="connsiteX101" fmla="*/ 4227422 w 5151032"/>
                    <a:gd name="connsiteY101" fmla="*/ 970817 h 3639876"/>
                    <a:gd name="connsiteX102" fmla="*/ 4301563 w 5151032"/>
                    <a:gd name="connsiteY102" fmla="*/ 1007887 h 3639876"/>
                    <a:gd name="connsiteX103" fmla="*/ 4326276 w 5151032"/>
                    <a:gd name="connsiteY103" fmla="*/ 1044958 h 3639876"/>
                    <a:gd name="connsiteX104" fmla="*/ 4363346 w 5151032"/>
                    <a:gd name="connsiteY104" fmla="*/ 1069671 h 3639876"/>
                    <a:gd name="connsiteX105" fmla="*/ 4375703 w 5151032"/>
                    <a:gd name="connsiteY105" fmla="*/ 1106741 h 3639876"/>
                    <a:gd name="connsiteX106" fmla="*/ 4425130 w 5151032"/>
                    <a:gd name="connsiteY106" fmla="*/ 1180882 h 3639876"/>
                    <a:gd name="connsiteX107" fmla="*/ 4462201 w 5151032"/>
                    <a:gd name="connsiteY107" fmla="*/ 1230309 h 3639876"/>
                    <a:gd name="connsiteX108" fmla="*/ 4486914 w 5151032"/>
                    <a:gd name="connsiteY108" fmla="*/ 1279736 h 3639876"/>
                    <a:gd name="connsiteX109" fmla="*/ 4511628 w 5151032"/>
                    <a:gd name="connsiteY109" fmla="*/ 1316806 h 3639876"/>
                    <a:gd name="connsiteX110" fmla="*/ 4536341 w 5151032"/>
                    <a:gd name="connsiteY110" fmla="*/ 1366233 h 3639876"/>
                    <a:gd name="connsiteX111" fmla="*/ 4585768 w 5151032"/>
                    <a:gd name="connsiteY111" fmla="*/ 1452731 h 3639876"/>
                    <a:gd name="connsiteX112" fmla="*/ 4598125 w 5151032"/>
                    <a:gd name="connsiteY112" fmla="*/ 1489801 h 3639876"/>
                    <a:gd name="connsiteX113" fmla="*/ 4622838 w 5151032"/>
                    <a:gd name="connsiteY113" fmla="*/ 1539228 h 3639876"/>
                    <a:gd name="connsiteX114" fmla="*/ 4635195 w 5151032"/>
                    <a:gd name="connsiteY114" fmla="*/ 1588655 h 3639876"/>
                    <a:gd name="connsiteX115" fmla="*/ 4659909 w 5151032"/>
                    <a:gd name="connsiteY115" fmla="*/ 1662795 h 3639876"/>
                    <a:gd name="connsiteX116" fmla="*/ 4684622 w 5151032"/>
                    <a:gd name="connsiteY116" fmla="*/ 1736936 h 3639876"/>
                    <a:gd name="connsiteX117" fmla="*/ 4734049 w 5151032"/>
                    <a:gd name="connsiteY117" fmla="*/ 1835790 h 3639876"/>
                    <a:gd name="connsiteX118" fmla="*/ 4758763 w 5151032"/>
                    <a:gd name="connsiteY118" fmla="*/ 1947001 h 3639876"/>
                    <a:gd name="connsiteX119" fmla="*/ 4771119 w 5151032"/>
                    <a:gd name="connsiteY119" fmla="*/ 1984071 h 3639876"/>
                    <a:gd name="connsiteX120" fmla="*/ 4746406 w 5151032"/>
                    <a:gd name="connsiteY120" fmla="*/ 2391844 h 3639876"/>
                    <a:gd name="connsiteX121" fmla="*/ 4696979 w 5151032"/>
                    <a:gd name="connsiteY121" fmla="*/ 2515412 h 3639876"/>
                    <a:gd name="connsiteX122" fmla="*/ 4647552 w 5151032"/>
                    <a:gd name="connsiteY122" fmla="*/ 2638979 h 3639876"/>
                    <a:gd name="connsiteX123" fmla="*/ 4610482 w 5151032"/>
                    <a:gd name="connsiteY123" fmla="*/ 2774904 h 3639876"/>
                    <a:gd name="connsiteX124" fmla="*/ 4598125 w 5151032"/>
                    <a:gd name="connsiteY124" fmla="*/ 2811974 h 3639876"/>
                    <a:gd name="connsiteX125" fmla="*/ 4573411 w 5151032"/>
                    <a:gd name="connsiteY125" fmla="*/ 2849044 h 3639876"/>
                    <a:gd name="connsiteX126" fmla="*/ 4536341 w 5151032"/>
                    <a:gd name="connsiteY126" fmla="*/ 2947898 h 3639876"/>
                    <a:gd name="connsiteX127" fmla="*/ 4511628 w 5151032"/>
                    <a:gd name="connsiteY127" fmla="*/ 3022039 h 3639876"/>
                    <a:gd name="connsiteX128" fmla="*/ 4449844 w 5151032"/>
                    <a:gd name="connsiteY128" fmla="*/ 3133249 h 3639876"/>
                    <a:gd name="connsiteX129" fmla="*/ 4486914 w 5151032"/>
                    <a:gd name="connsiteY129" fmla="*/ 3145606 h 3639876"/>
                    <a:gd name="connsiteX130" fmla="*/ 4709336 w 5151032"/>
                    <a:gd name="connsiteY130" fmla="*/ 3120893 h 3639876"/>
                    <a:gd name="connsiteX131" fmla="*/ 4857617 w 5151032"/>
                    <a:gd name="connsiteY131" fmla="*/ 3133249 h 3639876"/>
                    <a:gd name="connsiteX132" fmla="*/ 4931757 w 5151032"/>
                    <a:gd name="connsiteY132" fmla="*/ 3157963 h 3639876"/>
                    <a:gd name="connsiteX133" fmla="*/ 4968828 w 5151032"/>
                    <a:gd name="connsiteY133" fmla="*/ 3195033 h 3639876"/>
                    <a:gd name="connsiteX134" fmla="*/ 5005898 w 5151032"/>
                    <a:gd name="connsiteY134" fmla="*/ 3207390 h 3639876"/>
                    <a:gd name="connsiteX135" fmla="*/ 5092395 w 5151032"/>
                    <a:gd name="connsiteY135" fmla="*/ 3244460 h 3639876"/>
                    <a:gd name="connsiteX136" fmla="*/ 5129465 w 5151032"/>
                    <a:gd name="connsiteY136" fmla="*/ 3293887 h 3639876"/>
                    <a:gd name="connsiteX137" fmla="*/ 5141822 w 5151032"/>
                    <a:gd name="connsiteY137" fmla="*/ 3330958 h 3639876"/>
                    <a:gd name="connsiteX138" fmla="*/ 5067682 w 5151032"/>
                    <a:gd name="connsiteY138" fmla="*/ 3355671 h 3639876"/>
                    <a:gd name="connsiteX139" fmla="*/ 5030611 w 5151032"/>
                    <a:gd name="connsiteY139" fmla="*/ 3368028 h 3639876"/>
                    <a:gd name="connsiteX140" fmla="*/ 4981184 w 5151032"/>
                    <a:gd name="connsiteY140" fmla="*/ 3380385 h 3639876"/>
                    <a:gd name="connsiteX141" fmla="*/ 4869974 w 5151032"/>
                    <a:gd name="connsiteY141" fmla="*/ 3417455 h 3639876"/>
                    <a:gd name="connsiteX142" fmla="*/ 4808190 w 5151032"/>
                    <a:gd name="connsiteY142" fmla="*/ 3442168 h 3639876"/>
                    <a:gd name="connsiteX143" fmla="*/ 4190352 w 5151032"/>
                    <a:gd name="connsiteY143" fmla="*/ 3429812 h 3639876"/>
                    <a:gd name="connsiteX144" fmla="*/ 4128568 w 5151032"/>
                    <a:gd name="connsiteY144" fmla="*/ 3330958 h 3639876"/>
                    <a:gd name="connsiteX145" fmla="*/ 4116211 w 5151032"/>
                    <a:gd name="connsiteY145" fmla="*/ 3293887 h 3639876"/>
                    <a:gd name="connsiteX146" fmla="*/ 4054428 w 5151032"/>
                    <a:gd name="connsiteY146" fmla="*/ 3306244 h 3639876"/>
                    <a:gd name="connsiteX147" fmla="*/ 4029714 w 5151032"/>
                    <a:gd name="connsiteY147" fmla="*/ 3343314 h 3639876"/>
                    <a:gd name="connsiteX148" fmla="*/ 3955574 w 5151032"/>
                    <a:gd name="connsiteY148" fmla="*/ 3405098 h 3639876"/>
                    <a:gd name="connsiteX149" fmla="*/ 3918503 w 5151032"/>
                    <a:gd name="connsiteY149" fmla="*/ 3417455 h 3639876"/>
                    <a:gd name="connsiteX150" fmla="*/ 3893790 w 5151032"/>
                    <a:gd name="connsiteY150" fmla="*/ 3454525 h 3639876"/>
                    <a:gd name="connsiteX151" fmla="*/ 3955574 w 5151032"/>
                    <a:gd name="connsiteY151" fmla="*/ 3528666 h 3639876"/>
                    <a:gd name="connsiteX152" fmla="*/ 3943217 w 5151032"/>
                    <a:gd name="connsiteY152" fmla="*/ 3590449 h 3639876"/>
                    <a:gd name="connsiteX153" fmla="*/ 3498374 w 5151032"/>
                    <a:gd name="connsiteY153" fmla="*/ 3615163 h 3639876"/>
                    <a:gd name="connsiteX154" fmla="*/ 3399519 w 5151032"/>
                    <a:gd name="connsiteY154" fmla="*/ 3627520 h 3639876"/>
                    <a:gd name="connsiteX155" fmla="*/ 3214168 w 5151032"/>
                    <a:gd name="connsiteY155" fmla="*/ 3602806 h 3639876"/>
                    <a:gd name="connsiteX156" fmla="*/ 3177098 w 5151032"/>
                    <a:gd name="connsiteY156" fmla="*/ 3578093 h 3639876"/>
                    <a:gd name="connsiteX157" fmla="*/ 3164741 w 5151032"/>
                    <a:gd name="connsiteY157" fmla="*/ 3541022 h 3639876"/>
                    <a:gd name="connsiteX158" fmla="*/ 3226525 w 5151032"/>
                    <a:gd name="connsiteY158" fmla="*/ 3466882 h 3639876"/>
                    <a:gd name="connsiteX159" fmla="*/ 2843465 w 5151032"/>
                    <a:gd name="connsiteY159" fmla="*/ 3479239 h 3639876"/>
                    <a:gd name="connsiteX160" fmla="*/ 2658114 w 5151032"/>
                    <a:gd name="connsiteY160" fmla="*/ 3491595 h 3639876"/>
                    <a:gd name="connsiteX161" fmla="*/ 2386265 w 5151032"/>
                    <a:gd name="connsiteY161" fmla="*/ 3479239 h 3639876"/>
                    <a:gd name="connsiteX162" fmla="*/ 2287411 w 5151032"/>
                    <a:gd name="connsiteY162" fmla="*/ 3466882 h 3639876"/>
                    <a:gd name="connsiteX163" fmla="*/ 2213271 w 5151032"/>
                    <a:gd name="connsiteY163" fmla="*/ 3442168 h 3639876"/>
                    <a:gd name="connsiteX164" fmla="*/ 2126774 w 5151032"/>
                    <a:gd name="connsiteY164" fmla="*/ 3454525 h 3639876"/>
                    <a:gd name="connsiteX165" fmla="*/ 2102060 w 5151032"/>
                    <a:gd name="connsiteY165" fmla="*/ 3491595 h 3639876"/>
                    <a:gd name="connsiteX166" fmla="*/ 2015563 w 5151032"/>
                    <a:gd name="connsiteY166" fmla="*/ 3479239 h 3639876"/>
                    <a:gd name="connsiteX167" fmla="*/ 1805498 w 5151032"/>
                    <a:gd name="connsiteY167" fmla="*/ 3491595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842568 w 5151032"/>
                    <a:gd name="connsiteY4" fmla="*/ 3590449 h 3639876"/>
                    <a:gd name="connsiteX5" fmla="*/ 1743714 w 5151032"/>
                    <a:gd name="connsiteY5" fmla="*/ 3615163 h 3639876"/>
                    <a:gd name="connsiteX6" fmla="*/ 1706644 w 5151032"/>
                    <a:gd name="connsiteY6" fmla="*/ 3627520 h 3639876"/>
                    <a:gd name="connsiteX7" fmla="*/ 1546006 w 5151032"/>
                    <a:gd name="connsiteY7" fmla="*/ 3639876 h 3639876"/>
                    <a:gd name="connsiteX8" fmla="*/ 1187660 w 5151032"/>
                    <a:gd name="connsiteY8" fmla="*/ 3627520 h 3639876"/>
                    <a:gd name="connsiteX9" fmla="*/ 1150590 w 5151032"/>
                    <a:gd name="connsiteY9" fmla="*/ 3615163 h 3639876"/>
                    <a:gd name="connsiteX10" fmla="*/ 1002309 w 5151032"/>
                    <a:gd name="connsiteY10" fmla="*/ 3602806 h 3639876"/>
                    <a:gd name="connsiteX11" fmla="*/ 965238 w 5151032"/>
                    <a:gd name="connsiteY11" fmla="*/ 3590449 h 3639876"/>
                    <a:gd name="connsiteX12" fmla="*/ 965238 w 5151032"/>
                    <a:gd name="connsiteY12" fmla="*/ 3491595 h 3639876"/>
                    <a:gd name="connsiteX13" fmla="*/ 1039379 w 5151032"/>
                    <a:gd name="connsiteY13" fmla="*/ 3454525 h 3639876"/>
                    <a:gd name="connsiteX14" fmla="*/ 1076449 w 5151032"/>
                    <a:gd name="connsiteY14" fmla="*/ 3429812 h 3639876"/>
                    <a:gd name="connsiteX15" fmla="*/ 977595 w 5151032"/>
                    <a:gd name="connsiteY15" fmla="*/ 3429812 h 3639876"/>
                    <a:gd name="connsiteX16" fmla="*/ 792244 w 5151032"/>
                    <a:gd name="connsiteY16" fmla="*/ 3442168 h 3639876"/>
                    <a:gd name="connsiteX17" fmla="*/ 718103 w 5151032"/>
                    <a:gd name="connsiteY17" fmla="*/ 3466882 h 3639876"/>
                    <a:gd name="connsiteX18" fmla="*/ 681033 w 5151032"/>
                    <a:gd name="connsiteY18" fmla="*/ 3479239 h 3639876"/>
                    <a:gd name="connsiteX19" fmla="*/ 508038 w 5151032"/>
                    <a:gd name="connsiteY19" fmla="*/ 3454525 h 3639876"/>
                    <a:gd name="connsiteX20" fmla="*/ 446255 w 5151032"/>
                    <a:gd name="connsiteY20" fmla="*/ 3442168 h 3639876"/>
                    <a:gd name="connsiteX21" fmla="*/ 75552 w 5151032"/>
                    <a:gd name="connsiteY21" fmla="*/ 3429812 h 3639876"/>
                    <a:gd name="connsiteX22" fmla="*/ 50838 w 5151032"/>
                    <a:gd name="connsiteY22" fmla="*/ 3306244 h 3639876"/>
                    <a:gd name="connsiteX23" fmla="*/ 112622 w 5151032"/>
                    <a:gd name="connsiteY23" fmla="*/ 3293887 h 3639876"/>
                    <a:gd name="connsiteX24" fmla="*/ 236190 w 5151032"/>
                    <a:gd name="connsiteY24" fmla="*/ 3256817 h 3639876"/>
                    <a:gd name="connsiteX25" fmla="*/ 273260 w 5151032"/>
                    <a:gd name="connsiteY25" fmla="*/ 3232104 h 3639876"/>
                    <a:gd name="connsiteX26" fmla="*/ 285617 w 5151032"/>
                    <a:gd name="connsiteY26" fmla="*/ 3195033 h 3639876"/>
                    <a:gd name="connsiteX27" fmla="*/ 322687 w 5151032"/>
                    <a:gd name="connsiteY27" fmla="*/ 3182676 h 3639876"/>
                    <a:gd name="connsiteX28" fmla="*/ 372114 w 5151032"/>
                    <a:gd name="connsiteY28" fmla="*/ 3157963 h 3639876"/>
                    <a:gd name="connsiteX29" fmla="*/ 804601 w 5151032"/>
                    <a:gd name="connsiteY29" fmla="*/ 3145606 h 3639876"/>
                    <a:gd name="connsiteX30" fmla="*/ 804601 w 5151032"/>
                    <a:gd name="connsiteY30" fmla="*/ 2972612 h 3639876"/>
                    <a:gd name="connsiteX31" fmla="*/ 742817 w 5151032"/>
                    <a:gd name="connsiteY31" fmla="*/ 2898471 h 3639876"/>
                    <a:gd name="connsiteX32" fmla="*/ 718103 w 5151032"/>
                    <a:gd name="connsiteY32" fmla="*/ 2861401 h 3639876"/>
                    <a:gd name="connsiteX33" fmla="*/ 656319 w 5151032"/>
                    <a:gd name="connsiteY33" fmla="*/ 2774904 h 3639876"/>
                    <a:gd name="connsiteX34" fmla="*/ 619249 w 5151032"/>
                    <a:gd name="connsiteY34" fmla="*/ 2676049 h 3639876"/>
                    <a:gd name="connsiteX35" fmla="*/ 594536 w 5151032"/>
                    <a:gd name="connsiteY35" fmla="*/ 2589552 h 3639876"/>
                    <a:gd name="connsiteX36" fmla="*/ 569822 w 5151032"/>
                    <a:gd name="connsiteY36" fmla="*/ 2552482 h 3639876"/>
                    <a:gd name="connsiteX37" fmla="*/ 557465 w 5151032"/>
                    <a:gd name="connsiteY37" fmla="*/ 2503055 h 3639876"/>
                    <a:gd name="connsiteX38" fmla="*/ 532752 w 5151032"/>
                    <a:gd name="connsiteY38" fmla="*/ 2428914 h 3639876"/>
                    <a:gd name="connsiteX39" fmla="*/ 508038 w 5151032"/>
                    <a:gd name="connsiteY39" fmla="*/ 2342417 h 3639876"/>
                    <a:gd name="connsiteX40" fmla="*/ 495682 w 5151032"/>
                    <a:gd name="connsiteY40" fmla="*/ 2255920 h 3639876"/>
                    <a:gd name="connsiteX41" fmla="*/ 483325 w 5151032"/>
                    <a:gd name="connsiteY41" fmla="*/ 2194136 h 3639876"/>
                    <a:gd name="connsiteX42" fmla="*/ 495682 w 5151032"/>
                    <a:gd name="connsiteY42" fmla="*/ 1848147 h 3639876"/>
                    <a:gd name="connsiteX43" fmla="*/ 532752 w 5151032"/>
                    <a:gd name="connsiteY43" fmla="*/ 1736936 h 3639876"/>
                    <a:gd name="connsiteX44" fmla="*/ 569822 w 5151032"/>
                    <a:gd name="connsiteY44" fmla="*/ 1650439 h 3639876"/>
                    <a:gd name="connsiteX45" fmla="*/ 631606 w 5151032"/>
                    <a:gd name="connsiteY45" fmla="*/ 1526871 h 3639876"/>
                    <a:gd name="connsiteX46" fmla="*/ 656319 w 5151032"/>
                    <a:gd name="connsiteY46" fmla="*/ 1489801 h 3639876"/>
                    <a:gd name="connsiteX47" fmla="*/ 681033 w 5151032"/>
                    <a:gd name="connsiteY47" fmla="*/ 1452731 h 3639876"/>
                    <a:gd name="connsiteX48" fmla="*/ 693390 w 5151032"/>
                    <a:gd name="connsiteY48" fmla="*/ 1403304 h 3639876"/>
                    <a:gd name="connsiteX49" fmla="*/ 730460 w 5151032"/>
                    <a:gd name="connsiteY49" fmla="*/ 1366233 h 3639876"/>
                    <a:gd name="connsiteX50" fmla="*/ 755174 w 5151032"/>
                    <a:gd name="connsiteY50" fmla="*/ 1329163 h 3639876"/>
                    <a:gd name="connsiteX51" fmla="*/ 767530 w 5151032"/>
                    <a:gd name="connsiteY51" fmla="*/ 1279736 h 3639876"/>
                    <a:gd name="connsiteX52" fmla="*/ 841671 w 5151032"/>
                    <a:gd name="connsiteY52" fmla="*/ 1230309 h 3639876"/>
                    <a:gd name="connsiteX53" fmla="*/ 878741 w 5151032"/>
                    <a:gd name="connsiteY53" fmla="*/ 1205595 h 3639876"/>
                    <a:gd name="connsiteX54" fmla="*/ 952882 w 5151032"/>
                    <a:gd name="connsiteY54" fmla="*/ 1180882 h 3639876"/>
                    <a:gd name="connsiteX55" fmla="*/ 989952 w 5151032"/>
                    <a:gd name="connsiteY55" fmla="*/ 1156168 h 3639876"/>
                    <a:gd name="connsiteX56" fmla="*/ 1014665 w 5151032"/>
                    <a:gd name="connsiteY56" fmla="*/ 1119098 h 3639876"/>
                    <a:gd name="connsiteX57" fmla="*/ 1088806 w 5151032"/>
                    <a:gd name="connsiteY57" fmla="*/ 1094385 h 3639876"/>
                    <a:gd name="connsiteX58" fmla="*/ 1162946 w 5151032"/>
                    <a:gd name="connsiteY58" fmla="*/ 1032601 h 3639876"/>
                    <a:gd name="connsiteX59" fmla="*/ 1200017 w 5151032"/>
                    <a:gd name="connsiteY59" fmla="*/ 1007887 h 3639876"/>
                    <a:gd name="connsiteX60" fmla="*/ 1261801 w 5151032"/>
                    <a:gd name="connsiteY60" fmla="*/ 921390 h 3639876"/>
                    <a:gd name="connsiteX61" fmla="*/ 1298871 w 5151032"/>
                    <a:gd name="connsiteY61" fmla="*/ 847249 h 3639876"/>
                    <a:gd name="connsiteX62" fmla="*/ 1360655 w 5151032"/>
                    <a:gd name="connsiteY62" fmla="*/ 760752 h 3639876"/>
                    <a:gd name="connsiteX63" fmla="*/ 1410082 w 5151032"/>
                    <a:gd name="connsiteY63" fmla="*/ 686612 h 3639876"/>
                    <a:gd name="connsiteX64" fmla="*/ 1459509 w 5151032"/>
                    <a:gd name="connsiteY64" fmla="*/ 612471 h 3639876"/>
                    <a:gd name="connsiteX65" fmla="*/ 1508936 w 5151032"/>
                    <a:gd name="connsiteY65" fmla="*/ 538331 h 3639876"/>
                    <a:gd name="connsiteX66" fmla="*/ 1558363 w 5151032"/>
                    <a:gd name="connsiteY66" fmla="*/ 488904 h 3639876"/>
                    <a:gd name="connsiteX67" fmla="*/ 1607790 w 5151032"/>
                    <a:gd name="connsiteY67" fmla="*/ 427120 h 3639876"/>
                    <a:gd name="connsiteX68" fmla="*/ 1657217 w 5151032"/>
                    <a:gd name="connsiteY68" fmla="*/ 340622 h 3639876"/>
                    <a:gd name="connsiteX69" fmla="*/ 1743714 w 5151032"/>
                    <a:gd name="connsiteY69" fmla="*/ 254125 h 3639876"/>
                    <a:gd name="connsiteX70" fmla="*/ 1817855 w 5151032"/>
                    <a:gd name="connsiteY70" fmla="*/ 204698 h 3639876"/>
                    <a:gd name="connsiteX71" fmla="*/ 1891995 w 5151032"/>
                    <a:gd name="connsiteY71" fmla="*/ 179985 h 3639876"/>
                    <a:gd name="connsiteX72" fmla="*/ 1966136 w 5151032"/>
                    <a:gd name="connsiteY72" fmla="*/ 142914 h 3639876"/>
                    <a:gd name="connsiteX73" fmla="*/ 2052633 w 5151032"/>
                    <a:gd name="connsiteY73" fmla="*/ 105844 h 3639876"/>
                    <a:gd name="connsiteX74" fmla="*/ 2139130 w 5151032"/>
                    <a:gd name="connsiteY74" fmla="*/ 68774 h 3639876"/>
                    <a:gd name="connsiteX75" fmla="*/ 2213271 w 5151032"/>
                    <a:gd name="connsiteY75" fmla="*/ 44060 h 3639876"/>
                    <a:gd name="connsiteX76" fmla="*/ 2250341 w 5151032"/>
                    <a:gd name="connsiteY76" fmla="*/ 31704 h 3639876"/>
                    <a:gd name="connsiteX77" fmla="*/ 2361552 w 5151032"/>
                    <a:gd name="connsiteY77" fmla="*/ 19347 h 3639876"/>
                    <a:gd name="connsiteX78" fmla="*/ 2398622 w 5151032"/>
                    <a:gd name="connsiteY78" fmla="*/ 6990 h 3639876"/>
                    <a:gd name="connsiteX79" fmla="*/ 2794038 w 5151032"/>
                    <a:gd name="connsiteY79" fmla="*/ 31704 h 3639876"/>
                    <a:gd name="connsiteX80" fmla="*/ 2843465 w 5151032"/>
                    <a:gd name="connsiteY80" fmla="*/ 56417 h 3639876"/>
                    <a:gd name="connsiteX81" fmla="*/ 2880536 w 5151032"/>
                    <a:gd name="connsiteY81" fmla="*/ 68774 h 3639876"/>
                    <a:gd name="connsiteX82" fmla="*/ 2954676 w 5151032"/>
                    <a:gd name="connsiteY82" fmla="*/ 105844 h 3639876"/>
                    <a:gd name="connsiteX83" fmla="*/ 2991746 w 5151032"/>
                    <a:gd name="connsiteY83" fmla="*/ 118201 h 3639876"/>
                    <a:gd name="connsiteX84" fmla="*/ 3065887 w 5151032"/>
                    <a:gd name="connsiteY84" fmla="*/ 155271 h 3639876"/>
                    <a:gd name="connsiteX85" fmla="*/ 3102957 w 5151032"/>
                    <a:gd name="connsiteY85" fmla="*/ 192341 h 3639876"/>
                    <a:gd name="connsiteX86" fmla="*/ 3152384 w 5151032"/>
                    <a:gd name="connsiteY86" fmla="*/ 229412 h 3639876"/>
                    <a:gd name="connsiteX87" fmla="*/ 3238882 w 5151032"/>
                    <a:gd name="connsiteY87" fmla="*/ 278839 h 3639876"/>
                    <a:gd name="connsiteX88" fmla="*/ 3275952 w 5151032"/>
                    <a:gd name="connsiteY88" fmla="*/ 291195 h 3639876"/>
                    <a:gd name="connsiteX89" fmla="*/ 3350092 w 5151032"/>
                    <a:gd name="connsiteY89" fmla="*/ 352979 h 3639876"/>
                    <a:gd name="connsiteX90" fmla="*/ 3424233 w 5151032"/>
                    <a:gd name="connsiteY90" fmla="*/ 402406 h 3639876"/>
                    <a:gd name="connsiteX91" fmla="*/ 3473660 w 5151032"/>
                    <a:gd name="connsiteY91" fmla="*/ 439476 h 3639876"/>
                    <a:gd name="connsiteX92" fmla="*/ 3510730 w 5151032"/>
                    <a:gd name="connsiteY92" fmla="*/ 464190 h 3639876"/>
                    <a:gd name="connsiteX93" fmla="*/ 3621941 w 5151032"/>
                    <a:gd name="connsiteY93" fmla="*/ 550687 h 3639876"/>
                    <a:gd name="connsiteX94" fmla="*/ 3745509 w 5151032"/>
                    <a:gd name="connsiteY94" fmla="*/ 736039 h 3639876"/>
                    <a:gd name="connsiteX95" fmla="*/ 3770222 w 5151032"/>
                    <a:gd name="connsiteY95" fmla="*/ 785466 h 3639876"/>
                    <a:gd name="connsiteX96" fmla="*/ 3844363 w 5151032"/>
                    <a:gd name="connsiteY96" fmla="*/ 847249 h 3639876"/>
                    <a:gd name="connsiteX97" fmla="*/ 3955574 w 5151032"/>
                    <a:gd name="connsiteY97" fmla="*/ 884320 h 3639876"/>
                    <a:gd name="connsiteX98" fmla="*/ 3992644 w 5151032"/>
                    <a:gd name="connsiteY98" fmla="*/ 896676 h 3639876"/>
                    <a:gd name="connsiteX99" fmla="*/ 4091498 w 5151032"/>
                    <a:gd name="connsiteY99" fmla="*/ 921390 h 3639876"/>
                    <a:gd name="connsiteX100" fmla="*/ 4128568 w 5151032"/>
                    <a:gd name="connsiteY100" fmla="*/ 946104 h 3639876"/>
                    <a:gd name="connsiteX101" fmla="*/ 4227422 w 5151032"/>
                    <a:gd name="connsiteY101" fmla="*/ 970817 h 3639876"/>
                    <a:gd name="connsiteX102" fmla="*/ 4301563 w 5151032"/>
                    <a:gd name="connsiteY102" fmla="*/ 1007887 h 3639876"/>
                    <a:gd name="connsiteX103" fmla="*/ 4326276 w 5151032"/>
                    <a:gd name="connsiteY103" fmla="*/ 1044958 h 3639876"/>
                    <a:gd name="connsiteX104" fmla="*/ 4363346 w 5151032"/>
                    <a:gd name="connsiteY104" fmla="*/ 1069671 h 3639876"/>
                    <a:gd name="connsiteX105" fmla="*/ 4375703 w 5151032"/>
                    <a:gd name="connsiteY105" fmla="*/ 1106741 h 3639876"/>
                    <a:gd name="connsiteX106" fmla="*/ 4425130 w 5151032"/>
                    <a:gd name="connsiteY106" fmla="*/ 1180882 h 3639876"/>
                    <a:gd name="connsiteX107" fmla="*/ 4462201 w 5151032"/>
                    <a:gd name="connsiteY107" fmla="*/ 1230309 h 3639876"/>
                    <a:gd name="connsiteX108" fmla="*/ 4486914 w 5151032"/>
                    <a:gd name="connsiteY108" fmla="*/ 1279736 h 3639876"/>
                    <a:gd name="connsiteX109" fmla="*/ 4511628 w 5151032"/>
                    <a:gd name="connsiteY109" fmla="*/ 1316806 h 3639876"/>
                    <a:gd name="connsiteX110" fmla="*/ 4536341 w 5151032"/>
                    <a:gd name="connsiteY110" fmla="*/ 1366233 h 3639876"/>
                    <a:gd name="connsiteX111" fmla="*/ 4585768 w 5151032"/>
                    <a:gd name="connsiteY111" fmla="*/ 1452731 h 3639876"/>
                    <a:gd name="connsiteX112" fmla="*/ 4598125 w 5151032"/>
                    <a:gd name="connsiteY112" fmla="*/ 1489801 h 3639876"/>
                    <a:gd name="connsiteX113" fmla="*/ 4622838 w 5151032"/>
                    <a:gd name="connsiteY113" fmla="*/ 1539228 h 3639876"/>
                    <a:gd name="connsiteX114" fmla="*/ 4635195 w 5151032"/>
                    <a:gd name="connsiteY114" fmla="*/ 1588655 h 3639876"/>
                    <a:gd name="connsiteX115" fmla="*/ 4659909 w 5151032"/>
                    <a:gd name="connsiteY115" fmla="*/ 1662795 h 3639876"/>
                    <a:gd name="connsiteX116" fmla="*/ 4684622 w 5151032"/>
                    <a:gd name="connsiteY116" fmla="*/ 1736936 h 3639876"/>
                    <a:gd name="connsiteX117" fmla="*/ 4734049 w 5151032"/>
                    <a:gd name="connsiteY117" fmla="*/ 1835790 h 3639876"/>
                    <a:gd name="connsiteX118" fmla="*/ 4758763 w 5151032"/>
                    <a:gd name="connsiteY118" fmla="*/ 1947001 h 3639876"/>
                    <a:gd name="connsiteX119" fmla="*/ 4771119 w 5151032"/>
                    <a:gd name="connsiteY119" fmla="*/ 1984071 h 3639876"/>
                    <a:gd name="connsiteX120" fmla="*/ 4746406 w 5151032"/>
                    <a:gd name="connsiteY120" fmla="*/ 2391844 h 3639876"/>
                    <a:gd name="connsiteX121" fmla="*/ 4696979 w 5151032"/>
                    <a:gd name="connsiteY121" fmla="*/ 2515412 h 3639876"/>
                    <a:gd name="connsiteX122" fmla="*/ 4647552 w 5151032"/>
                    <a:gd name="connsiteY122" fmla="*/ 2638979 h 3639876"/>
                    <a:gd name="connsiteX123" fmla="*/ 4610482 w 5151032"/>
                    <a:gd name="connsiteY123" fmla="*/ 2774904 h 3639876"/>
                    <a:gd name="connsiteX124" fmla="*/ 4598125 w 5151032"/>
                    <a:gd name="connsiteY124" fmla="*/ 2811974 h 3639876"/>
                    <a:gd name="connsiteX125" fmla="*/ 4573411 w 5151032"/>
                    <a:gd name="connsiteY125" fmla="*/ 2849044 h 3639876"/>
                    <a:gd name="connsiteX126" fmla="*/ 4536341 w 5151032"/>
                    <a:gd name="connsiteY126" fmla="*/ 2947898 h 3639876"/>
                    <a:gd name="connsiteX127" fmla="*/ 4511628 w 5151032"/>
                    <a:gd name="connsiteY127" fmla="*/ 3022039 h 3639876"/>
                    <a:gd name="connsiteX128" fmla="*/ 4449844 w 5151032"/>
                    <a:gd name="connsiteY128" fmla="*/ 3133249 h 3639876"/>
                    <a:gd name="connsiteX129" fmla="*/ 4486914 w 5151032"/>
                    <a:gd name="connsiteY129" fmla="*/ 3145606 h 3639876"/>
                    <a:gd name="connsiteX130" fmla="*/ 4709336 w 5151032"/>
                    <a:gd name="connsiteY130" fmla="*/ 3120893 h 3639876"/>
                    <a:gd name="connsiteX131" fmla="*/ 4857617 w 5151032"/>
                    <a:gd name="connsiteY131" fmla="*/ 3133249 h 3639876"/>
                    <a:gd name="connsiteX132" fmla="*/ 4931757 w 5151032"/>
                    <a:gd name="connsiteY132" fmla="*/ 3157963 h 3639876"/>
                    <a:gd name="connsiteX133" fmla="*/ 4968828 w 5151032"/>
                    <a:gd name="connsiteY133" fmla="*/ 3195033 h 3639876"/>
                    <a:gd name="connsiteX134" fmla="*/ 5005898 w 5151032"/>
                    <a:gd name="connsiteY134" fmla="*/ 3207390 h 3639876"/>
                    <a:gd name="connsiteX135" fmla="*/ 5092395 w 5151032"/>
                    <a:gd name="connsiteY135" fmla="*/ 3244460 h 3639876"/>
                    <a:gd name="connsiteX136" fmla="*/ 5129465 w 5151032"/>
                    <a:gd name="connsiteY136" fmla="*/ 3293887 h 3639876"/>
                    <a:gd name="connsiteX137" fmla="*/ 5141822 w 5151032"/>
                    <a:gd name="connsiteY137" fmla="*/ 3330958 h 3639876"/>
                    <a:gd name="connsiteX138" fmla="*/ 5067682 w 5151032"/>
                    <a:gd name="connsiteY138" fmla="*/ 3355671 h 3639876"/>
                    <a:gd name="connsiteX139" fmla="*/ 5030611 w 5151032"/>
                    <a:gd name="connsiteY139" fmla="*/ 3368028 h 3639876"/>
                    <a:gd name="connsiteX140" fmla="*/ 4981184 w 5151032"/>
                    <a:gd name="connsiteY140" fmla="*/ 3380385 h 3639876"/>
                    <a:gd name="connsiteX141" fmla="*/ 4869974 w 5151032"/>
                    <a:gd name="connsiteY141" fmla="*/ 3417455 h 3639876"/>
                    <a:gd name="connsiteX142" fmla="*/ 4808190 w 5151032"/>
                    <a:gd name="connsiteY142" fmla="*/ 3442168 h 3639876"/>
                    <a:gd name="connsiteX143" fmla="*/ 4190352 w 5151032"/>
                    <a:gd name="connsiteY143" fmla="*/ 3429812 h 3639876"/>
                    <a:gd name="connsiteX144" fmla="*/ 4128568 w 5151032"/>
                    <a:gd name="connsiteY144" fmla="*/ 3330958 h 3639876"/>
                    <a:gd name="connsiteX145" fmla="*/ 4116211 w 5151032"/>
                    <a:gd name="connsiteY145" fmla="*/ 3293887 h 3639876"/>
                    <a:gd name="connsiteX146" fmla="*/ 4054428 w 5151032"/>
                    <a:gd name="connsiteY146" fmla="*/ 3306244 h 3639876"/>
                    <a:gd name="connsiteX147" fmla="*/ 4029714 w 5151032"/>
                    <a:gd name="connsiteY147" fmla="*/ 3343314 h 3639876"/>
                    <a:gd name="connsiteX148" fmla="*/ 3955574 w 5151032"/>
                    <a:gd name="connsiteY148" fmla="*/ 3405098 h 3639876"/>
                    <a:gd name="connsiteX149" fmla="*/ 3918503 w 5151032"/>
                    <a:gd name="connsiteY149" fmla="*/ 3417455 h 3639876"/>
                    <a:gd name="connsiteX150" fmla="*/ 3893790 w 5151032"/>
                    <a:gd name="connsiteY150" fmla="*/ 3454525 h 3639876"/>
                    <a:gd name="connsiteX151" fmla="*/ 3955574 w 5151032"/>
                    <a:gd name="connsiteY151" fmla="*/ 3528666 h 3639876"/>
                    <a:gd name="connsiteX152" fmla="*/ 3943217 w 5151032"/>
                    <a:gd name="connsiteY152" fmla="*/ 3590449 h 3639876"/>
                    <a:gd name="connsiteX153" fmla="*/ 3498374 w 5151032"/>
                    <a:gd name="connsiteY153" fmla="*/ 3615163 h 3639876"/>
                    <a:gd name="connsiteX154" fmla="*/ 3399519 w 5151032"/>
                    <a:gd name="connsiteY154" fmla="*/ 3627520 h 3639876"/>
                    <a:gd name="connsiteX155" fmla="*/ 3214168 w 5151032"/>
                    <a:gd name="connsiteY155" fmla="*/ 3602806 h 3639876"/>
                    <a:gd name="connsiteX156" fmla="*/ 3177098 w 5151032"/>
                    <a:gd name="connsiteY156" fmla="*/ 3578093 h 3639876"/>
                    <a:gd name="connsiteX157" fmla="*/ 3164741 w 5151032"/>
                    <a:gd name="connsiteY157" fmla="*/ 3541022 h 3639876"/>
                    <a:gd name="connsiteX158" fmla="*/ 3226525 w 5151032"/>
                    <a:gd name="connsiteY158" fmla="*/ 3466882 h 3639876"/>
                    <a:gd name="connsiteX159" fmla="*/ 2658114 w 5151032"/>
                    <a:gd name="connsiteY159" fmla="*/ 3491595 h 3639876"/>
                    <a:gd name="connsiteX160" fmla="*/ 2386265 w 5151032"/>
                    <a:gd name="connsiteY160" fmla="*/ 3479239 h 3639876"/>
                    <a:gd name="connsiteX161" fmla="*/ 2287411 w 5151032"/>
                    <a:gd name="connsiteY161" fmla="*/ 3466882 h 3639876"/>
                    <a:gd name="connsiteX162" fmla="*/ 2213271 w 5151032"/>
                    <a:gd name="connsiteY162" fmla="*/ 3442168 h 3639876"/>
                    <a:gd name="connsiteX163" fmla="*/ 2126774 w 5151032"/>
                    <a:gd name="connsiteY163" fmla="*/ 3454525 h 3639876"/>
                    <a:gd name="connsiteX164" fmla="*/ 2102060 w 5151032"/>
                    <a:gd name="connsiteY164" fmla="*/ 3491595 h 3639876"/>
                    <a:gd name="connsiteX165" fmla="*/ 2015563 w 5151032"/>
                    <a:gd name="connsiteY165" fmla="*/ 3479239 h 3639876"/>
                    <a:gd name="connsiteX166" fmla="*/ 1805498 w 5151032"/>
                    <a:gd name="connsiteY166" fmla="*/ 3491595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842568 w 5151032"/>
                    <a:gd name="connsiteY4" fmla="*/ 3590449 h 3639876"/>
                    <a:gd name="connsiteX5" fmla="*/ 1743714 w 5151032"/>
                    <a:gd name="connsiteY5" fmla="*/ 3615163 h 3639876"/>
                    <a:gd name="connsiteX6" fmla="*/ 1706644 w 5151032"/>
                    <a:gd name="connsiteY6" fmla="*/ 3627520 h 3639876"/>
                    <a:gd name="connsiteX7" fmla="*/ 1546006 w 5151032"/>
                    <a:gd name="connsiteY7" fmla="*/ 3639876 h 3639876"/>
                    <a:gd name="connsiteX8" fmla="*/ 1187660 w 5151032"/>
                    <a:gd name="connsiteY8" fmla="*/ 3627520 h 3639876"/>
                    <a:gd name="connsiteX9" fmla="*/ 1150590 w 5151032"/>
                    <a:gd name="connsiteY9" fmla="*/ 3615163 h 3639876"/>
                    <a:gd name="connsiteX10" fmla="*/ 1002309 w 5151032"/>
                    <a:gd name="connsiteY10" fmla="*/ 3602806 h 3639876"/>
                    <a:gd name="connsiteX11" fmla="*/ 965238 w 5151032"/>
                    <a:gd name="connsiteY11" fmla="*/ 3590449 h 3639876"/>
                    <a:gd name="connsiteX12" fmla="*/ 965238 w 5151032"/>
                    <a:gd name="connsiteY12" fmla="*/ 3491595 h 3639876"/>
                    <a:gd name="connsiteX13" fmla="*/ 1039379 w 5151032"/>
                    <a:gd name="connsiteY13" fmla="*/ 3454525 h 3639876"/>
                    <a:gd name="connsiteX14" fmla="*/ 1076449 w 5151032"/>
                    <a:gd name="connsiteY14" fmla="*/ 3429812 h 3639876"/>
                    <a:gd name="connsiteX15" fmla="*/ 977595 w 5151032"/>
                    <a:gd name="connsiteY15" fmla="*/ 3429812 h 3639876"/>
                    <a:gd name="connsiteX16" fmla="*/ 792244 w 5151032"/>
                    <a:gd name="connsiteY16" fmla="*/ 3442168 h 3639876"/>
                    <a:gd name="connsiteX17" fmla="*/ 718103 w 5151032"/>
                    <a:gd name="connsiteY17" fmla="*/ 3466882 h 3639876"/>
                    <a:gd name="connsiteX18" fmla="*/ 681033 w 5151032"/>
                    <a:gd name="connsiteY18" fmla="*/ 3479239 h 3639876"/>
                    <a:gd name="connsiteX19" fmla="*/ 508038 w 5151032"/>
                    <a:gd name="connsiteY19" fmla="*/ 3454525 h 3639876"/>
                    <a:gd name="connsiteX20" fmla="*/ 446255 w 5151032"/>
                    <a:gd name="connsiteY20" fmla="*/ 3442168 h 3639876"/>
                    <a:gd name="connsiteX21" fmla="*/ 75552 w 5151032"/>
                    <a:gd name="connsiteY21" fmla="*/ 3429812 h 3639876"/>
                    <a:gd name="connsiteX22" fmla="*/ 50838 w 5151032"/>
                    <a:gd name="connsiteY22" fmla="*/ 3306244 h 3639876"/>
                    <a:gd name="connsiteX23" fmla="*/ 112622 w 5151032"/>
                    <a:gd name="connsiteY23" fmla="*/ 3293887 h 3639876"/>
                    <a:gd name="connsiteX24" fmla="*/ 236190 w 5151032"/>
                    <a:gd name="connsiteY24" fmla="*/ 3256817 h 3639876"/>
                    <a:gd name="connsiteX25" fmla="*/ 273260 w 5151032"/>
                    <a:gd name="connsiteY25" fmla="*/ 3232104 h 3639876"/>
                    <a:gd name="connsiteX26" fmla="*/ 285617 w 5151032"/>
                    <a:gd name="connsiteY26" fmla="*/ 3195033 h 3639876"/>
                    <a:gd name="connsiteX27" fmla="*/ 322687 w 5151032"/>
                    <a:gd name="connsiteY27" fmla="*/ 3182676 h 3639876"/>
                    <a:gd name="connsiteX28" fmla="*/ 372114 w 5151032"/>
                    <a:gd name="connsiteY28" fmla="*/ 3157963 h 3639876"/>
                    <a:gd name="connsiteX29" fmla="*/ 804601 w 5151032"/>
                    <a:gd name="connsiteY29" fmla="*/ 3145606 h 3639876"/>
                    <a:gd name="connsiteX30" fmla="*/ 804601 w 5151032"/>
                    <a:gd name="connsiteY30" fmla="*/ 2972612 h 3639876"/>
                    <a:gd name="connsiteX31" fmla="*/ 742817 w 5151032"/>
                    <a:gd name="connsiteY31" fmla="*/ 2898471 h 3639876"/>
                    <a:gd name="connsiteX32" fmla="*/ 718103 w 5151032"/>
                    <a:gd name="connsiteY32" fmla="*/ 2861401 h 3639876"/>
                    <a:gd name="connsiteX33" fmla="*/ 656319 w 5151032"/>
                    <a:gd name="connsiteY33" fmla="*/ 2774904 h 3639876"/>
                    <a:gd name="connsiteX34" fmla="*/ 619249 w 5151032"/>
                    <a:gd name="connsiteY34" fmla="*/ 2676049 h 3639876"/>
                    <a:gd name="connsiteX35" fmla="*/ 594536 w 5151032"/>
                    <a:gd name="connsiteY35" fmla="*/ 2589552 h 3639876"/>
                    <a:gd name="connsiteX36" fmla="*/ 569822 w 5151032"/>
                    <a:gd name="connsiteY36" fmla="*/ 2552482 h 3639876"/>
                    <a:gd name="connsiteX37" fmla="*/ 557465 w 5151032"/>
                    <a:gd name="connsiteY37" fmla="*/ 2503055 h 3639876"/>
                    <a:gd name="connsiteX38" fmla="*/ 532752 w 5151032"/>
                    <a:gd name="connsiteY38" fmla="*/ 2428914 h 3639876"/>
                    <a:gd name="connsiteX39" fmla="*/ 508038 w 5151032"/>
                    <a:gd name="connsiteY39" fmla="*/ 2342417 h 3639876"/>
                    <a:gd name="connsiteX40" fmla="*/ 495682 w 5151032"/>
                    <a:gd name="connsiteY40" fmla="*/ 2255920 h 3639876"/>
                    <a:gd name="connsiteX41" fmla="*/ 483325 w 5151032"/>
                    <a:gd name="connsiteY41" fmla="*/ 2194136 h 3639876"/>
                    <a:gd name="connsiteX42" fmla="*/ 495682 w 5151032"/>
                    <a:gd name="connsiteY42" fmla="*/ 1848147 h 3639876"/>
                    <a:gd name="connsiteX43" fmla="*/ 532752 w 5151032"/>
                    <a:gd name="connsiteY43" fmla="*/ 1736936 h 3639876"/>
                    <a:gd name="connsiteX44" fmla="*/ 569822 w 5151032"/>
                    <a:gd name="connsiteY44" fmla="*/ 1650439 h 3639876"/>
                    <a:gd name="connsiteX45" fmla="*/ 631606 w 5151032"/>
                    <a:gd name="connsiteY45" fmla="*/ 1526871 h 3639876"/>
                    <a:gd name="connsiteX46" fmla="*/ 656319 w 5151032"/>
                    <a:gd name="connsiteY46" fmla="*/ 1489801 h 3639876"/>
                    <a:gd name="connsiteX47" fmla="*/ 681033 w 5151032"/>
                    <a:gd name="connsiteY47" fmla="*/ 1452731 h 3639876"/>
                    <a:gd name="connsiteX48" fmla="*/ 693390 w 5151032"/>
                    <a:gd name="connsiteY48" fmla="*/ 1403304 h 3639876"/>
                    <a:gd name="connsiteX49" fmla="*/ 730460 w 5151032"/>
                    <a:gd name="connsiteY49" fmla="*/ 1366233 h 3639876"/>
                    <a:gd name="connsiteX50" fmla="*/ 755174 w 5151032"/>
                    <a:gd name="connsiteY50" fmla="*/ 1329163 h 3639876"/>
                    <a:gd name="connsiteX51" fmla="*/ 767530 w 5151032"/>
                    <a:gd name="connsiteY51" fmla="*/ 1279736 h 3639876"/>
                    <a:gd name="connsiteX52" fmla="*/ 841671 w 5151032"/>
                    <a:gd name="connsiteY52" fmla="*/ 1230309 h 3639876"/>
                    <a:gd name="connsiteX53" fmla="*/ 878741 w 5151032"/>
                    <a:gd name="connsiteY53" fmla="*/ 1205595 h 3639876"/>
                    <a:gd name="connsiteX54" fmla="*/ 952882 w 5151032"/>
                    <a:gd name="connsiteY54" fmla="*/ 1180882 h 3639876"/>
                    <a:gd name="connsiteX55" fmla="*/ 989952 w 5151032"/>
                    <a:gd name="connsiteY55" fmla="*/ 1156168 h 3639876"/>
                    <a:gd name="connsiteX56" fmla="*/ 1014665 w 5151032"/>
                    <a:gd name="connsiteY56" fmla="*/ 1119098 h 3639876"/>
                    <a:gd name="connsiteX57" fmla="*/ 1088806 w 5151032"/>
                    <a:gd name="connsiteY57" fmla="*/ 1094385 h 3639876"/>
                    <a:gd name="connsiteX58" fmla="*/ 1162946 w 5151032"/>
                    <a:gd name="connsiteY58" fmla="*/ 1032601 h 3639876"/>
                    <a:gd name="connsiteX59" fmla="*/ 1200017 w 5151032"/>
                    <a:gd name="connsiteY59" fmla="*/ 1007887 h 3639876"/>
                    <a:gd name="connsiteX60" fmla="*/ 1261801 w 5151032"/>
                    <a:gd name="connsiteY60" fmla="*/ 921390 h 3639876"/>
                    <a:gd name="connsiteX61" fmla="*/ 1298871 w 5151032"/>
                    <a:gd name="connsiteY61" fmla="*/ 847249 h 3639876"/>
                    <a:gd name="connsiteX62" fmla="*/ 1360655 w 5151032"/>
                    <a:gd name="connsiteY62" fmla="*/ 760752 h 3639876"/>
                    <a:gd name="connsiteX63" fmla="*/ 1410082 w 5151032"/>
                    <a:gd name="connsiteY63" fmla="*/ 686612 h 3639876"/>
                    <a:gd name="connsiteX64" fmla="*/ 1459509 w 5151032"/>
                    <a:gd name="connsiteY64" fmla="*/ 612471 h 3639876"/>
                    <a:gd name="connsiteX65" fmla="*/ 1508936 w 5151032"/>
                    <a:gd name="connsiteY65" fmla="*/ 538331 h 3639876"/>
                    <a:gd name="connsiteX66" fmla="*/ 1558363 w 5151032"/>
                    <a:gd name="connsiteY66" fmla="*/ 488904 h 3639876"/>
                    <a:gd name="connsiteX67" fmla="*/ 1607790 w 5151032"/>
                    <a:gd name="connsiteY67" fmla="*/ 427120 h 3639876"/>
                    <a:gd name="connsiteX68" fmla="*/ 1657217 w 5151032"/>
                    <a:gd name="connsiteY68" fmla="*/ 340622 h 3639876"/>
                    <a:gd name="connsiteX69" fmla="*/ 1743714 w 5151032"/>
                    <a:gd name="connsiteY69" fmla="*/ 254125 h 3639876"/>
                    <a:gd name="connsiteX70" fmla="*/ 1817855 w 5151032"/>
                    <a:gd name="connsiteY70" fmla="*/ 204698 h 3639876"/>
                    <a:gd name="connsiteX71" fmla="*/ 1891995 w 5151032"/>
                    <a:gd name="connsiteY71" fmla="*/ 179985 h 3639876"/>
                    <a:gd name="connsiteX72" fmla="*/ 1966136 w 5151032"/>
                    <a:gd name="connsiteY72" fmla="*/ 142914 h 3639876"/>
                    <a:gd name="connsiteX73" fmla="*/ 2052633 w 5151032"/>
                    <a:gd name="connsiteY73" fmla="*/ 105844 h 3639876"/>
                    <a:gd name="connsiteX74" fmla="*/ 2139130 w 5151032"/>
                    <a:gd name="connsiteY74" fmla="*/ 68774 h 3639876"/>
                    <a:gd name="connsiteX75" fmla="*/ 2213271 w 5151032"/>
                    <a:gd name="connsiteY75" fmla="*/ 44060 h 3639876"/>
                    <a:gd name="connsiteX76" fmla="*/ 2250341 w 5151032"/>
                    <a:gd name="connsiteY76" fmla="*/ 31704 h 3639876"/>
                    <a:gd name="connsiteX77" fmla="*/ 2361552 w 5151032"/>
                    <a:gd name="connsiteY77" fmla="*/ 19347 h 3639876"/>
                    <a:gd name="connsiteX78" fmla="*/ 2398622 w 5151032"/>
                    <a:gd name="connsiteY78" fmla="*/ 6990 h 3639876"/>
                    <a:gd name="connsiteX79" fmla="*/ 2794038 w 5151032"/>
                    <a:gd name="connsiteY79" fmla="*/ 31704 h 3639876"/>
                    <a:gd name="connsiteX80" fmla="*/ 2843465 w 5151032"/>
                    <a:gd name="connsiteY80" fmla="*/ 56417 h 3639876"/>
                    <a:gd name="connsiteX81" fmla="*/ 2880536 w 5151032"/>
                    <a:gd name="connsiteY81" fmla="*/ 68774 h 3639876"/>
                    <a:gd name="connsiteX82" fmla="*/ 2954676 w 5151032"/>
                    <a:gd name="connsiteY82" fmla="*/ 105844 h 3639876"/>
                    <a:gd name="connsiteX83" fmla="*/ 2991746 w 5151032"/>
                    <a:gd name="connsiteY83" fmla="*/ 118201 h 3639876"/>
                    <a:gd name="connsiteX84" fmla="*/ 3065887 w 5151032"/>
                    <a:gd name="connsiteY84" fmla="*/ 155271 h 3639876"/>
                    <a:gd name="connsiteX85" fmla="*/ 3102957 w 5151032"/>
                    <a:gd name="connsiteY85" fmla="*/ 192341 h 3639876"/>
                    <a:gd name="connsiteX86" fmla="*/ 3152384 w 5151032"/>
                    <a:gd name="connsiteY86" fmla="*/ 229412 h 3639876"/>
                    <a:gd name="connsiteX87" fmla="*/ 3238882 w 5151032"/>
                    <a:gd name="connsiteY87" fmla="*/ 278839 h 3639876"/>
                    <a:gd name="connsiteX88" fmla="*/ 3275952 w 5151032"/>
                    <a:gd name="connsiteY88" fmla="*/ 291195 h 3639876"/>
                    <a:gd name="connsiteX89" fmla="*/ 3350092 w 5151032"/>
                    <a:gd name="connsiteY89" fmla="*/ 352979 h 3639876"/>
                    <a:gd name="connsiteX90" fmla="*/ 3424233 w 5151032"/>
                    <a:gd name="connsiteY90" fmla="*/ 402406 h 3639876"/>
                    <a:gd name="connsiteX91" fmla="*/ 3473660 w 5151032"/>
                    <a:gd name="connsiteY91" fmla="*/ 439476 h 3639876"/>
                    <a:gd name="connsiteX92" fmla="*/ 3510730 w 5151032"/>
                    <a:gd name="connsiteY92" fmla="*/ 464190 h 3639876"/>
                    <a:gd name="connsiteX93" fmla="*/ 3621941 w 5151032"/>
                    <a:gd name="connsiteY93" fmla="*/ 550687 h 3639876"/>
                    <a:gd name="connsiteX94" fmla="*/ 3745509 w 5151032"/>
                    <a:gd name="connsiteY94" fmla="*/ 736039 h 3639876"/>
                    <a:gd name="connsiteX95" fmla="*/ 3770222 w 5151032"/>
                    <a:gd name="connsiteY95" fmla="*/ 785466 h 3639876"/>
                    <a:gd name="connsiteX96" fmla="*/ 3844363 w 5151032"/>
                    <a:gd name="connsiteY96" fmla="*/ 847249 h 3639876"/>
                    <a:gd name="connsiteX97" fmla="*/ 3955574 w 5151032"/>
                    <a:gd name="connsiteY97" fmla="*/ 884320 h 3639876"/>
                    <a:gd name="connsiteX98" fmla="*/ 3992644 w 5151032"/>
                    <a:gd name="connsiteY98" fmla="*/ 896676 h 3639876"/>
                    <a:gd name="connsiteX99" fmla="*/ 4091498 w 5151032"/>
                    <a:gd name="connsiteY99" fmla="*/ 921390 h 3639876"/>
                    <a:gd name="connsiteX100" fmla="*/ 4128568 w 5151032"/>
                    <a:gd name="connsiteY100" fmla="*/ 946104 h 3639876"/>
                    <a:gd name="connsiteX101" fmla="*/ 4227422 w 5151032"/>
                    <a:gd name="connsiteY101" fmla="*/ 970817 h 3639876"/>
                    <a:gd name="connsiteX102" fmla="*/ 4301563 w 5151032"/>
                    <a:gd name="connsiteY102" fmla="*/ 1007887 h 3639876"/>
                    <a:gd name="connsiteX103" fmla="*/ 4326276 w 5151032"/>
                    <a:gd name="connsiteY103" fmla="*/ 1044958 h 3639876"/>
                    <a:gd name="connsiteX104" fmla="*/ 4363346 w 5151032"/>
                    <a:gd name="connsiteY104" fmla="*/ 1069671 h 3639876"/>
                    <a:gd name="connsiteX105" fmla="*/ 4375703 w 5151032"/>
                    <a:gd name="connsiteY105" fmla="*/ 1106741 h 3639876"/>
                    <a:gd name="connsiteX106" fmla="*/ 4425130 w 5151032"/>
                    <a:gd name="connsiteY106" fmla="*/ 1180882 h 3639876"/>
                    <a:gd name="connsiteX107" fmla="*/ 4462201 w 5151032"/>
                    <a:gd name="connsiteY107" fmla="*/ 1230309 h 3639876"/>
                    <a:gd name="connsiteX108" fmla="*/ 4486914 w 5151032"/>
                    <a:gd name="connsiteY108" fmla="*/ 1279736 h 3639876"/>
                    <a:gd name="connsiteX109" fmla="*/ 4511628 w 5151032"/>
                    <a:gd name="connsiteY109" fmla="*/ 1316806 h 3639876"/>
                    <a:gd name="connsiteX110" fmla="*/ 4536341 w 5151032"/>
                    <a:gd name="connsiteY110" fmla="*/ 1366233 h 3639876"/>
                    <a:gd name="connsiteX111" fmla="*/ 4585768 w 5151032"/>
                    <a:gd name="connsiteY111" fmla="*/ 1452731 h 3639876"/>
                    <a:gd name="connsiteX112" fmla="*/ 4598125 w 5151032"/>
                    <a:gd name="connsiteY112" fmla="*/ 1489801 h 3639876"/>
                    <a:gd name="connsiteX113" fmla="*/ 4622838 w 5151032"/>
                    <a:gd name="connsiteY113" fmla="*/ 1539228 h 3639876"/>
                    <a:gd name="connsiteX114" fmla="*/ 4635195 w 5151032"/>
                    <a:gd name="connsiteY114" fmla="*/ 1588655 h 3639876"/>
                    <a:gd name="connsiteX115" fmla="*/ 4659909 w 5151032"/>
                    <a:gd name="connsiteY115" fmla="*/ 1662795 h 3639876"/>
                    <a:gd name="connsiteX116" fmla="*/ 4684622 w 5151032"/>
                    <a:gd name="connsiteY116" fmla="*/ 1736936 h 3639876"/>
                    <a:gd name="connsiteX117" fmla="*/ 4734049 w 5151032"/>
                    <a:gd name="connsiteY117" fmla="*/ 1835790 h 3639876"/>
                    <a:gd name="connsiteX118" fmla="*/ 4758763 w 5151032"/>
                    <a:gd name="connsiteY118" fmla="*/ 1947001 h 3639876"/>
                    <a:gd name="connsiteX119" fmla="*/ 4771119 w 5151032"/>
                    <a:gd name="connsiteY119" fmla="*/ 1984071 h 3639876"/>
                    <a:gd name="connsiteX120" fmla="*/ 4746406 w 5151032"/>
                    <a:gd name="connsiteY120" fmla="*/ 2391844 h 3639876"/>
                    <a:gd name="connsiteX121" fmla="*/ 4696979 w 5151032"/>
                    <a:gd name="connsiteY121" fmla="*/ 2515412 h 3639876"/>
                    <a:gd name="connsiteX122" fmla="*/ 4647552 w 5151032"/>
                    <a:gd name="connsiteY122" fmla="*/ 2638979 h 3639876"/>
                    <a:gd name="connsiteX123" fmla="*/ 4610482 w 5151032"/>
                    <a:gd name="connsiteY123" fmla="*/ 2774904 h 3639876"/>
                    <a:gd name="connsiteX124" fmla="*/ 4598125 w 5151032"/>
                    <a:gd name="connsiteY124" fmla="*/ 2811974 h 3639876"/>
                    <a:gd name="connsiteX125" fmla="*/ 4573411 w 5151032"/>
                    <a:gd name="connsiteY125" fmla="*/ 2849044 h 3639876"/>
                    <a:gd name="connsiteX126" fmla="*/ 4536341 w 5151032"/>
                    <a:gd name="connsiteY126" fmla="*/ 2947898 h 3639876"/>
                    <a:gd name="connsiteX127" fmla="*/ 4511628 w 5151032"/>
                    <a:gd name="connsiteY127" fmla="*/ 3022039 h 3639876"/>
                    <a:gd name="connsiteX128" fmla="*/ 4449844 w 5151032"/>
                    <a:gd name="connsiteY128" fmla="*/ 3133249 h 3639876"/>
                    <a:gd name="connsiteX129" fmla="*/ 4486914 w 5151032"/>
                    <a:gd name="connsiteY129" fmla="*/ 3145606 h 3639876"/>
                    <a:gd name="connsiteX130" fmla="*/ 4709336 w 5151032"/>
                    <a:gd name="connsiteY130" fmla="*/ 3120893 h 3639876"/>
                    <a:gd name="connsiteX131" fmla="*/ 4857617 w 5151032"/>
                    <a:gd name="connsiteY131" fmla="*/ 3133249 h 3639876"/>
                    <a:gd name="connsiteX132" fmla="*/ 4931757 w 5151032"/>
                    <a:gd name="connsiteY132" fmla="*/ 3157963 h 3639876"/>
                    <a:gd name="connsiteX133" fmla="*/ 4968828 w 5151032"/>
                    <a:gd name="connsiteY133" fmla="*/ 3195033 h 3639876"/>
                    <a:gd name="connsiteX134" fmla="*/ 5005898 w 5151032"/>
                    <a:gd name="connsiteY134" fmla="*/ 3207390 h 3639876"/>
                    <a:gd name="connsiteX135" fmla="*/ 5092395 w 5151032"/>
                    <a:gd name="connsiteY135" fmla="*/ 3244460 h 3639876"/>
                    <a:gd name="connsiteX136" fmla="*/ 5129465 w 5151032"/>
                    <a:gd name="connsiteY136" fmla="*/ 3293887 h 3639876"/>
                    <a:gd name="connsiteX137" fmla="*/ 5141822 w 5151032"/>
                    <a:gd name="connsiteY137" fmla="*/ 3330958 h 3639876"/>
                    <a:gd name="connsiteX138" fmla="*/ 5067682 w 5151032"/>
                    <a:gd name="connsiteY138" fmla="*/ 3355671 h 3639876"/>
                    <a:gd name="connsiteX139" fmla="*/ 5030611 w 5151032"/>
                    <a:gd name="connsiteY139" fmla="*/ 3368028 h 3639876"/>
                    <a:gd name="connsiteX140" fmla="*/ 4981184 w 5151032"/>
                    <a:gd name="connsiteY140" fmla="*/ 3380385 h 3639876"/>
                    <a:gd name="connsiteX141" fmla="*/ 4869974 w 5151032"/>
                    <a:gd name="connsiteY141" fmla="*/ 3417455 h 3639876"/>
                    <a:gd name="connsiteX142" fmla="*/ 4808190 w 5151032"/>
                    <a:gd name="connsiteY142" fmla="*/ 3442168 h 3639876"/>
                    <a:gd name="connsiteX143" fmla="*/ 4190352 w 5151032"/>
                    <a:gd name="connsiteY143" fmla="*/ 3429812 h 3639876"/>
                    <a:gd name="connsiteX144" fmla="*/ 4128568 w 5151032"/>
                    <a:gd name="connsiteY144" fmla="*/ 3330958 h 3639876"/>
                    <a:gd name="connsiteX145" fmla="*/ 4116211 w 5151032"/>
                    <a:gd name="connsiteY145" fmla="*/ 3293887 h 3639876"/>
                    <a:gd name="connsiteX146" fmla="*/ 4054428 w 5151032"/>
                    <a:gd name="connsiteY146" fmla="*/ 3306244 h 3639876"/>
                    <a:gd name="connsiteX147" fmla="*/ 4029714 w 5151032"/>
                    <a:gd name="connsiteY147" fmla="*/ 3343314 h 3639876"/>
                    <a:gd name="connsiteX148" fmla="*/ 3955574 w 5151032"/>
                    <a:gd name="connsiteY148" fmla="*/ 3405098 h 3639876"/>
                    <a:gd name="connsiteX149" fmla="*/ 3918503 w 5151032"/>
                    <a:gd name="connsiteY149" fmla="*/ 3417455 h 3639876"/>
                    <a:gd name="connsiteX150" fmla="*/ 3893790 w 5151032"/>
                    <a:gd name="connsiteY150" fmla="*/ 3454525 h 3639876"/>
                    <a:gd name="connsiteX151" fmla="*/ 3955574 w 5151032"/>
                    <a:gd name="connsiteY151" fmla="*/ 3528666 h 3639876"/>
                    <a:gd name="connsiteX152" fmla="*/ 3943217 w 5151032"/>
                    <a:gd name="connsiteY152" fmla="*/ 3590449 h 3639876"/>
                    <a:gd name="connsiteX153" fmla="*/ 3498374 w 5151032"/>
                    <a:gd name="connsiteY153" fmla="*/ 3615163 h 3639876"/>
                    <a:gd name="connsiteX154" fmla="*/ 3399519 w 5151032"/>
                    <a:gd name="connsiteY154" fmla="*/ 3627520 h 3639876"/>
                    <a:gd name="connsiteX155" fmla="*/ 3214168 w 5151032"/>
                    <a:gd name="connsiteY155" fmla="*/ 3602806 h 3639876"/>
                    <a:gd name="connsiteX156" fmla="*/ 3177098 w 5151032"/>
                    <a:gd name="connsiteY156" fmla="*/ 3578093 h 3639876"/>
                    <a:gd name="connsiteX157" fmla="*/ 3164741 w 5151032"/>
                    <a:gd name="connsiteY157" fmla="*/ 3541022 h 3639876"/>
                    <a:gd name="connsiteX158" fmla="*/ 3226525 w 5151032"/>
                    <a:gd name="connsiteY158" fmla="*/ 3466882 h 3639876"/>
                    <a:gd name="connsiteX159" fmla="*/ 2386265 w 5151032"/>
                    <a:gd name="connsiteY159" fmla="*/ 3479239 h 3639876"/>
                    <a:gd name="connsiteX160" fmla="*/ 2287411 w 5151032"/>
                    <a:gd name="connsiteY160" fmla="*/ 3466882 h 3639876"/>
                    <a:gd name="connsiteX161" fmla="*/ 2213271 w 5151032"/>
                    <a:gd name="connsiteY161" fmla="*/ 3442168 h 3639876"/>
                    <a:gd name="connsiteX162" fmla="*/ 2126774 w 5151032"/>
                    <a:gd name="connsiteY162" fmla="*/ 3454525 h 3639876"/>
                    <a:gd name="connsiteX163" fmla="*/ 2102060 w 5151032"/>
                    <a:gd name="connsiteY163" fmla="*/ 3491595 h 3639876"/>
                    <a:gd name="connsiteX164" fmla="*/ 2015563 w 5151032"/>
                    <a:gd name="connsiteY164" fmla="*/ 3479239 h 3639876"/>
                    <a:gd name="connsiteX165" fmla="*/ 1805498 w 5151032"/>
                    <a:gd name="connsiteY165" fmla="*/ 3491595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842568 w 5151032"/>
                    <a:gd name="connsiteY4" fmla="*/ 3590449 h 3639876"/>
                    <a:gd name="connsiteX5" fmla="*/ 1743714 w 5151032"/>
                    <a:gd name="connsiteY5" fmla="*/ 3615163 h 3639876"/>
                    <a:gd name="connsiteX6" fmla="*/ 1706644 w 5151032"/>
                    <a:gd name="connsiteY6" fmla="*/ 3627520 h 3639876"/>
                    <a:gd name="connsiteX7" fmla="*/ 1546006 w 5151032"/>
                    <a:gd name="connsiteY7" fmla="*/ 3639876 h 3639876"/>
                    <a:gd name="connsiteX8" fmla="*/ 1187660 w 5151032"/>
                    <a:gd name="connsiteY8" fmla="*/ 3627520 h 3639876"/>
                    <a:gd name="connsiteX9" fmla="*/ 1150590 w 5151032"/>
                    <a:gd name="connsiteY9" fmla="*/ 3615163 h 3639876"/>
                    <a:gd name="connsiteX10" fmla="*/ 1002309 w 5151032"/>
                    <a:gd name="connsiteY10" fmla="*/ 3602806 h 3639876"/>
                    <a:gd name="connsiteX11" fmla="*/ 965238 w 5151032"/>
                    <a:gd name="connsiteY11" fmla="*/ 3590449 h 3639876"/>
                    <a:gd name="connsiteX12" fmla="*/ 965238 w 5151032"/>
                    <a:gd name="connsiteY12" fmla="*/ 3491595 h 3639876"/>
                    <a:gd name="connsiteX13" fmla="*/ 1039379 w 5151032"/>
                    <a:gd name="connsiteY13" fmla="*/ 3454525 h 3639876"/>
                    <a:gd name="connsiteX14" fmla="*/ 1076449 w 5151032"/>
                    <a:gd name="connsiteY14" fmla="*/ 3429812 h 3639876"/>
                    <a:gd name="connsiteX15" fmla="*/ 977595 w 5151032"/>
                    <a:gd name="connsiteY15" fmla="*/ 3429812 h 3639876"/>
                    <a:gd name="connsiteX16" fmla="*/ 792244 w 5151032"/>
                    <a:gd name="connsiteY16" fmla="*/ 3442168 h 3639876"/>
                    <a:gd name="connsiteX17" fmla="*/ 718103 w 5151032"/>
                    <a:gd name="connsiteY17" fmla="*/ 3466882 h 3639876"/>
                    <a:gd name="connsiteX18" fmla="*/ 681033 w 5151032"/>
                    <a:gd name="connsiteY18" fmla="*/ 3479239 h 3639876"/>
                    <a:gd name="connsiteX19" fmla="*/ 508038 w 5151032"/>
                    <a:gd name="connsiteY19" fmla="*/ 3454525 h 3639876"/>
                    <a:gd name="connsiteX20" fmla="*/ 446255 w 5151032"/>
                    <a:gd name="connsiteY20" fmla="*/ 3442168 h 3639876"/>
                    <a:gd name="connsiteX21" fmla="*/ 75552 w 5151032"/>
                    <a:gd name="connsiteY21" fmla="*/ 3429812 h 3639876"/>
                    <a:gd name="connsiteX22" fmla="*/ 50838 w 5151032"/>
                    <a:gd name="connsiteY22" fmla="*/ 3306244 h 3639876"/>
                    <a:gd name="connsiteX23" fmla="*/ 112622 w 5151032"/>
                    <a:gd name="connsiteY23" fmla="*/ 3293887 h 3639876"/>
                    <a:gd name="connsiteX24" fmla="*/ 236190 w 5151032"/>
                    <a:gd name="connsiteY24" fmla="*/ 3256817 h 3639876"/>
                    <a:gd name="connsiteX25" fmla="*/ 273260 w 5151032"/>
                    <a:gd name="connsiteY25" fmla="*/ 3232104 h 3639876"/>
                    <a:gd name="connsiteX26" fmla="*/ 285617 w 5151032"/>
                    <a:gd name="connsiteY26" fmla="*/ 3195033 h 3639876"/>
                    <a:gd name="connsiteX27" fmla="*/ 322687 w 5151032"/>
                    <a:gd name="connsiteY27" fmla="*/ 3182676 h 3639876"/>
                    <a:gd name="connsiteX28" fmla="*/ 372114 w 5151032"/>
                    <a:gd name="connsiteY28" fmla="*/ 3157963 h 3639876"/>
                    <a:gd name="connsiteX29" fmla="*/ 804601 w 5151032"/>
                    <a:gd name="connsiteY29" fmla="*/ 3145606 h 3639876"/>
                    <a:gd name="connsiteX30" fmla="*/ 804601 w 5151032"/>
                    <a:gd name="connsiteY30" fmla="*/ 2972612 h 3639876"/>
                    <a:gd name="connsiteX31" fmla="*/ 742817 w 5151032"/>
                    <a:gd name="connsiteY31" fmla="*/ 2898471 h 3639876"/>
                    <a:gd name="connsiteX32" fmla="*/ 718103 w 5151032"/>
                    <a:gd name="connsiteY32" fmla="*/ 2861401 h 3639876"/>
                    <a:gd name="connsiteX33" fmla="*/ 656319 w 5151032"/>
                    <a:gd name="connsiteY33" fmla="*/ 2774904 h 3639876"/>
                    <a:gd name="connsiteX34" fmla="*/ 619249 w 5151032"/>
                    <a:gd name="connsiteY34" fmla="*/ 2676049 h 3639876"/>
                    <a:gd name="connsiteX35" fmla="*/ 594536 w 5151032"/>
                    <a:gd name="connsiteY35" fmla="*/ 2589552 h 3639876"/>
                    <a:gd name="connsiteX36" fmla="*/ 569822 w 5151032"/>
                    <a:gd name="connsiteY36" fmla="*/ 2552482 h 3639876"/>
                    <a:gd name="connsiteX37" fmla="*/ 557465 w 5151032"/>
                    <a:gd name="connsiteY37" fmla="*/ 2503055 h 3639876"/>
                    <a:gd name="connsiteX38" fmla="*/ 532752 w 5151032"/>
                    <a:gd name="connsiteY38" fmla="*/ 2428914 h 3639876"/>
                    <a:gd name="connsiteX39" fmla="*/ 508038 w 5151032"/>
                    <a:gd name="connsiteY39" fmla="*/ 2342417 h 3639876"/>
                    <a:gd name="connsiteX40" fmla="*/ 495682 w 5151032"/>
                    <a:gd name="connsiteY40" fmla="*/ 2255920 h 3639876"/>
                    <a:gd name="connsiteX41" fmla="*/ 483325 w 5151032"/>
                    <a:gd name="connsiteY41" fmla="*/ 2194136 h 3639876"/>
                    <a:gd name="connsiteX42" fmla="*/ 495682 w 5151032"/>
                    <a:gd name="connsiteY42" fmla="*/ 1848147 h 3639876"/>
                    <a:gd name="connsiteX43" fmla="*/ 532752 w 5151032"/>
                    <a:gd name="connsiteY43" fmla="*/ 1736936 h 3639876"/>
                    <a:gd name="connsiteX44" fmla="*/ 569822 w 5151032"/>
                    <a:gd name="connsiteY44" fmla="*/ 1650439 h 3639876"/>
                    <a:gd name="connsiteX45" fmla="*/ 631606 w 5151032"/>
                    <a:gd name="connsiteY45" fmla="*/ 1526871 h 3639876"/>
                    <a:gd name="connsiteX46" fmla="*/ 656319 w 5151032"/>
                    <a:gd name="connsiteY46" fmla="*/ 1489801 h 3639876"/>
                    <a:gd name="connsiteX47" fmla="*/ 681033 w 5151032"/>
                    <a:gd name="connsiteY47" fmla="*/ 1452731 h 3639876"/>
                    <a:gd name="connsiteX48" fmla="*/ 693390 w 5151032"/>
                    <a:gd name="connsiteY48" fmla="*/ 1403304 h 3639876"/>
                    <a:gd name="connsiteX49" fmla="*/ 730460 w 5151032"/>
                    <a:gd name="connsiteY49" fmla="*/ 1366233 h 3639876"/>
                    <a:gd name="connsiteX50" fmla="*/ 755174 w 5151032"/>
                    <a:gd name="connsiteY50" fmla="*/ 1329163 h 3639876"/>
                    <a:gd name="connsiteX51" fmla="*/ 767530 w 5151032"/>
                    <a:gd name="connsiteY51" fmla="*/ 1279736 h 3639876"/>
                    <a:gd name="connsiteX52" fmla="*/ 841671 w 5151032"/>
                    <a:gd name="connsiteY52" fmla="*/ 1230309 h 3639876"/>
                    <a:gd name="connsiteX53" fmla="*/ 878741 w 5151032"/>
                    <a:gd name="connsiteY53" fmla="*/ 1205595 h 3639876"/>
                    <a:gd name="connsiteX54" fmla="*/ 952882 w 5151032"/>
                    <a:gd name="connsiteY54" fmla="*/ 1180882 h 3639876"/>
                    <a:gd name="connsiteX55" fmla="*/ 989952 w 5151032"/>
                    <a:gd name="connsiteY55" fmla="*/ 1156168 h 3639876"/>
                    <a:gd name="connsiteX56" fmla="*/ 1014665 w 5151032"/>
                    <a:gd name="connsiteY56" fmla="*/ 1119098 h 3639876"/>
                    <a:gd name="connsiteX57" fmla="*/ 1088806 w 5151032"/>
                    <a:gd name="connsiteY57" fmla="*/ 1094385 h 3639876"/>
                    <a:gd name="connsiteX58" fmla="*/ 1162946 w 5151032"/>
                    <a:gd name="connsiteY58" fmla="*/ 1032601 h 3639876"/>
                    <a:gd name="connsiteX59" fmla="*/ 1200017 w 5151032"/>
                    <a:gd name="connsiteY59" fmla="*/ 1007887 h 3639876"/>
                    <a:gd name="connsiteX60" fmla="*/ 1261801 w 5151032"/>
                    <a:gd name="connsiteY60" fmla="*/ 921390 h 3639876"/>
                    <a:gd name="connsiteX61" fmla="*/ 1298871 w 5151032"/>
                    <a:gd name="connsiteY61" fmla="*/ 847249 h 3639876"/>
                    <a:gd name="connsiteX62" fmla="*/ 1360655 w 5151032"/>
                    <a:gd name="connsiteY62" fmla="*/ 760752 h 3639876"/>
                    <a:gd name="connsiteX63" fmla="*/ 1410082 w 5151032"/>
                    <a:gd name="connsiteY63" fmla="*/ 686612 h 3639876"/>
                    <a:gd name="connsiteX64" fmla="*/ 1459509 w 5151032"/>
                    <a:gd name="connsiteY64" fmla="*/ 612471 h 3639876"/>
                    <a:gd name="connsiteX65" fmla="*/ 1508936 w 5151032"/>
                    <a:gd name="connsiteY65" fmla="*/ 538331 h 3639876"/>
                    <a:gd name="connsiteX66" fmla="*/ 1558363 w 5151032"/>
                    <a:gd name="connsiteY66" fmla="*/ 488904 h 3639876"/>
                    <a:gd name="connsiteX67" fmla="*/ 1607790 w 5151032"/>
                    <a:gd name="connsiteY67" fmla="*/ 427120 h 3639876"/>
                    <a:gd name="connsiteX68" fmla="*/ 1657217 w 5151032"/>
                    <a:gd name="connsiteY68" fmla="*/ 340622 h 3639876"/>
                    <a:gd name="connsiteX69" fmla="*/ 1743714 w 5151032"/>
                    <a:gd name="connsiteY69" fmla="*/ 254125 h 3639876"/>
                    <a:gd name="connsiteX70" fmla="*/ 1817855 w 5151032"/>
                    <a:gd name="connsiteY70" fmla="*/ 204698 h 3639876"/>
                    <a:gd name="connsiteX71" fmla="*/ 1891995 w 5151032"/>
                    <a:gd name="connsiteY71" fmla="*/ 179985 h 3639876"/>
                    <a:gd name="connsiteX72" fmla="*/ 1966136 w 5151032"/>
                    <a:gd name="connsiteY72" fmla="*/ 142914 h 3639876"/>
                    <a:gd name="connsiteX73" fmla="*/ 2052633 w 5151032"/>
                    <a:gd name="connsiteY73" fmla="*/ 105844 h 3639876"/>
                    <a:gd name="connsiteX74" fmla="*/ 2139130 w 5151032"/>
                    <a:gd name="connsiteY74" fmla="*/ 68774 h 3639876"/>
                    <a:gd name="connsiteX75" fmla="*/ 2213271 w 5151032"/>
                    <a:gd name="connsiteY75" fmla="*/ 44060 h 3639876"/>
                    <a:gd name="connsiteX76" fmla="*/ 2250341 w 5151032"/>
                    <a:gd name="connsiteY76" fmla="*/ 31704 h 3639876"/>
                    <a:gd name="connsiteX77" fmla="*/ 2361552 w 5151032"/>
                    <a:gd name="connsiteY77" fmla="*/ 19347 h 3639876"/>
                    <a:gd name="connsiteX78" fmla="*/ 2398622 w 5151032"/>
                    <a:gd name="connsiteY78" fmla="*/ 6990 h 3639876"/>
                    <a:gd name="connsiteX79" fmla="*/ 2794038 w 5151032"/>
                    <a:gd name="connsiteY79" fmla="*/ 31704 h 3639876"/>
                    <a:gd name="connsiteX80" fmla="*/ 2843465 w 5151032"/>
                    <a:gd name="connsiteY80" fmla="*/ 56417 h 3639876"/>
                    <a:gd name="connsiteX81" fmla="*/ 2880536 w 5151032"/>
                    <a:gd name="connsiteY81" fmla="*/ 68774 h 3639876"/>
                    <a:gd name="connsiteX82" fmla="*/ 2954676 w 5151032"/>
                    <a:gd name="connsiteY82" fmla="*/ 105844 h 3639876"/>
                    <a:gd name="connsiteX83" fmla="*/ 2991746 w 5151032"/>
                    <a:gd name="connsiteY83" fmla="*/ 118201 h 3639876"/>
                    <a:gd name="connsiteX84" fmla="*/ 3065887 w 5151032"/>
                    <a:gd name="connsiteY84" fmla="*/ 155271 h 3639876"/>
                    <a:gd name="connsiteX85" fmla="*/ 3102957 w 5151032"/>
                    <a:gd name="connsiteY85" fmla="*/ 192341 h 3639876"/>
                    <a:gd name="connsiteX86" fmla="*/ 3152384 w 5151032"/>
                    <a:gd name="connsiteY86" fmla="*/ 229412 h 3639876"/>
                    <a:gd name="connsiteX87" fmla="*/ 3238882 w 5151032"/>
                    <a:gd name="connsiteY87" fmla="*/ 278839 h 3639876"/>
                    <a:gd name="connsiteX88" fmla="*/ 3275952 w 5151032"/>
                    <a:gd name="connsiteY88" fmla="*/ 291195 h 3639876"/>
                    <a:gd name="connsiteX89" fmla="*/ 3350092 w 5151032"/>
                    <a:gd name="connsiteY89" fmla="*/ 352979 h 3639876"/>
                    <a:gd name="connsiteX90" fmla="*/ 3424233 w 5151032"/>
                    <a:gd name="connsiteY90" fmla="*/ 402406 h 3639876"/>
                    <a:gd name="connsiteX91" fmla="*/ 3473660 w 5151032"/>
                    <a:gd name="connsiteY91" fmla="*/ 439476 h 3639876"/>
                    <a:gd name="connsiteX92" fmla="*/ 3510730 w 5151032"/>
                    <a:gd name="connsiteY92" fmla="*/ 464190 h 3639876"/>
                    <a:gd name="connsiteX93" fmla="*/ 3621941 w 5151032"/>
                    <a:gd name="connsiteY93" fmla="*/ 550687 h 3639876"/>
                    <a:gd name="connsiteX94" fmla="*/ 3745509 w 5151032"/>
                    <a:gd name="connsiteY94" fmla="*/ 736039 h 3639876"/>
                    <a:gd name="connsiteX95" fmla="*/ 3770222 w 5151032"/>
                    <a:gd name="connsiteY95" fmla="*/ 785466 h 3639876"/>
                    <a:gd name="connsiteX96" fmla="*/ 3844363 w 5151032"/>
                    <a:gd name="connsiteY96" fmla="*/ 847249 h 3639876"/>
                    <a:gd name="connsiteX97" fmla="*/ 3955574 w 5151032"/>
                    <a:gd name="connsiteY97" fmla="*/ 884320 h 3639876"/>
                    <a:gd name="connsiteX98" fmla="*/ 3992644 w 5151032"/>
                    <a:gd name="connsiteY98" fmla="*/ 896676 h 3639876"/>
                    <a:gd name="connsiteX99" fmla="*/ 4091498 w 5151032"/>
                    <a:gd name="connsiteY99" fmla="*/ 921390 h 3639876"/>
                    <a:gd name="connsiteX100" fmla="*/ 4128568 w 5151032"/>
                    <a:gd name="connsiteY100" fmla="*/ 946104 h 3639876"/>
                    <a:gd name="connsiteX101" fmla="*/ 4227422 w 5151032"/>
                    <a:gd name="connsiteY101" fmla="*/ 970817 h 3639876"/>
                    <a:gd name="connsiteX102" fmla="*/ 4301563 w 5151032"/>
                    <a:gd name="connsiteY102" fmla="*/ 1007887 h 3639876"/>
                    <a:gd name="connsiteX103" fmla="*/ 4326276 w 5151032"/>
                    <a:gd name="connsiteY103" fmla="*/ 1044958 h 3639876"/>
                    <a:gd name="connsiteX104" fmla="*/ 4363346 w 5151032"/>
                    <a:gd name="connsiteY104" fmla="*/ 1069671 h 3639876"/>
                    <a:gd name="connsiteX105" fmla="*/ 4375703 w 5151032"/>
                    <a:gd name="connsiteY105" fmla="*/ 1106741 h 3639876"/>
                    <a:gd name="connsiteX106" fmla="*/ 4425130 w 5151032"/>
                    <a:gd name="connsiteY106" fmla="*/ 1180882 h 3639876"/>
                    <a:gd name="connsiteX107" fmla="*/ 4462201 w 5151032"/>
                    <a:gd name="connsiteY107" fmla="*/ 1230309 h 3639876"/>
                    <a:gd name="connsiteX108" fmla="*/ 4486914 w 5151032"/>
                    <a:gd name="connsiteY108" fmla="*/ 1279736 h 3639876"/>
                    <a:gd name="connsiteX109" fmla="*/ 4511628 w 5151032"/>
                    <a:gd name="connsiteY109" fmla="*/ 1316806 h 3639876"/>
                    <a:gd name="connsiteX110" fmla="*/ 4536341 w 5151032"/>
                    <a:gd name="connsiteY110" fmla="*/ 1366233 h 3639876"/>
                    <a:gd name="connsiteX111" fmla="*/ 4585768 w 5151032"/>
                    <a:gd name="connsiteY111" fmla="*/ 1452731 h 3639876"/>
                    <a:gd name="connsiteX112" fmla="*/ 4598125 w 5151032"/>
                    <a:gd name="connsiteY112" fmla="*/ 1489801 h 3639876"/>
                    <a:gd name="connsiteX113" fmla="*/ 4622838 w 5151032"/>
                    <a:gd name="connsiteY113" fmla="*/ 1539228 h 3639876"/>
                    <a:gd name="connsiteX114" fmla="*/ 4635195 w 5151032"/>
                    <a:gd name="connsiteY114" fmla="*/ 1588655 h 3639876"/>
                    <a:gd name="connsiteX115" fmla="*/ 4659909 w 5151032"/>
                    <a:gd name="connsiteY115" fmla="*/ 1662795 h 3639876"/>
                    <a:gd name="connsiteX116" fmla="*/ 4684622 w 5151032"/>
                    <a:gd name="connsiteY116" fmla="*/ 1736936 h 3639876"/>
                    <a:gd name="connsiteX117" fmla="*/ 4734049 w 5151032"/>
                    <a:gd name="connsiteY117" fmla="*/ 1835790 h 3639876"/>
                    <a:gd name="connsiteX118" fmla="*/ 4758763 w 5151032"/>
                    <a:gd name="connsiteY118" fmla="*/ 1947001 h 3639876"/>
                    <a:gd name="connsiteX119" fmla="*/ 4771119 w 5151032"/>
                    <a:gd name="connsiteY119" fmla="*/ 1984071 h 3639876"/>
                    <a:gd name="connsiteX120" fmla="*/ 4746406 w 5151032"/>
                    <a:gd name="connsiteY120" fmla="*/ 2391844 h 3639876"/>
                    <a:gd name="connsiteX121" fmla="*/ 4696979 w 5151032"/>
                    <a:gd name="connsiteY121" fmla="*/ 2515412 h 3639876"/>
                    <a:gd name="connsiteX122" fmla="*/ 4647552 w 5151032"/>
                    <a:gd name="connsiteY122" fmla="*/ 2638979 h 3639876"/>
                    <a:gd name="connsiteX123" fmla="*/ 4610482 w 5151032"/>
                    <a:gd name="connsiteY123" fmla="*/ 2774904 h 3639876"/>
                    <a:gd name="connsiteX124" fmla="*/ 4598125 w 5151032"/>
                    <a:gd name="connsiteY124" fmla="*/ 2811974 h 3639876"/>
                    <a:gd name="connsiteX125" fmla="*/ 4573411 w 5151032"/>
                    <a:gd name="connsiteY125" fmla="*/ 2849044 h 3639876"/>
                    <a:gd name="connsiteX126" fmla="*/ 4536341 w 5151032"/>
                    <a:gd name="connsiteY126" fmla="*/ 2947898 h 3639876"/>
                    <a:gd name="connsiteX127" fmla="*/ 4511628 w 5151032"/>
                    <a:gd name="connsiteY127" fmla="*/ 3022039 h 3639876"/>
                    <a:gd name="connsiteX128" fmla="*/ 4449844 w 5151032"/>
                    <a:gd name="connsiteY128" fmla="*/ 3133249 h 3639876"/>
                    <a:gd name="connsiteX129" fmla="*/ 4486914 w 5151032"/>
                    <a:gd name="connsiteY129" fmla="*/ 3145606 h 3639876"/>
                    <a:gd name="connsiteX130" fmla="*/ 4709336 w 5151032"/>
                    <a:gd name="connsiteY130" fmla="*/ 3120893 h 3639876"/>
                    <a:gd name="connsiteX131" fmla="*/ 4857617 w 5151032"/>
                    <a:gd name="connsiteY131" fmla="*/ 3133249 h 3639876"/>
                    <a:gd name="connsiteX132" fmla="*/ 4931757 w 5151032"/>
                    <a:gd name="connsiteY132" fmla="*/ 3157963 h 3639876"/>
                    <a:gd name="connsiteX133" fmla="*/ 4968828 w 5151032"/>
                    <a:gd name="connsiteY133" fmla="*/ 3195033 h 3639876"/>
                    <a:gd name="connsiteX134" fmla="*/ 5005898 w 5151032"/>
                    <a:gd name="connsiteY134" fmla="*/ 3207390 h 3639876"/>
                    <a:gd name="connsiteX135" fmla="*/ 5092395 w 5151032"/>
                    <a:gd name="connsiteY135" fmla="*/ 3244460 h 3639876"/>
                    <a:gd name="connsiteX136" fmla="*/ 5129465 w 5151032"/>
                    <a:gd name="connsiteY136" fmla="*/ 3293887 h 3639876"/>
                    <a:gd name="connsiteX137" fmla="*/ 5141822 w 5151032"/>
                    <a:gd name="connsiteY137" fmla="*/ 3330958 h 3639876"/>
                    <a:gd name="connsiteX138" fmla="*/ 5067682 w 5151032"/>
                    <a:gd name="connsiteY138" fmla="*/ 3355671 h 3639876"/>
                    <a:gd name="connsiteX139" fmla="*/ 5030611 w 5151032"/>
                    <a:gd name="connsiteY139" fmla="*/ 3368028 h 3639876"/>
                    <a:gd name="connsiteX140" fmla="*/ 4981184 w 5151032"/>
                    <a:gd name="connsiteY140" fmla="*/ 3380385 h 3639876"/>
                    <a:gd name="connsiteX141" fmla="*/ 4869974 w 5151032"/>
                    <a:gd name="connsiteY141" fmla="*/ 3417455 h 3639876"/>
                    <a:gd name="connsiteX142" fmla="*/ 4808190 w 5151032"/>
                    <a:gd name="connsiteY142" fmla="*/ 3442168 h 3639876"/>
                    <a:gd name="connsiteX143" fmla="*/ 4190352 w 5151032"/>
                    <a:gd name="connsiteY143" fmla="*/ 3429812 h 3639876"/>
                    <a:gd name="connsiteX144" fmla="*/ 4128568 w 5151032"/>
                    <a:gd name="connsiteY144" fmla="*/ 3330958 h 3639876"/>
                    <a:gd name="connsiteX145" fmla="*/ 4116211 w 5151032"/>
                    <a:gd name="connsiteY145" fmla="*/ 3293887 h 3639876"/>
                    <a:gd name="connsiteX146" fmla="*/ 4054428 w 5151032"/>
                    <a:gd name="connsiteY146" fmla="*/ 3306244 h 3639876"/>
                    <a:gd name="connsiteX147" fmla="*/ 4029714 w 5151032"/>
                    <a:gd name="connsiteY147" fmla="*/ 3343314 h 3639876"/>
                    <a:gd name="connsiteX148" fmla="*/ 3955574 w 5151032"/>
                    <a:gd name="connsiteY148" fmla="*/ 3405098 h 3639876"/>
                    <a:gd name="connsiteX149" fmla="*/ 3918503 w 5151032"/>
                    <a:gd name="connsiteY149" fmla="*/ 3417455 h 3639876"/>
                    <a:gd name="connsiteX150" fmla="*/ 3893790 w 5151032"/>
                    <a:gd name="connsiteY150" fmla="*/ 3454525 h 3639876"/>
                    <a:gd name="connsiteX151" fmla="*/ 3955574 w 5151032"/>
                    <a:gd name="connsiteY151" fmla="*/ 3528666 h 3639876"/>
                    <a:gd name="connsiteX152" fmla="*/ 3943217 w 5151032"/>
                    <a:gd name="connsiteY152" fmla="*/ 3590449 h 3639876"/>
                    <a:gd name="connsiteX153" fmla="*/ 3498374 w 5151032"/>
                    <a:gd name="connsiteY153" fmla="*/ 3615163 h 3639876"/>
                    <a:gd name="connsiteX154" fmla="*/ 3399519 w 5151032"/>
                    <a:gd name="connsiteY154" fmla="*/ 3627520 h 3639876"/>
                    <a:gd name="connsiteX155" fmla="*/ 3214168 w 5151032"/>
                    <a:gd name="connsiteY155" fmla="*/ 3602806 h 3639876"/>
                    <a:gd name="connsiteX156" fmla="*/ 3177098 w 5151032"/>
                    <a:gd name="connsiteY156" fmla="*/ 3578093 h 3639876"/>
                    <a:gd name="connsiteX157" fmla="*/ 3164741 w 5151032"/>
                    <a:gd name="connsiteY157" fmla="*/ 3541022 h 3639876"/>
                    <a:gd name="connsiteX158" fmla="*/ 3226525 w 5151032"/>
                    <a:gd name="connsiteY158" fmla="*/ 3466882 h 3639876"/>
                    <a:gd name="connsiteX159" fmla="*/ 2287411 w 5151032"/>
                    <a:gd name="connsiteY159" fmla="*/ 3466882 h 3639876"/>
                    <a:gd name="connsiteX160" fmla="*/ 2213271 w 5151032"/>
                    <a:gd name="connsiteY160" fmla="*/ 3442168 h 3639876"/>
                    <a:gd name="connsiteX161" fmla="*/ 2126774 w 5151032"/>
                    <a:gd name="connsiteY161" fmla="*/ 3454525 h 3639876"/>
                    <a:gd name="connsiteX162" fmla="*/ 2102060 w 5151032"/>
                    <a:gd name="connsiteY162" fmla="*/ 3491595 h 3639876"/>
                    <a:gd name="connsiteX163" fmla="*/ 2015563 w 5151032"/>
                    <a:gd name="connsiteY163" fmla="*/ 3479239 h 3639876"/>
                    <a:gd name="connsiteX164" fmla="*/ 1805498 w 5151032"/>
                    <a:gd name="connsiteY164" fmla="*/ 3491595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842568 w 5151032"/>
                    <a:gd name="connsiteY4" fmla="*/ 3590449 h 3639876"/>
                    <a:gd name="connsiteX5" fmla="*/ 1743714 w 5151032"/>
                    <a:gd name="connsiteY5" fmla="*/ 3615163 h 3639876"/>
                    <a:gd name="connsiteX6" fmla="*/ 1706644 w 5151032"/>
                    <a:gd name="connsiteY6" fmla="*/ 3627520 h 3639876"/>
                    <a:gd name="connsiteX7" fmla="*/ 1546006 w 5151032"/>
                    <a:gd name="connsiteY7" fmla="*/ 3639876 h 3639876"/>
                    <a:gd name="connsiteX8" fmla="*/ 1187660 w 5151032"/>
                    <a:gd name="connsiteY8" fmla="*/ 3627520 h 3639876"/>
                    <a:gd name="connsiteX9" fmla="*/ 1150590 w 5151032"/>
                    <a:gd name="connsiteY9" fmla="*/ 3615163 h 3639876"/>
                    <a:gd name="connsiteX10" fmla="*/ 1002309 w 5151032"/>
                    <a:gd name="connsiteY10" fmla="*/ 3602806 h 3639876"/>
                    <a:gd name="connsiteX11" fmla="*/ 965238 w 5151032"/>
                    <a:gd name="connsiteY11" fmla="*/ 3590449 h 3639876"/>
                    <a:gd name="connsiteX12" fmla="*/ 965238 w 5151032"/>
                    <a:gd name="connsiteY12" fmla="*/ 3491595 h 3639876"/>
                    <a:gd name="connsiteX13" fmla="*/ 1039379 w 5151032"/>
                    <a:gd name="connsiteY13" fmla="*/ 3454525 h 3639876"/>
                    <a:gd name="connsiteX14" fmla="*/ 1076449 w 5151032"/>
                    <a:gd name="connsiteY14" fmla="*/ 3429812 h 3639876"/>
                    <a:gd name="connsiteX15" fmla="*/ 977595 w 5151032"/>
                    <a:gd name="connsiteY15" fmla="*/ 3429812 h 3639876"/>
                    <a:gd name="connsiteX16" fmla="*/ 792244 w 5151032"/>
                    <a:gd name="connsiteY16" fmla="*/ 3442168 h 3639876"/>
                    <a:gd name="connsiteX17" fmla="*/ 718103 w 5151032"/>
                    <a:gd name="connsiteY17" fmla="*/ 3466882 h 3639876"/>
                    <a:gd name="connsiteX18" fmla="*/ 681033 w 5151032"/>
                    <a:gd name="connsiteY18" fmla="*/ 3479239 h 3639876"/>
                    <a:gd name="connsiteX19" fmla="*/ 508038 w 5151032"/>
                    <a:gd name="connsiteY19" fmla="*/ 3454525 h 3639876"/>
                    <a:gd name="connsiteX20" fmla="*/ 446255 w 5151032"/>
                    <a:gd name="connsiteY20" fmla="*/ 3442168 h 3639876"/>
                    <a:gd name="connsiteX21" fmla="*/ 75552 w 5151032"/>
                    <a:gd name="connsiteY21" fmla="*/ 3429812 h 3639876"/>
                    <a:gd name="connsiteX22" fmla="*/ 50838 w 5151032"/>
                    <a:gd name="connsiteY22" fmla="*/ 3306244 h 3639876"/>
                    <a:gd name="connsiteX23" fmla="*/ 112622 w 5151032"/>
                    <a:gd name="connsiteY23" fmla="*/ 3293887 h 3639876"/>
                    <a:gd name="connsiteX24" fmla="*/ 236190 w 5151032"/>
                    <a:gd name="connsiteY24" fmla="*/ 3256817 h 3639876"/>
                    <a:gd name="connsiteX25" fmla="*/ 273260 w 5151032"/>
                    <a:gd name="connsiteY25" fmla="*/ 3232104 h 3639876"/>
                    <a:gd name="connsiteX26" fmla="*/ 285617 w 5151032"/>
                    <a:gd name="connsiteY26" fmla="*/ 3195033 h 3639876"/>
                    <a:gd name="connsiteX27" fmla="*/ 322687 w 5151032"/>
                    <a:gd name="connsiteY27" fmla="*/ 3182676 h 3639876"/>
                    <a:gd name="connsiteX28" fmla="*/ 372114 w 5151032"/>
                    <a:gd name="connsiteY28" fmla="*/ 3157963 h 3639876"/>
                    <a:gd name="connsiteX29" fmla="*/ 804601 w 5151032"/>
                    <a:gd name="connsiteY29" fmla="*/ 3145606 h 3639876"/>
                    <a:gd name="connsiteX30" fmla="*/ 804601 w 5151032"/>
                    <a:gd name="connsiteY30" fmla="*/ 2972612 h 3639876"/>
                    <a:gd name="connsiteX31" fmla="*/ 742817 w 5151032"/>
                    <a:gd name="connsiteY31" fmla="*/ 2898471 h 3639876"/>
                    <a:gd name="connsiteX32" fmla="*/ 718103 w 5151032"/>
                    <a:gd name="connsiteY32" fmla="*/ 2861401 h 3639876"/>
                    <a:gd name="connsiteX33" fmla="*/ 656319 w 5151032"/>
                    <a:gd name="connsiteY33" fmla="*/ 2774904 h 3639876"/>
                    <a:gd name="connsiteX34" fmla="*/ 619249 w 5151032"/>
                    <a:gd name="connsiteY34" fmla="*/ 2676049 h 3639876"/>
                    <a:gd name="connsiteX35" fmla="*/ 594536 w 5151032"/>
                    <a:gd name="connsiteY35" fmla="*/ 2589552 h 3639876"/>
                    <a:gd name="connsiteX36" fmla="*/ 569822 w 5151032"/>
                    <a:gd name="connsiteY36" fmla="*/ 2552482 h 3639876"/>
                    <a:gd name="connsiteX37" fmla="*/ 557465 w 5151032"/>
                    <a:gd name="connsiteY37" fmla="*/ 2503055 h 3639876"/>
                    <a:gd name="connsiteX38" fmla="*/ 532752 w 5151032"/>
                    <a:gd name="connsiteY38" fmla="*/ 2428914 h 3639876"/>
                    <a:gd name="connsiteX39" fmla="*/ 508038 w 5151032"/>
                    <a:gd name="connsiteY39" fmla="*/ 2342417 h 3639876"/>
                    <a:gd name="connsiteX40" fmla="*/ 495682 w 5151032"/>
                    <a:gd name="connsiteY40" fmla="*/ 2255920 h 3639876"/>
                    <a:gd name="connsiteX41" fmla="*/ 483325 w 5151032"/>
                    <a:gd name="connsiteY41" fmla="*/ 2194136 h 3639876"/>
                    <a:gd name="connsiteX42" fmla="*/ 495682 w 5151032"/>
                    <a:gd name="connsiteY42" fmla="*/ 1848147 h 3639876"/>
                    <a:gd name="connsiteX43" fmla="*/ 532752 w 5151032"/>
                    <a:gd name="connsiteY43" fmla="*/ 1736936 h 3639876"/>
                    <a:gd name="connsiteX44" fmla="*/ 569822 w 5151032"/>
                    <a:gd name="connsiteY44" fmla="*/ 1650439 h 3639876"/>
                    <a:gd name="connsiteX45" fmla="*/ 631606 w 5151032"/>
                    <a:gd name="connsiteY45" fmla="*/ 1526871 h 3639876"/>
                    <a:gd name="connsiteX46" fmla="*/ 656319 w 5151032"/>
                    <a:gd name="connsiteY46" fmla="*/ 1489801 h 3639876"/>
                    <a:gd name="connsiteX47" fmla="*/ 681033 w 5151032"/>
                    <a:gd name="connsiteY47" fmla="*/ 1452731 h 3639876"/>
                    <a:gd name="connsiteX48" fmla="*/ 693390 w 5151032"/>
                    <a:gd name="connsiteY48" fmla="*/ 1403304 h 3639876"/>
                    <a:gd name="connsiteX49" fmla="*/ 730460 w 5151032"/>
                    <a:gd name="connsiteY49" fmla="*/ 1366233 h 3639876"/>
                    <a:gd name="connsiteX50" fmla="*/ 755174 w 5151032"/>
                    <a:gd name="connsiteY50" fmla="*/ 1329163 h 3639876"/>
                    <a:gd name="connsiteX51" fmla="*/ 767530 w 5151032"/>
                    <a:gd name="connsiteY51" fmla="*/ 1279736 h 3639876"/>
                    <a:gd name="connsiteX52" fmla="*/ 841671 w 5151032"/>
                    <a:gd name="connsiteY52" fmla="*/ 1230309 h 3639876"/>
                    <a:gd name="connsiteX53" fmla="*/ 878741 w 5151032"/>
                    <a:gd name="connsiteY53" fmla="*/ 1205595 h 3639876"/>
                    <a:gd name="connsiteX54" fmla="*/ 952882 w 5151032"/>
                    <a:gd name="connsiteY54" fmla="*/ 1180882 h 3639876"/>
                    <a:gd name="connsiteX55" fmla="*/ 989952 w 5151032"/>
                    <a:gd name="connsiteY55" fmla="*/ 1156168 h 3639876"/>
                    <a:gd name="connsiteX56" fmla="*/ 1014665 w 5151032"/>
                    <a:gd name="connsiteY56" fmla="*/ 1119098 h 3639876"/>
                    <a:gd name="connsiteX57" fmla="*/ 1088806 w 5151032"/>
                    <a:gd name="connsiteY57" fmla="*/ 1094385 h 3639876"/>
                    <a:gd name="connsiteX58" fmla="*/ 1162946 w 5151032"/>
                    <a:gd name="connsiteY58" fmla="*/ 1032601 h 3639876"/>
                    <a:gd name="connsiteX59" fmla="*/ 1200017 w 5151032"/>
                    <a:gd name="connsiteY59" fmla="*/ 1007887 h 3639876"/>
                    <a:gd name="connsiteX60" fmla="*/ 1261801 w 5151032"/>
                    <a:gd name="connsiteY60" fmla="*/ 921390 h 3639876"/>
                    <a:gd name="connsiteX61" fmla="*/ 1298871 w 5151032"/>
                    <a:gd name="connsiteY61" fmla="*/ 847249 h 3639876"/>
                    <a:gd name="connsiteX62" fmla="*/ 1360655 w 5151032"/>
                    <a:gd name="connsiteY62" fmla="*/ 760752 h 3639876"/>
                    <a:gd name="connsiteX63" fmla="*/ 1410082 w 5151032"/>
                    <a:gd name="connsiteY63" fmla="*/ 686612 h 3639876"/>
                    <a:gd name="connsiteX64" fmla="*/ 1459509 w 5151032"/>
                    <a:gd name="connsiteY64" fmla="*/ 612471 h 3639876"/>
                    <a:gd name="connsiteX65" fmla="*/ 1508936 w 5151032"/>
                    <a:gd name="connsiteY65" fmla="*/ 538331 h 3639876"/>
                    <a:gd name="connsiteX66" fmla="*/ 1558363 w 5151032"/>
                    <a:gd name="connsiteY66" fmla="*/ 488904 h 3639876"/>
                    <a:gd name="connsiteX67" fmla="*/ 1607790 w 5151032"/>
                    <a:gd name="connsiteY67" fmla="*/ 427120 h 3639876"/>
                    <a:gd name="connsiteX68" fmla="*/ 1657217 w 5151032"/>
                    <a:gd name="connsiteY68" fmla="*/ 340622 h 3639876"/>
                    <a:gd name="connsiteX69" fmla="*/ 1743714 w 5151032"/>
                    <a:gd name="connsiteY69" fmla="*/ 254125 h 3639876"/>
                    <a:gd name="connsiteX70" fmla="*/ 1817855 w 5151032"/>
                    <a:gd name="connsiteY70" fmla="*/ 204698 h 3639876"/>
                    <a:gd name="connsiteX71" fmla="*/ 1891995 w 5151032"/>
                    <a:gd name="connsiteY71" fmla="*/ 179985 h 3639876"/>
                    <a:gd name="connsiteX72" fmla="*/ 1966136 w 5151032"/>
                    <a:gd name="connsiteY72" fmla="*/ 142914 h 3639876"/>
                    <a:gd name="connsiteX73" fmla="*/ 2052633 w 5151032"/>
                    <a:gd name="connsiteY73" fmla="*/ 105844 h 3639876"/>
                    <a:gd name="connsiteX74" fmla="*/ 2139130 w 5151032"/>
                    <a:gd name="connsiteY74" fmla="*/ 68774 h 3639876"/>
                    <a:gd name="connsiteX75" fmla="*/ 2213271 w 5151032"/>
                    <a:gd name="connsiteY75" fmla="*/ 44060 h 3639876"/>
                    <a:gd name="connsiteX76" fmla="*/ 2250341 w 5151032"/>
                    <a:gd name="connsiteY76" fmla="*/ 31704 h 3639876"/>
                    <a:gd name="connsiteX77" fmla="*/ 2361552 w 5151032"/>
                    <a:gd name="connsiteY77" fmla="*/ 19347 h 3639876"/>
                    <a:gd name="connsiteX78" fmla="*/ 2398622 w 5151032"/>
                    <a:gd name="connsiteY78" fmla="*/ 6990 h 3639876"/>
                    <a:gd name="connsiteX79" fmla="*/ 2794038 w 5151032"/>
                    <a:gd name="connsiteY79" fmla="*/ 31704 h 3639876"/>
                    <a:gd name="connsiteX80" fmla="*/ 2843465 w 5151032"/>
                    <a:gd name="connsiteY80" fmla="*/ 56417 h 3639876"/>
                    <a:gd name="connsiteX81" fmla="*/ 2880536 w 5151032"/>
                    <a:gd name="connsiteY81" fmla="*/ 68774 h 3639876"/>
                    <a:gd name="connsiteX82" fmla="*/ 2954676 w 5151032"/>
                    <a:gd name="connsiteY82" fmla="*/ 105844 h 3639876"/>
                    <a:gd name="connsiteX83" fmla="*/ 2991746 w 5151032"/>
                    <a:gd name="connsiteY83" fmla="*/ 118201 h 3639876"/>
                    <a:gd name="connsiteX84" fmla="*/ 3065887 w 5151032"/>
                    <a:gd name="connsiteY84" fmla="*/ 155271 h 3639876"/>
                    <a:gd name="connsiteX85" fmla="*/ 3102957 w 5151032"/>
                    <a:gd name="connsiteY85" fmla="*/ 192341 h 3639876"/>
                    <a:gd name="connsiteX86" fmla="*/ 3152384 w 5151032"/>
                    <a:gd name="connsiteY86" fmla="*/ 229412 h 3639876"/>
                    <a:gd name="connsiteX87" fmla="*/ 3238882 w 5151032"/>
                    <a:gd name="connsiteY87" fmla="*/ 278839 h 3639876"/>
                    <a:gd name="connsiteX88" fmla="*/ 3275952 w 5151032"/>
                    <a:gd name="connsiteY88" fmla="*/ 291195 h 3639876"/>
                    <a:gd name="connsiteX89" fmla="*/ 3350092 w 5151032"/>
                    <a:gd name="connsiteY89" fmla="*/ 352979 h 3639876"/>
                    <a:gd name="connsiteX90" fmla="*/ 3424233 w 5151032"/>
                    <a:gd name="connsiteY90" fmla="*/ 402406 h 3639876"/>
                    <a:gd name="connsiteX91" fmla="*/ 3473660 w 5151032"/>
                    <a:gd name="connsiteY91" fmla="*/ 439476 h 3639876"/>
                    <a:gd name="connsiteX92" fmla="*/ 3510730 w 5151032"/>
                    <a:gd name="connsiteY92" fmla="*/ 464190 h 3639876"/>
                    <a:gd name="connsiteX93" fmla="*/ 3621941 w 5151032"/>
                    <a:gd name="connsiteY93" fmla="*/ 550687 h 3639876"/>
                    <a:gd name="connsiteX94" fmla="*/ 3745509 w 5151032"/>
                    <a:gd name="connsiteY94" fmla="*/ 736039 h 3639876"/>
                    <a:gd name="connsiteX95" fmla="*/ 3770222 w 5151032"/>
                    <a:gd name="connsiteY95" fmla="*/ 785466 h 3639876"/>
                    <a:gd name="connsiteX96" fmla="*/ 3844363 w 5151032"/>
                    <a:gd name="connsiteY96" fmla="*/ 847249 h 3639876"/>
                    <a:gd name="connsiteX97" fmla="*/ 3955574 w 5151032"/>
                    <a:gd name="connsiteY97" fmla="*/ 884320 h 3639876"/>
                    <a:gd name="connsiteX98" fmla="*/ 3992644 w 5151032"/>
                    <a:gd name="connsiteY98" fmla="*/ 896676 h 3639876"/>
                    <a:gd name="connsiteX99" fmla="*/ 4091498 w 5151032"/>
                    <a:gd name="connsiteY99" fmla="*/ 921390 h 3639876"/>
                    <a:gd name="connsiteX100" fmla="*/ 4128568 w 5151032"/>
                    <a:gd name="connsiteY100" fmla="*/ 946104 h 3639876"/>
                    <a:gd name="connsiteX101" fmla="*/ 4227422 w 5151032"/>
                    <a:gd name="connsiteY101" fmla="*/ 970817 h 3639876"/>
                    <a:gd name="connsiteX102" fmla="*/ 4301563 w 5151032"/>
                    <a:gd name="connsiteY102" fmla="*/ 1007887 h 3639876"/>
                    <a:gd name="connsiteX103" fmla="*/ 4326276 w 5151032"/>
                    <a:gd name="connsiteY103" fmla="*/ 1044958 h 3639876"/>
                    <a:gd name="connsiteX104" fmla="*/ 4363346 w 5151032"/>
                    <a:gd name="connsiteY104" fmla="*/ 1069671 h 3639876"/>
                    <a:gd name="connsiteX105" fmla="*/ 4375703 w 5151032"/>
                    <a:gd name="connsiteY105" fmla="*/ 1106741 h 3639876"/>
                    <a:gd name="connsiteX106" fmla="*/ 4425130 w 5151032"/>
                    <a:gd name="connsiteY106" fmla="*/ 1180882 h 3639876"/>
                    <a:gd name="connsiteX107" fmla="*/ 4462201 w 5151032"/>
                    <a:gd name="connsiteY107" fmla="*/ 1230309 h 3639876"/>
                    <a:gd name="connsiteX108" fmla="*/ 4486914 w 5151032"/>
                    <a:gd name="connsiteY108" fmla="*/ 1279736 h 3639876"/>
                    <a:gd name="connsiteX109" fmla="*/ 4511628 w 5151032"/>
                    <a:gd name="connsiteY109" fmla="*/ 1316806 h 3639876"/>
                    <a:gd name="connsiteX110" fmla="*/ 4536341 w 5151032"/>
                    <a:gd name="connsiteY110" fmla="*/ 1366233 h 3639876"/>
                    <a:gd name="connsiteX111" fmla="*/ 4585768 w 5151032"/>
                    <a:gd name="connsiteY111" fmla="*/ 1452731 h 3639876"/>
                    <a:gd name="connsiteX112" fmla="*/ 4598125 w 5151032"/>
                    <a:gd name="connsiteY112" fmla="*/ 1489801 h 3639876"/>
                    <a:gd name="connsiteX113" fmla="*/ 4622838 w 5151032"/>
                    <a:gd name="connsiteY113" fmla="*/ 1539228 h 3639876"/>
                    <a:gd name="connsiteX114" fmla="*/ 4635195 w 5151032"/>
                    <a:gd name="connsiteY114" fmla="*/ 1588655 h 3639876"/>
                    <a:gd name="connsiteX115" fmla="*/ 4659909 w 5151032"/>
                    <a:gd name="connsiteY115" fmla="*/ 1662795 h 3639876"/>
                    <a:gd name="connsiteX116" fmla="*/ 4684622 w 5151032"/>
                    <a:gd name="connsiteY116" fmla="*/ 1736936 h 3639876"/>
                    <a:gd name="connsiteX117" fmla="*/ 4734049 w 5151032"/>
                    <a:gd name="connsiteY117" fmla="*/ 1835790 h 3639876"/>
                    <a:gd name="connsiteX118" fmla="*/ 4758763 w 5151032"/>
                    <a:gd name="connsiteY118" fmla="*/ 1947001 h 3639876"/>
                    <a:gd name="connsiteX119" fmla="*/ 4771119 w 5151032"/>
                    <a:gd name="connsiteY119" fmla="*/ 1984071 h 3639876"/>
                    <a:gd name="connsiteX120" fmla="*/ 4746406 w 5151032"/>
                    <a:gd name="connsiteY120" fmla="*/ 2391844 h 3639876"/>
                    <a:gd name="connsiteX121" fmla="*/ 4696979 w 5151032"/>
                    <a:gd name="connsiteY121" fmla="*/ 2515412 h 3639876"/>
                    <a:gd name="connsiteX122" fmla="*/ 4647552 w 5151032"/>
                    <a:gd name="connsiteY122" fmla="*/ 2638979 h 3639876"/>
                    <a:gd name="connsiteX123" fmla="*/ 4610482 w 5151032"/>
                    <a:gd name="connsiteY123" fmla="*/ 2774904 h 3639876"/>
                    <a:gd name="connsiteX124" fmla="*/ 4598125 w 5151032"/>
                    <a:gd name="connsiteY124" fmla="*/ 2811974 h 3639876"/>
                    <a:gd name="connsiteX125" fmla="*/ 4573411 w 5151032"/>
                    <a:gd name="connsiteY125" fmla="*/ 2849044 h 3639876"/>
                    <a:gd name="connsiteX126" fmla="*/ 4536341 w 5151032"/>
                    <a:gd name="connsiteY126" fmla="*/ 2947898 h 3639876"/>
                    <a:gd name="connsiteX127" fmla="*/ 4511628 w 5151032"/>
                    <a:gd name="connsiteY127" fmla="*/ 3022039 h 3639876"/>
                    <a:gd name="connsiteX128" fmla="*/ 4449844 w 5151032"/>
                    <a:gd name="connsiteY128" fmla="*/ 3133249 h 3639876"/>
                    <a:gd name="connsiteX129" fmla="*/ 4486914 w 5151032"/>
                    <a:gd name="connsiteY129" fmla="*/ 3145606 h 3639876"/>
                    <a:gd name="connsiteX130" fmla="*/ 4709336 w 5151032"/>
                    <a:gd name="connsiteY130" fmla="*/ 3120893 h 3639876"/>
                    <a:gd name="connsiteX131" fmla="*/ 4857617 w 5151032"/>
                    <a:gd name="connsiteY131" fmla="*/ 3133249 h 3639876"/>
                    <a:gd name="connsiteX132" fmla="*/ 4931757 w 5151032"/>
                    <a:gd name="connsiteY132" fmla="*/ 3157963 h 3639876"/>
                    <a:gd name="connsiteX133" fmla="*/ 4968828 w 5151032"/>
                    <a:gd name="connsiteY133" fmla="*/ 3195033 h 3639876"/>
                    <a:gd name="connsiteX134" fmla="*/ 5005898 w 5151032"/>
                    <a:gd name="connsiteY134" fmla="*/ 3207390 h 3639876"/>
                    <a:gd name="connsiteX135" fmla="*/ 5092395 w 5151032"/>
                    <a:gd name="connsiteY135" fmla="*/ 3244460 h 3639876"/>
                    <a:gd name="connsiteX136" fmla="*/ 5129465 w 5151032"/>
                    <a:gd name="connsiteY136" fmla="*/ 3293887 h 3639876"/>
                    <a:gd name="connsiteX137" fmla="*/ 5141822 w 5151032"/>
                    <a:gd name="connsiteY137" fmla="*/ 3330958 h 3639876"/>
                    <a:gd name="connsiteX138" fmla="*/ 5067682 w 5151032"/>
                    <a:gd name="connsiteY138" fmla="*/ 3355671 h 3639876"/>
                    <a:gd name="connsiteX139" fmla="*/ 5030611 w 5151032"/>
                    <a:gd name="connsiteY139" fmla="*/ 3368028 h 3639876"/>
                    <a:gd name="connsiteX140" fmla="*/ 4981184 w 5151032"/>
                    <a:gd name="connsiteY140" fmla="*/ 3380385 h 3639876"/>
                    <a:gd name="connsiteX141" fmla="*/ 4869974 w 5151032"/>
                    <a:gd name="connsiteY141" fmla="*/ 3417455 h 3639876"/>
                    <a:gd name="connsiteX142" fmla="*/ 4808190 w 5151032"/>
                    <a:gd name="connsiteY142" fmla="*/ 3442168 h 3639876"/>
                    <a:gd name="connsiteX143" fmla="*/ 4190352 w 5151032"/>
                    <a:gd name="connsiteY143" fmla="*/ 3429812 h 3639876"/>
                    <a:gd name="connsiteX144" fmla="*/ 4128568 w 5151032"/>
                    <a:gd name="connsiteY144" fmla="*/ 3330958 h 3639876"/>
                    <a:gd name="connsiteX145" fmla="*/ 4116211 w 5151032"/>
                    <a:gd name="connsiteY145" fmla="*/ 3293887 h 3639876"/>
                    <a:gd name="connsiteX146" fmla="*/ 4054428 w 5151032"/>
                    <a:gd name="connsiteY146" fmla="*/ 3306244 h 3639876"/>
                    <a:gd name="connsiteX147" fmla="*/ 4029714 w 5151032"/>
                    <a:gd name="connsiteY147" fmla="*/ 3343314 h 3639876"/>
                    <a:gd name="connsiteX148" fmla="*/ 3955574 w 5151032"/>
                    <a:gd name="connsiteY148" fmla="*/ 3405098 h 3639876"/>
                    <a:gd name="connsiteX149" fmla="*/ 3918503 w 5151032"/>
                    <a:gd name="connsiteY149" fmla="*/ 3417455 h 3639876"/>
                    <a:gd name="connsiteX150" fmla="*/ 3893790 w 5151032"/>
                    <a:gd name="connsiteY150" fmla="*/ 3454525 h 3639876"/>
                    <a:gd name="connsiteX151" fmla="*/ 3955574 w 5151032"/>
                    <a:gd name="connsiteY151" fmla="*/ 3528666 h 3639876"/>
                    <a:gd name="connsiteX152" fmla="*/ 3943217 w 5151032"/>
                    <a:gd name="connsiteY152" fmla="*/ 3590449 h 3639876"/>
                    <a:gd name="connsiteX153" fmla="*/ 3498374 w 5151032"/>
                    <a:gd name="connsiteY153" fmla="*/ 3615163 h 3639876"/>
                    <a:gd name="connsiteX154" fmla="*/ 3399519 w 5151032"/>
                    <a:gd name="connsiteY154" fmla="*/ 3627520 h 3639876"/>
                    <a:gd name="connsiteX155" fmla="*/ 3214168 w 5151032"/>
                    <a:gd name="connsiteY155" fmla="*/ 3602806 h 3639876"/>
                    <a:gd name="connsiteX156" fmla="*/ 3177098 w 5151032"/>
                    <a:gd name="connsiteY156" fmla="*/ 3578093 h 3639876"/>
                    <a:gd name="connsiteX157" fmla="*/ 3164741 w 5151032"/>
                    <a:gd name="connsiteY157" fmla="*/ 3541022 h 3639876"/>
                    <a:gd name="connsiteX158" fmla="*/ 3226525 w 5151032"/>
                    <a:gd name="connsiteY158" fmla="*/ 3466882 h 3639876"/>
                    <a:gd name="connsiteX159" fmla="*/ 2213271 w 5151032"/>
                    <a:gd name="connsiteY159" fmla="*/ 3442168 h 3639876"/>
                    <a:gd name="connsiteX160" fmla="*/ 2126774 w 5151032"/>
                    <a:gd name="connsiteY160" fmla="*/ 3454525 h 3639876"/>
                    <a:gd name="connsiteX161" fmla="*/ 2102060 w 5151032"/>
                    <a:gd name="connsiteY161" fmla="*/ 3491595 h 3639876"/>
                    <a:gd name="connsiteX162" fmla="*/ 2015563 w 5151032"/>
                    <a:gd name="connsiteY162" fmla="*/ 3479239 h 3639876"/>
                    <a:gd name="connsiteX163" fmla="*/ 1805498 w 5151032"/>
                    <a:gd name="connsiteY163" fmla="*/ 3491595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842568 w 5151032"/>
                    <a:gd name="connsiteY4" fmla="*/ 3590449 h 3639876"/>
                    <a:gd name="connsiteX5" fmla="*/ 1743714 w 5151032"/>
                    <a:gd name="connsiteY5" fmla="*/ 3615163 h 3639876"/>
                    <a:gd name="connsiteX6" fmla="*/ 1706644 w 5151032"/>
                    <a:gd name="connsiteY6" fmla="*/ 3627520 h 3639876"/>
                    <a:gd name="connsiteX7" fmla="*/ 1546006 w 5151032"/>
                    <a:gd name="connsiteY7" fmla="*/ 3639876 h 3639876"/>
                    <a:gd name="connsiteX8" fmla="*/ 1187660 w 5151032"/>
                    <a:gd name="connsiteY8" fmla="*/ 3627520 h 3639876"/>
                    <a:gd name="connsiteX9" fmla="*/ 1150590 w 5151032"/>
                    <a:gd name="connsiteY9" fmla="*/ 3615163 h 3639876"/>
                    <a:gd name="connsiteX10" fmla="*/ 1002309 w 5151032"/>
                    <a:gd name="connsiteY10" fmla="*/ 3602806 h 3639876"/>
                    <a:gd name="connsiteX11" fmla="*/ 965238 w 5151032"/>
                    <a:gd name="connsiteY11" fmla="*/ 3590449 h 3639876"/>
                    <a:gd name="connsiteX12" fmla="*/ 965238 w 5151032"/>
                    <a:gd name="connsiteY12" fmla="*/ 3491595 h 3639876"/>
                    <a:gd name="connsiteX13" fmla="*/ 1039379 w 5151032"/>
                    <a:gd name="connsiteY13" fmla="*/ 3454525 h 3639876"/>
                    <a:gd name="connsiteX14" fmla="*/ 1076449 w 5151032"/>
                    <a:gd name="connsiteY14" fmla="*/ 3429812 h 3639876"/>
                    <a:gd name="connsiteX15" fmla="*/ 977595 w 5151032"/>
                    <a:gd name="connsiteY15" fmla="*/ 3429812 h 3639876"/>
                    <a:gd name="connsiteX16" fmla="*/ 792244 w 5151032"/>
                    <a:gd name="connsiteY16" fmla="*/ 3442168 h 3639876"/>
                    <a:gd name="connsiteX17" fmla="*/ 718103 w 5151032"/>
                    <a:gd name="connsiteY17" fmla="*/ 3466882 h 3639876"/>
                    <a:gd name="connsiteX18" fmla="*/ 681033 w 5151032"/>
                    <a:gd name="connsiteY18" fmla="*/ 3479239 h 3639876"/>
                    <a:gd name="connsiteX19" fmla="*/ 508038 w 5151032"/>
                    <a:gd name="connsiteY19" fmla="*/ 3454525 h 3639876"/>
                    <a:gd name="connsiteX20" fmla="*/ 446255 w 5151032"/>
                    <a:gd name="connsiteY20" fmla="*/ 3442168 h 3639876"/>
                    <a:gd name="connsiteX21" fmla="*/ 75552 w 5151032"/>
                    <a:gd name="connsiteY21" fmla="*/ 3429812 h 3639876"/>
                    <a:gd name="connsiteX22" fmla="*/ 50838 w 5151032"/>
                    <a:gd name="connsiteY22" fmla="*/ 3306244 h 3639876"/>
                    <a:gd name="connsiteX23" fmla="*/ 112622 w 5151032"/>
                    <a:gd name="connsiteY23" fmla="*/ 3293887 h 3639876"/>
                    <a:gd name="connsiteX24" fmla="*/ 236190 w 5151032"/>
                    <a:gd name="connsiteY24" fmla="*/ 3256817 h 3639876"/>
                    <a:gd name="connsiteX25" fmla="*/ 273260 w 5151032"/>
                    <a:gd name="connsiteY25" fmla="*/ 3232104 h 3639876"/>
                    <a:gd name="connsiteX26" fmla="*/ 285617 w 5151032"/>
                    <a:gd name="connsiteY26" fmla="*/ 3195033 h 3639876"/>
                    <a:gd name="connsiteX27" fmla="*/ 322687 w 5151032"/>
                    <a:gd name="connsiteY27" fmla="*/ 3182676 h 3639876"/>
                    <a:gd name="connsiteX28" fmla="*/ 372114 w 5151032"/>
                    <a:gd name="connsiteY28" fmla="*/ 3157963 h 3639876"/>
                    <a:gd name="connsiteX29" fmla="*/ 804601 w 5151032"/>
                    <a:gd name="connsiteY29" fmla="*/ 3145606 h 3639876"/>
                    <a:gd name="connsiteX30" fmla="*/ 804601 w 5151032"/>
                    <a:gd name="connsiteY30" fmla="*/ 2972612 h 3639876"/>
                    <a:gd name="connsiteX31" fmla="*/ 742817 w 5151032"/>
                    <a:gd name="connsiteY31" fmla="*/ 2898471 h 3639876"/>
                    <a:gd name="connsiteX32" fmla="*/ 718103 w 5151032"/>
                    <a:gd name="connsiteY32" fmla="*/ 2861401 h 3639876"/>
                    <a:gd name="connsiteX33" fmla="*/ 656319 w 5151032"/>
                    <a:gd name="connsiteY33" fmla="*/ 2774904 h 3639876"/>
                    <a:gd name="connsiteX34" fmla="*/ 619249 w 5151032"/>
                    <a:gd name="connsiteY34" fmla="*/ 2676049 h 3639876"/>
                    <a:gd name="connsiteX35" fmla="*/ 594536 w 5151032"/>
                    <a:gd name="connsiteY35" fmla="*/ 2589552 h 3639876"/>
                    <a:gd name="connsiteX36" fmla="*/ 569822 w 5151032"/>
                    <a:gd name="connsiteY36" fmla="*/ 2552482 h 3639876"/>
                    <a:gd name="connsiteX37" fmla="*/ 557465 w 5151032"/>
                    <a:gd name="connsiteY37" fmla="*/ 2503055 h 3639876"/>
                    <a:gd name="connsiteX38" fmla="*/ 532752 w 5151032"/>
                    <a:gd name="connsiteY38" fmla="*/ 2428914 h 3639876"/>
                    <a:gd name="connsiteX39" fmla="*/ 508038 w 5151032"/>
                    <a:gd name="connsiteY39" fmla="*/ 2342417 h 3639876"/>
                    <a:gd name="connsiteX40" fmla="*/ 495682 w 5151032"/>
                    <a:gd name="connsiteY40" fmla="*/ 2255920 h 3639876"/>
                    <a:gd name="connsiteX41" fmla="*/ 483325 w 5151032"/>
                    <a:gd name="connsiteY41" fmla="*/ 2194136 h 3639876"/>
                    <a:gd name="connsiteX42" fmla="*/ 495682 w 5151032"/>
                    <a:gd name="connsiteY42" fmla="*/ 1848147 h 3639876"/>
                    <a:gd name="connsiteX43" fmla="*/ 532752 w 5151032"/>
                    <a:gd name="connsiteY43" fmla="*/ 1736936 h 3639876"/>
                    <a:gd name="connsiteX44" fmla="*/ 569822 w 5151032"/>
                    <a:gd name="connsiteY44" fmla="*/ 1650439 h 3639876"/>
                    <a:gd name="connsiteX45" fmla="*/ 631606 w 5151032"/>
                    <a:gd name="connsiteY45" fmla="*/ 1526871 h 3639876"/>
                    <a:gd name="connsiteX46" fmla="*/ 656319 w 5151032"/>
                    <a:gd name="connsiteY46" fmla="*/ 1489801 h 3639876"/>
                    <a:gd name="connsiteX47" fmla="*/ 681033 w 5151032"/>
                    <a:gd name="connsiteY47" fmla="*/ 1452731 h 3639876"/>
                    <a:gd name="connsiteX48" fmla="*/ 693390 w 5151032"/>
                    <a:gd name="connsiteY48" fmla="*/ 1403304 h 3639876"/>
                    <a:gd name="connsiteX49" fmla="*/ 730460 w 5151032"/>
                    <a:gd name="connsiteY49" fmla="*/ 1366233 h 3639876"/>
                    <a:gd name="connsiteX50" fmla="*/ 755174 w 5151032"/>
                    <a:gd name="connsiteY50" fmla="*/ 1329163 h 3639876"/>
                    <a:gd name="connsiteX51" fmla="*/ 767530 w 5151032"/>
                    <a:gd name="connsiteY51" fmla="*/ 1279736 h 3639876"/>
                    <a:gd name="connsiteX52" fmla="*/ 841671 w 5151032"/>
                    <a:gd name="connsiteY52" fmla="*/ 1230309 h 3639876"/>
                    <a:gd name="connsiteX53" fmla="*/ 878741 w 5151032"/>
                    <a:gd name="connsiteY53" fmla="*/ 1205595 h 3639876"/>
                    <a:gd name="connsiteX54" fmla="*/ 952882 w 5151032"/>
                    <a:gd name="connsiteY54" fmla="*/ 1180882 h 3639876"/>
                    <a:gd name="connsiteX55" fmla="*/ 989952 w 5151032"/>
                    <a:gd name="connsiteY55" fmla="*/ 1156168 h 3639876"/>
                    <a:gd name="connsiteX56" fmla="*/ 1014665 w 5151032"/>
                    <a:gd name="connsiteY56" fmla="*/ 1119098 h 3639876"/>
                    <a:gd name="connsiteX57" fmla="*/ 1088806 w 5151032"/>
                    <a:gd name="connsiteY57" fmla="*/ 1094385 h 3639876"/>
                    <a:gd name="connsiteX58" fmla="*/ 1162946 w 5151032"/>
                    <a:gd name="connsiteY58" fmla="*/ 1032601 h 3639876"/>
                    <a:gd name="connsiteX59" fmla="*/ 1200017 w 5151032"/>
                    <a:gd name="connsiteY59" fmla="*/ 1007887 h 3639876"/>
                    <a:gd name="connsiteX60" fmla="*/ 1261801 w 5151032"/>
                    <a:gd name="connsiteY60" fmla="*/ 921390 h 3639876"/>
                    <a:gd name="connsiteX61" fmla="*/ 1298871 w 5151032"/>
                    <a:gd name="connsiteY61" fmla="*/ 847249 h 3639876"/>
                    <a:gd name="connsiteX62" fmla="*/ 1360655 w 5151032"/>
                    <a:gd name="connsiteY62" fmla="*/ 760752 h 3639876"/>
                    <a:gd name="connsiteX63" fmla="*/ 1410082 w 5151032"/>
                    <a:gd name="connsiteY63" fmla="*/ 686612 h 3639876"/>
                    <a:gd name="connsiteX64" fmla="*/ 1459509 w 5151032"/>
                    <a:gd name="connsiteY64" fmla="*/ 612471 h 3639876"/>
                    <a:gd name="connsiteX65" fmla="*/ 1508936 w 5151032"/>
                    <a:gd name="connsiteY65" fmla="*/ 538331 h 3639876"/>
                    <a:gd name="connsiteX66" fmla="*/ 1558363 w 5151032"/>
                    <a:gd name="connsiteY66" fmla="*/ 488904 h 3639876"/>
                    <a:gd name="connsiteX67" fmla="*/ 1607790 w 5151032"/>
                    <a:gd name="connsiteY67" fmla="*/ 427120 h 3639876"/>
                    <a:gd name="connsiteX68" fmla="*/ 1657217 w 5151032"/>
                    <a:gd name="connsiteY68" fmla="*/ 340622 h 3639876"/>
                    <a:gd name="connsiteX69" fmla="*/ 1743714 w 5151032"/>
                    <a:gd name="connsiteY69" fmla="*/ 254125 h 3639876"/>
                    <a:gd name="connsiteX70" fmla="*/ 1817855 w 5151032"/>
                    <a:gd name="connsiteY70" fmla="*/ 204698 h 3639876"/>
                    <a:gd name="connsiteX71" fmla="*/ 1891995 w 5151032"/>
                    <a:gd name="connsiteY71" fmla="*/ 179985 h 3639876"/>
                    <a:gd name="connsiteX72" fmla="*/ 1966136 w 5151032"/>
                    <a:gd name="connsiteY72" fmla="*/ 142914 h 3639876"/>
                    <a:gd name="connsiteX73" fmla="*/ 2052633 w 5151032"/>
                    <a:gd name="connsiteY73" fmla="*/ 105844 h 3639876"/>
                    <a:gd name="connsiteX74" fmla="*/ 2139130 w 5151032"/>
                    <a:gd name="connsiteY74" fmla="*/ 68774 h 3639876"/>
                    <a:gd name="connsiteX75" fmla="*/ 2213271 w 5151032"/>
                    <a:gd name="connsiteY75" fmla="*/ 44060 h 3639876"/>
                    <a:gd name="connsiteX76" fmla="*/ 2250341 w 5151032"/>
                    <a:gd name="connsiteY76" fmla="*/ 31704 h 3639876"/>
                    <a:gd name="connsiteX77" fmla="*/ 2361552 w 5151032"/>
                    <a:gd name="connsiteY77" fmla="*/ 19347 h 3639876"/>
                    <a:gd name="connsiteX78" fmla="*/ 2398622 w 5151032"/>
                    <a:gd name="connsiteY78" fmla="*/ 6990 h 3639876"/>
                    <a:gd name="connsiteX79" fmla="*/ 2794038 w 5151032"/>
                    <a:gd name="connsiteY79" fmla="*/ 31704 h 3639876"/>
                    <a:gd name="connsiteX80" fmla="*/ 2843465 w 5151032"/>
                    <a:gd name="connsiteY80" fmla="*/ 56417 h 3639876"/>
                    <a:gd name="connsiteX81" fmla="*/ 2880536 w 5151032"/>
                    <a:gd name="connsiteY81" fmla="*/ 68774 h 3639876"/>
                    <a:gd name="connsiteX82" fmla="*/ 2954676 w 5151032"/>
                    <a:gd name="connsiteY82" fmla="*/ 105844 h 3639876"/>
                    <a:gd name="connsiteX83" fmla="*/ 2991746 w 5151032"/>
                    <a:gd name="connsiteY83" fmla="*/ 118201 h 3639876"/>
                    <a:gd name="connsiteX84" fmla="*/ 3065887 w 5151032"/>
                    <a:gd name="connsiteY84" fmla="*/ 155271 h 3639876"/>
                    <a:gd name="connsiteX85" fmla="*/ 3102957 w 5151032"/>
                    <a:gd name="connsiteY85" fmla="*/ 192341 h 3639876"/>
                    <a:gd name="connsiteX86" fmla="*/ 3152384 w 5151032"/>
                    <a:gd name="connsiteY86" fmla="*/ 229412 h 3639876"/>
                    <a:gd name="connsiteX87" fmla="*/ 3238882 w 5151032"/>
                    <a:gd name="connsiteY87" fmla="*/ 278839 h 3639876"/>
                    <a:gd name="connsiteX88" fmla="*/ 3275952 w 5151032"/>
                    <a:gd name="connsiteY88" fmla="*/ 291195 h 3639876"/>
                    <a:gd name="connsiteX89" fmla="*/ 3350092 w 5151032"/>
                    <a:gd name="connsiteY89" fmla="*/ 352979 h 3639876"/>
                    <a:gd name="connsiteX90" fmla="*/ 3424233 w 5151032"/>
                    <a:gd name="connsiteY90" fmla="*/ 402406 h 3639876"/>
                    <a:gd name="connsiteX91" fmla="*/ 3473660 w 5151032"/>
                    <a:gd name="connsiteY91" fmla="*/ 439476 h 3639876"/>
                    <a:gd name="connsiteX92" fmla="*/ 3510730 w 5151032"/>
                    <a:gd name="connsiteY92" fmla="*/ 464190 h 3639876"/>
                    <a:gd name="connsiteX93" fmla="*/ 3621941 w 5151032"/>
                    <a:gd name="connsiteY93" fmla="*/ 550687 h 3639876"/>
                    <a:gd name="connsiteX94" fmla="*/ 3745509 w 5151032"/>
                    <a:gd name="connsiteY94" fmla="*/ 736039 h 3639876"/>
                    <a:gd name="connsiteX95" fmla="*/ 3770222 w 5151032"/>
                    <a:gd name="connsiteY95" fmla="*/ 785466 h 3639876"/>
                    <a:gd name="connsiteX96" fmla="*/ 3844363 w 5151032"/>
                    <a:gd name="connsiteY96" fmla="*/ 847249 h 3639876"/>
                    <a:gd name="connsiteX97" fmla="*/ 3955574 w 5151032"/>
                    <a:gd name="connsiteY97" fmla="*/ 884320 h 3639876"/>
                    <a:gd name="connsiteX98" fmla="*/ 3992644 w 5151032"/>
                    <a:gd name="connsiteY98" fmla="*/ 896676 h 3639876"/>
                    <a:gd name="connsiteX99" fmla="*/ 4091498 w 5151032"/>
                    <a:gd name="connsiteY99" fmla="*/ 921390 h 3639876"/>
                    <a:gd name="connsiteX100" fmla="*/ 4128568 w 5151032"/>
                    <a:gd name="connsiteY100" fmla="*/ 946104 h 3639876"/>
                    <a:gd name="connsiteX101" fmla="*/ 4227422 w 5151032"/>
                    <a:gd name="connsiteY101" fmla="*/ 970817 h 3639876"/>
                    <a:gd name="connsiteX102" fmla="*/ 4301563 w 5151032"/>
                    <a:gd name="connsiteY102" fmla="*/ 1007887 h 3639876"/>
                    <a:gd name="connsiteX103" fmla="*/ 4326276 w 5151032"/>
                    <a:gd name="connsiteY103" fmla="*/ 1044958 h 3639876"/>
                    <a:gd name="connsiteX104" fmla="*/ 4363346 w 5151032"/>
                    <a:gd name="connsiteY104" fmla="*/ 1069671 h 3639876"/>
                    <a:gd name="connsiteX105" fmla="*/ 4375703 w 5151032"/>
                    <a:gd name="connsiteY105" fmla="*/ 1106741 h 3639876"/>
                    <a:gd name="connsiteX106" fmla="*/ 4425130 w 5151032"/>
                    <a:gd name="connsiteY106" fmla="*/ 1180882 h 3639876"/>
                    <a:gd name="connsiteX107" fmla="*/ 4462201 w 5151032"/>
                    <a:gd name="connsiteY107" fmla="*/ 1230309 h 3639876"/>
                    <a:gd name="connsiteX108" fmla="*/ 4486914 w 5151032"/>
                    <a:gd name="connsiteY108" fmla="*/ 1279736 h 3639876"/>
                    <a:gd name="connsiteX109" fmla="*/ 4511628 w 5151032"/>
                    <a:gd name="connsiteY109" fmla="*/ 1316806 h 3639876"/>
                    <a:gd name="connsiteX110" fmla="*/ 4536341 w 5151032"/>
                    <a:gd name="connsiteY110" fmla="*/ 1366233 h 3639876"/>
                    <a:gd name="connsiteX111" fmla="*/ 4585768 w 5151032"/>
                    <a:gd name="connsiteY111" fmla="*/ 1452731 h 3639876"/>
                    <a:gd name="connsiteX112" fmla="*/ 4598125 w 5151032"/>
                    <a:gd name="connsiteY112" fmla="*/ 1489801 h 3639876"/>
                    <a:gd name="connsiteX113" fmla="*/ 4622838 w 5151032"/>
                    <a:gd name="connsiteY113" fmla="*/ 1539228 h 3639876"/>
                    <a:gd name="connsiteX114" fmla="*/ 4635195 w 5151032"/>
                    <a:gd name="connsiteY114" fmla="*/ 1588655 h 3639876"/>
                    <a:gd name="connsiteX115" fmla="*/ 4659909 w 5151032"/>
                    <a:gd name="connsiteY115" fmla="*/ 1662795 h 3639876"/>
                    <a:gd name="connsiteX116" fmla="*/ 4684622 w 5151032"/>
                    <a:gd name="connsiteY116" fmla="*/ 1736936 h 3639876"/>
                    <a:gd name="connsiteX117" fmla="*/ 4734049 w 5151032"/>
                    <a:gd name="connsiteY117" fmla="*/ 1835790 h 3639876"/>
                    <a:gd name="connsiteX118" fmla="*/ 4758763 w 5151032"/>
                    <a:gd name="connsiteY118" fmla="*/ 1947001 h 3639876"/>
                    <a:gd name="connsiteX119" fmla="*/ 4771119 w 5151032"/>
                    <a:gd name="connsiteY119" fmla="*/ 1984071 h 3639876"/>
                    <a:gd name="connsiteX120" fmla="*/ 4746406 w 5151032"/>
                    <a:gd name="connsiteY120" fmla="*/ 2391844 h 3639876"/>
                    <a:gd name="connsiteX121" fmla="*/ 4696979 w 5151032"/>
                    <a:gd name="connsiteY121" fmla="*/ 2515412 h 3639876"/>
                    <a:gd name="connsiteX122" fmla="*/ 4647552 w 5151032"/>
                    <a:gd name="connsiteY122" fmla="*/ 2638979 h 3639876"/>
                    <a:gd name="connsiteX123" fmla="*/ 4610482 w 5151032"/>
                    <a:gd name="connsiteY123" fmla="*/ 2774904 h 3639876"/>
                    <a:gd name="connsiteX124" fmla="*/ 4598125 w 5151032"/>
                    <a:gd name="connsiteY124" fmla="*/ 2811974 h 3639876"/>
                    <a:gd name="connsiteX125" fmla="*/ 4573411 w 5151032"/>
                    <a:gd name="connsiteY125" fmla="*/ 2849044 h 3639876"/>
                    <a:gd name="connsiteX126" fmla="*/ 4536341 w 5151032"/>
                    <a:gd name="connsiteY126" fmla="*/ 2947898 h 3639876"/>
                    <a:gd name="connsiteX127" fmla="*/ 4511628 w 5151032"/>
                    <a:gd name="connsiteY127" fmla="*/ 3022039 h 3639876"/>
                    <a:gd name="connsiteX128" fmla="*/ 4449844 w 5151032"/>
                    <a:gd name="connsiteY128" fmla="*/ 3133249 h 3639876"/>
                    <a:gd name="connsiteX129" fmla="*/ 4486914 w 5151032"/>
                    <a:gd name="connsiteY129" fmla="*/ 3145606 h 3639876"/>
                    <a:gd name="connsiteX130" fmla="*/ 4709336 w 5151032"/>
                    <a:gd name="connsiteY130" fmla="*/ 3120893 h 3639876"/>
                    <a:gd name="connsiteX131" fmla="*/ 4857617 w 5151032"/>
                    <a:gd name="connsiteY131" fmla="*/ 3133249 h 3639876"/>
                    <a:gd name="connsiteX132" fmla="*/ 4931757 w 5151032"/>
                    <a:gd name="connsiteY132" fmla="*/ 3157963 h 3639876"/>
                    <a:gd name="connsiteX133" fmla="*/ 4968828 w 5151032"/>
                    <a:gd name="connsiteY133" fmla="*/ 3195033 h 3639876"/>
                    <a:gd name="connsiteX134" fmla="*/ 5005898 w 5151032"/>
                    <a:gd name="connsiteY134" fmla="*/ 3207390 h 3639876"/>
                    <a:gd name="connsiteX135" fmla="*/ 5092395 w 5151032"/>
                    <a:gd name="connsiteY135" fmla="*/ 3244460 h 3639876"/>
                    <a:gd name="connsiteX136" fmla="*/ 5129465 w 5151032"/>
                    <a:gd name="connsiteY136" fmla="*/ 3293887 h 3639876"/>
                    <a:gd name="connsiteX137" fmla="*/ 5141822 w 5151032"/>
                    <a:gd name="connsiteY137" fmla="*/ 3330958 h 3639876"/>
                    <a:gd name="connsiteX138" fmla="*/ 5067682 w 5151032"/>
                    <a:gd name="connsiteY138" fmla="*/ 3355671 h 3639876"/>
                    <a:gd name="connsiteX139" fmla="*/ 5030611 w 5151032"/>
                    <a:gd name="connsiteY139" fmla="*/ 3368028 h 3639876"/>
                    <a:gd name="connsiteX140" fmla="*/ 4981184 w 5151032"/>
                    <a:gd name="connsiteY140" fmla="*/ 3380385 h 3639876"/>
                    <a:gd name="connsiteX141" fmla="*/ 4869974 w 5151032"/>
                    <a:gd name="connsiteY141" fmla="*/ 3417455 h 3639876"/>
                    <a:gd name="connsiteX142" fmla="*/ 4808190 w 5151032"/>
                    <a:gd name="connsiteY142" fmla="*/ 3442168 h 3639876"/>
                    <a:gd name="connsiteX143" fmla="*/ 4190352 w 5151032"/>
                    <a:gd name="connsiteY143" fmla="*/ 3429812 h 3639876"/>
                    <a:gd name="connsiteX144" fmla="*/ 4128568 w 5151032"/>
                    <a:gd name="connsiteY144" fmla="*/ 3330958 h 3639876"/>
                    <a:gd name="connsiteX145" fmla="*/ 4116211 w 5151032"/>
                    <a:gd name="connsiteY145" fmla="*/ 3293887 h 3639876"/>
                    <a:gd name="connsiteX146" fmla="*/ 4054428 w 5151032"/>
                    <a:gd name="connsiteY146" fmla="*/ 3306244 h 3639876"/>
                    <a:gd name="connsiteX147" fmla="*/ 4029714 w 5151032"/>
                    <a:gd name="connsiteY147" fmla="*/ 3343314 h 3639876"/>
                    <a:gd name="connsiteX148" fmla="*/ 3955574 w 5151032"/>
                    <a:gd name="connsiteY148" fmla="*/ 3405098 h 3639876"/>
                    <a:gd name="connsiteX149" fmla="*/ 3918503 w 5151032"/>
                    <a:gd name="connsiteY149" fmla="*/ 3417455 h 3639876"/>
                    <a:gd name="connsiteX150" fmla="*/ 3893790 w 5151032"/>
                    <a:gd name="connsiteY150" fmla="*/ 3454525 h 3639876"/>
                    <a:gd name="connsiteX151" fmla="*/ 3955574 w 5151032"/>
                    <a:gd name="connsiteY151" fmla="*/ 3528666 h 3639876"/>
                    <a:gd name="connsiteX152" fmla="*/ 3943217 w 5151032"/>
                    <a:gd name="connsiteY152" fmla="*/ 3590449 h 3639876"/>
                    <a:gd name="connsiteX153" fmla="*/ 3498374 w 5151032"/>
                    <a:gd name="connsiteY153" fmla="*/ 3615163 h 3639876"/>
                    <a:gd name="connsiteX154" fmla="*/ 3399519 w 5151032"/>
                    <a:gd name="connsiteY154" fmla="*/ 3627520 h 3639876"/>
                    <a:gd name="connsiteX155" fmla="*/ 3214168 w 5151032"/>
                    <a:gd name="connsiteY155" fmla="*/ 3602806 h 3639876"/>
                    <a:gd name="connsiteX156" fmla="*/ 3177098 w 5151032"/>
                    <a:gd name="connsiteY156" fmla="*/ 3578093 h 3639876"/>
                    <a:gd name="connsiteX157" fmla="*/ 3164741 w 5151032"/>
                    <a:gd name="connsiteY157" fmla="*/ 3541022 h 3639876"/>
                    <a:gd name="connsiteX158" fmla="*/ 3226525 w 5151032"/>
                    <a:gd name="connsiteY158" fmla="*/ 3466882 h 3639876"/>
                    <a:gd name="connsiteX159" fmla="*/ 2126774 w 5151032"/>
                    <a:gd name="connsiteY159" fmla="*/ 3454525 h 3639876"/>
                    <a:gd name="connsiteX160" fmla="*/ 2102060 w 5151032"/>
                    <a:gd name="connsiteY160" fmla="*/ 3491595 h 3639876"/>
                    <a:gd name="connsiteX161" fmla="*/ 2015563 w 5151032"/>
                    <a:gd name="connsiteY161" fmla="*/ 3479239 h 3639876"/>
                    <a:gd name="connsiteX162" fmla="*/ 1805498 w 5151032"/>
                    <a:gd name="connsiteY162" fmla="*/ 3491595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842568 w 5151032"/>
                    <a:gd name="connsiteY4" fmla="*/ 3590449 h 3639876"/>
                    <a:gd name="connsiteX5" fmla="*/ 1743714 w 5151032"/>
                    <a:gd name="connsiteY5" fmla="*/ 3615163 h 3639876"/>
                    <a:gd name="connsiteX6" fmla="*/ 1706644 w 5151032"/>
                    <a:gd name="connsiteY6" fmla="*/ 3627520 h 3639876"/>
                    <a:gd name="connsiteX7" fmla="*/ 1546006 w 5151032"/>
                    <a:gd name="connsiteY7" fmla="*/ 3639876 h 3639876"/>
                    <a:gd name="connsiteX8" fmla="*/ 1187660 w 5151032"/>
                    <a:gd name="connsiteY8" fmla="*/ 3627520 h 3639876"/>
                    <a:gd name="connsiteX9" fmla="*/ 1150590 w 5151032"/>
                    <a:gd name="connsiteY9" fmla="*/ 3615163 h 3639876"/>
                    <a:gd name="connsiteX10" fmla="*/ 1002309 w 5151032"/>
                    <a:gd name="connsiteY10" fmla="*/ 3602806 h 3639876"/>
                    <a:gd name="connsiteX11" fmla="*/ 965238 w 5151032"/>
                    <a:gd name="connsiteY11" fmla="*/ 3590449 h 3639876"/>
                    <a:gd name="connsiteX12" fmla="*/ 965238 w 5151032"/>
                    <a:gd name="connsiteY12" fmla="*/ 3491595 h 3639876"/>
                    <a:gd name="connsiteX13" fmla="*/ 1039379 w 5151032"/>
                    <a:gd name="connsiteY13" fmla="*/ 3454525 h 3639876"/>
                    <a:gd name="connsiteX14" fmla="*/ 1076449 w 5151032"/>
                    <a:gd name="connsiteY14" fmla="*/ 3429812 h 3639876"/>
                    <a:gd name="connsiteX15" fmla="*/ 977595 w 5151032"/>
                    <a:gd name="connsiteY15" fmla="*/ 3429812 h 3639876"/>
                    <a:gd name="connsiteX16" fmla="*/ 792244 w 5151032"/>
                    <a:gd name="connsiteY16" fmla="*/ 3442168 h 3639876"/>
                    <a:gd name="connsiteX17" fmla="*/ 718103 w 5151032"/>
                    <a:gd name="connsiteY17" fmla="*/ 3466882 h 3639876"/>
                    <a:gd name="connsiteX18" fmla="*/ 681033 w 5151032"/>
                    <a:gd name="connsiteY18" fmla="*/ 3479239 h 3639876"/>
                    <a:gd name="connsiteX19" fmla="*/ 508038 w 5151032"/>
                    <a:gd name="connsiteY19" fmla="*/ 3454525 h 3639876"/>
                    <a:gd name="connsiteX20" fmla="*/ 446255 w 5151032"/>
                    <a:gd name="connsiteY20" fmla="*/ 3442168 h 3639876"/>
                    <a:gd name="connsiteX21" fmla="*/ 75552 w 5151032"/>
                    <a:gd name="connsiteY21" fmla="*/ 3429812 h 3639876"/>
                    <a:gd name="connsiteX22" fmla="*/ 50838 w 5151032"/>
                    <a:gd name="connsiteY22" fmla="*/ 3306244 h 3639876"/>
                    <a:gd name="connsiteX23" fmla="*/ 112622 w 5151032"/>
                    <a:gd name="connsiteY23" fmla="*/ 3293887 h 3639876"/>
                    <a:gd name="connsiteX24" fmla="*/ 236190 w 5151032"/>
                    <a:gd name="connsiteY24" fmla="*/ 3256817 h 3639876"/>
                    <a:gd name="connsiteX25" fmla="*/ 273260 w 5151032"/>
                    <a:gd name="connsiteY25" fmla="*/ 3232104 h 3639876"/>
                    <a:gd name="connsiteX26" fmla="*/ 285617 w 5151032"/>
                    <a:gd name="connsiteY26" fmla="*/ 3195033 h 3639876"/>
                    <a:gd name="connsiteX27" fmla="*/ 322687 w 5151032"/>
                    <a:gd name="connsiteY27" fmla="*/ 3182676 h 3639876"/>
                    <a:gd name="connsiteX28" fmla="*/ 372114 w 5151032"/>
                    <a:gd name="connsiteY28" fmla="*/ 3157963 h 3639876"/>
                    <a:gd name="connsiteX29" fmla="*/ 804601 w 5151032"/>
                    <a:gd name="connsiteY29" fmla="*/ 3145606 h 3639876"/>
                    <a:gd name="connsiteX30" fmla="*/ 804601 w 5151032"/>
                    <a:gd name="connsiteY30" fmla="*/ 2972612 h 3639876"/>
                    <a:gd name="connsiteX31" fmla="*/ 742817 w 5151032"/>
                    <a:gd name="connsiteY31" fmla="*/ 2898471 h 3639876"/>
                    <a:gd name="connsiteX32" fmla="*/ 718103 w 5151032"/>
                    <a:gd name="connsiteY32" fmla="*/ 2861401 h 3639876"/>
                    <a:gd name="connsiteX33" fmla="*/ 656319 w 5151032"/>
                    <a:gd name="connsiteY33" fmla="*/ 2774904 h 3639876"/>
                    <a:gd name="connsiteX34" fmla="*/ 619249 w 5151032"/>
                    <a:gd name="connsiteY34" fmla="*/ 2676049 h 3639876"/>
                    <a:gd name="connsiteX35" fmla="*/ 594536 w 5151032"/>
                    <a:gd name="connsiteY35" fmla="*/ 2589552 h 3639876"/>
                    <a:gd name="connsiteX36" fmla="*/ 569822 w 5151032"/>
                    <a:gd name="connsiteY36" fmla="*/ 2552482 h 3639876"/>
                    <a:gd name="connsiteX37" fmla="*/ 557465 w 5151032"/>
                    <a:gd name="connsiteY37" fmla="*/ 2503055 h 3639876"/>
                    <a:gd name="connsiteX38" fmla="*/ 532752 w 5151032"/>
                    <a:gd name="connsiteY38" fmla="*/ 2428914 h 3639876"/>
                    <a:gd name="connsiteX39" fmla="*/ 508038 w 5151032"/>
                    <a:gd name="connsiteY39" fmla="*/ 2342417 h 3639876"/>
                    <a:gd name="connsiteX40" fmla="*/ 495682 w 5151032"/>
                    <a:gd name="connsiteY40" fmla="*/ 2255920 h 3639876"/>
                    <a:gd name="connsiteX41" fmla="*/ 483325 w 5151032"/>
                    <a:gd name="connsiteY41" fmla="*/ 2194136 h 3639876"/>
                    <a:gd name="connsiteX42" fmla="*/ 495682 w 5151032"/>
                    <a:gd name="connsiteY42" fmla="*/ 1848147 h 3639876"/>
                    <a:gd name="connsiteX43" fmla="*/ 532752 w 5151032"/>
                    <a:gd name="connsiteY43" fmla="*/ 1736936 h 3639876"/>
                    <a:gd name="connsiteX44" fmla="*/ 569822 w 5151032"/>
                    <a:gd name="connsiteY44" fmla="*/ 1650439 h 3639876"/>
                    <a:gd name="connsiteX45" fmla="*/ 631606 w 5151032"/>
                    <a:gd name="connsiteY45" fmla="*/ 1526871 h 3639876"/>
                    <a:gd name="connsiteX46" fmla="*/ 656319 w 5151032"/>
                    <a:gd name="connsiteY46" fmla="*/ 1489801 h 3639876"/>
                    <a:gd name="connsiteX47" fmla="*/ 681033 w 5151032"/>
                    <a:gd name="connsiteY47" fmla="*/ 1452731 h 3639876"/>
                    <a:gd name="connsiteX48" fmla="*/ 693390 w 5151032"/>
                    <a:gd name="connsiteY48" fmla="*/ 1403304 h 3639876"/>
                    <a:gd name="connsiteX49" fmla="*/ 730460 w 5151032"/>
                    <a:gd name="connsiteY49" fmla="*/ 1366233 h 3639876"/>
                    <a:gd name="connsiteX50" fmla="*/ 755174 w 5151032"/>
                    <a:gd name="connsiteY50" fmla="*/ 1329163 h 3639876"/>
                    <a:gd name="connsiteX51" fmla="*/ 767530 w 5151032"/>
                    <a:gd name="connsiteY51" fmla="*/ 1279736 h 3639876"/>
                    <a:gd name="connsiteX52" fmla="*/ 841671 w 5151032"/>
                    <a:gd name="connsiteY52" fmla="*/ 1230309 h 3639876"/>
                    <a:gd name="connsiteX53" fmla="*/ 878741 w 5151032"/>
                    <a:gd name="connsiteY53" fmla="*/ 1205595 h 3639876"/>
                    <a:gd name="connsiteX54" fmla="*/ 952882 w 5151032"/>
                    <a:gd name="connsiteY54" fmla="*/ 1180882 h 3639876"/>
                    <a:gd name="connsiteX55" fmla="*/ 989952 w 5151032"/>
                    <a:gd name="connsiteY55" fmla="*/ 1156168 h 3639876"/>
                    <a:gd name="connsiteX56" fmla="*/ 1014665 w 5151032"/>
                    <a:gd name="connsiteY56" fmla="*/ 1119098 h 3639876"/>
                    <a:gd name="connsiteX57" fmla="*/ 1088806 w 5151032"/>
                    <a:gd name="connsiteY57" fmla="*/ 1094385 h 3639876"/>
                    <a:gd name="connsiteX58" fmla="*/ 1162946 w 5151032"/>
                    <a:gd name="connsiteY58" fmla="*/ 1032601 h 3639876"/>
                    <a:gd name="connsiteX59" fmla="*/ 1200017 w 5151032"/>
                    <a:gd name="connsiteY59" fmla="*/ 1007887 h 3639876"/>
                    <a:gd name="connsiteX60" fmla="*/ 1261801 w 5151032"/>
                    <a:gd name="connsiteY60" fmla="*/ 921390 h 3639876"/>
                    <a:gd name="connsiteX61" fmla="*/ 1298871 w 5151032"/>
                    <a:gd name="connsiteY61" fmla="*/ 847249 h 3639876"/>
                    <a:gd name="connsiteX62" fmla="*/ 1360655 w 5151032"/>
                    <a:gd name="connsiteY62" fmla="*/ 760752 h 3639876"/>
                    <a:gd name="connsiteX63" fmla="*/ 1410082 w 5151032"/>
                    <a:gd name="connsiteY63" fmla="*/ 686612 h 3639876"/>
                    <a:gd name="connsiteX64" fmla="*/ 1459509 w 5151032"/>
                    <a:gd name="connsiteY64" fmla="*/ 612471 h 3639876"/>
                    <a:gd name="connsiteX65" fmla="*/ 1508936 w 5151032"/>
                    <a:gd name="connsiteY65" fmla="*/ 538331 h 3639876"/>
                    <a:gd name="connsiteX66" fmla="*/ 1558363 w 5151032"/>
                    <a:gd name="connsiteY66" fmla="*/ 488904 h 3639876"/>
                    <a:gd name="connsiteX67" fmla="*/ 1607790 w 5151032"/>
                    <a:gd name="connsiteY67" fmla="*/ 427120 h 3639876"/>
                    <a:gd name="connsiteX68" fmla="*/ 1657217 w 5151032"/>
                    <a:gd name="connsiteY68" fmla="*/ 340622 h 3639876"/>
                    <a:gd name="connsiteX69" fmla="*/ 1743714 w 5151032"/>
                    <a:gd name="connsiteY69" fmla="*/ 254125 h 3639876"/>
                    <a:gd name="connsiteX70" fmla="*/ 1817855 w 5151032"/>
                    <a:gd name="connsiteY70" fmla="*/ 204698 h 3639876"/>
                    <a:gd name="connsiteX71" fmla="*/ 1891995 w 5151032"/>
                    <a:gd name="connsiteY71" fmla="*/ 179985 h 3639876"/>
                    <a:gd name="connsiteX72" fmla="*/ 1966136 w 5151032"/>
                    <a:gd name="connsiteY72" fmla="*/ 142914 h 3639876"/>
                    <a:gd name="connsiteX73" fmla="*/ 2052633 w 5151032"/>
                    <a:gd name="connsiteY73" fmla="*/ 105844 h 3639876"/>
                    <a:gd name="connsiteX74" fmla="*/ 2139130 w 5151032"/>
                    <a:gd name="connsiteY74" fmla="*/ 68774 h 3639876"/>
                    <a:gd name="connsiteX75" fmla="*/ 2213271 w 5151032"/>
                    <a:gd name="connsiteY75" fmla="*/ 44060 h 3639876"/>
                    <a:gd name="connsiteX76" fmla="*/ 2250341 w 5151032"/>
                    <a:gd name="connsiteY76" fmla="*/ 31704 h 3639876"/>
                    <a:gd name="connsiteX77" fmla="*/ 2361552 w 5151032"/>
                    <a:gd name="connsiteY77" fmla="*/ 19347 h 3639876"/>
                    <a:gd name="connsiteX78" fmla="*/ 2398622 w 5151032"/>
                    <a:gd name="connsiteY78" fmla="*/ 6990 h 3639876"/>
                    <a:gd name="connsiteX79" fmla="*/ 2794038 w 5151032"/>
                    <a:gd name="connsiteY79" fmla="*/ 31704 h 3639876"/>
                    <a:gd name="connsiteX80" fmla="*/ 2843465 w 5151032"/>
                    <a:gd name="connsiteY80" fmla="*/ 56417 h 3639876"/>
                    <a:gd name="connsiteX81" fmla="*/ 2880536 w 5151032"/>
                    <a:gd name="connsiteY81" fmla="*/ 68774 h 3639876"/>
                    <a:gd name="connsiteX82" fmla="*/ 2954676 w 5151032"/>
                    <a:gd name="connsiteY82" fmla="*/ 105844 h 3639876"/>
                    <a:gd name="connsiteX83" fmla="*/ 2991746 w 5151032"/>
                    <a:gd name="connsiteY83" fmla="*/ 118201 h 3639876"/>
                    <a:gd name="connsiteX84" fmla="*/ 3065887 w 5151032"/>
                    <a:gd name="connsiteY84" fmla="*/ 155271 h 3639876"/>
                    <a:gd name="connsiteX85" fmla="*/ 3102957 w 5151032"/>
                    <a:gd name="connsiteY85" fmla="*/ 192341 h 3639876"/>
                    <a:gd name="connsiteX86" fmla="*/ 3152384 w 5151032"/>
                    <a:gd name="connsiteY86" fmla="*/ 229412 h 3639876"/>
                    <a:gd name="connsiteX87" fmla="*/ 3238882 w 5151032"/>
                    <a:gd name="connsiteY87" fmla="*/ 278839 h 3639876"/>
                    <a:gd name="connsiteX88" fmla="*/ 3275952 w 5151032"/>
                    <a:gd name="connsiteY88" fmla="*/ 291195 h 3639876"/>
                    <a:gd name="connsiteX89" fmla="*/ 3350092 w 5151032"/>
                    <a:gd name="connsiteY89" fmla="*/ 352979 h 3639876"/>
                    <a:gd name="connsiteX90" fmla="*/ 3424233 w 5151032"/>
                    <a:gd name="connsiteY90" fmla="*/ 402406 h 3639876"/>
                    <a:gd name="connsiteX91" fmla="*/ 3473660 w 5151032"/>
                    <a:gd name="connsiteY91" fmla="*/ 439476 h 3639876"/>
                    <a:gd name="connsiteX92" fmla="*/ 3510730 w 5151032"/>
                    <a:gd name="connsiteY92" fmla="*/ 464190 h 3639876"/>
                    <a:gd name="connsiteX93" fmla="*/ 3621941 w 5151032"/>
                    <a:gd name="connsiteY93" fmla="*/ 550687 h 3639876"/>
                    <a:gd name="connsiteX94" fmla="*/ 3745509 w 5151032"/>
                    <a:gd name="connsiteY94" fmla="*/ 736039 h 3639876"/>
                    <a:gd name="connsiteX95" fmla="*/ 3770222 w 5151032"/>
                    <a:gd name="connsiteY95" fmla="*/ 785466 h 3639876"/>
                    <a:gd name="connsiteX96" fmla="*/ 3844363 w 5151032"/>
                    <a:gd name="connsiteY96" fmla="*/ 847249 h 3639876"/>
                    <a:gd name="connsiteX97" fmla="*/ 3955574 w 5151032"/>
                    <a:gd name="connsiteY97" fmla="*/ 884320 h 3639876"/>
                    <a:gd name="connsiteX98" fmla="*/ 3992644 w 5151032"/>
                    <a:gd name="connsiteY98" fmla="*/ 896676 h 3639876"/>
                    <a:gd name="connsiteX99" fmla="*/ 4091498 w 5151032"/>
                    <a:gd name="connsiteY99" fmla="*/ 921390 h 3639876"/>
                    <a:gd name="connsiteX100" fmla="*/ 4128568 w 5151032"/>
                    <a:gd name="connsiteY100" fmla="*/ 946104 h 3639876"/>
                    <a:gd name="connsiteX101" fmla="*/ 4227422 w 5151032"/>
                    <a:gd name="connsiteY101" fmla="*/ 970817 h 3639876"/>
                    <a:gd name="connsiteX102" fmla="*/ 4301563 w 5151032"/>
                    <a:gd name="connsiteY102" fmla="*/ 1007887 h 3639876"/>
                    <a:gd name="connsiteX103" fmla="*/ 4326276 w 5151032"/>
                    <a:gd name="connsiteY103" fmla="*/ 1044958 h 3639876"/>
                    <a:gd name="connsiteX104" fmla="*/ 4363346 w 5151032"/>
                    <a:gd name="connsiteY104" fmla="*/ 1069671 h 3639876"/>
                    <a:gd name="connsiteX105" fmla="*/ 4375703 w 5151032"/>
                    <a:gd name="connsiteY105" fmla="*/ 1106741 h 3639876"/>
                    <a:gd name="connsiteX106" fmla="*/ 4425130 w 5151032"/>
                    <a:gd name="connsiteY106" fmla="*/ 1180882 h 3639876"/>
                    <a:gd name="connsiteX107" fmla="*/ 4462201 w 5151032"/>
                    <a:gd name="connsiteY107" fmla="*/ 1230309 h 3639876"/>
                    <a:gd name="connsiteX108" fmla="*/ 4486914 w 5151032"/>
                    <a:gd name="connsiteY108" fmla="*/ 1279736 h 3639876"/>
                    <a:gd name="connsiteX109" fmla="*/ 4511628 w 5151032"/>
                    <a:gd name="connsiteY109" fmla="*/ 1316806 h 3639876"/>
                    <a:gd name="connsiteX110" fmla="*/ 4536341 w 5151032"/>
                    <a:gd name="connsiteY110" fmla="*/ 1366233 h 3639876"/>
                    <a:gd name="connsiteX111" fmla="*/ 4585768 w 5151032"/>
                    <a:gd name="connsiteY111" fmla="*/ 1452731 h 3639876"/>
                    <a:gd name="connsiteX112" fmla="*/ 4598125 w 5151032"/>
                    <a:gd name="connsiteY112" fmla="*/ 1489801 h 3639876"/>
                    <a:gd name="connsiteX113" fmla="*/ 4622838 w 5151032"/>
                    <a:gd name="connsiteY113" fmla="*/ 1539228 h 3639876"/>
                    <a:gd name="connsiteX114" fmla="*/ 4635195 w 5151032"/>
                    <a:gd name="connsiteY114" fmla="*/ 1588655 h 3639876"/>
                    <a:gd name="connsiteX115" fmla="*/ 4659909 w 5151032"/>
                    <a:gd name="connsiteY115" fmla="*/ 1662795 h 3639876"/>
                    <a:gd name="connsiteX116" fmla="*/ 4684622 w 5151032"/>
                    <a:gd name="connsiteY116" fmla="*/ 1736936 h 3639876"/>
                    <a:gd name="connsiteX117" fmla="*/ 4734049 w 5151032"/>
                    <a:gd name="connsiteY117" fmla="*/ 1835790 h 3639876"/>
                    <a:gd name="connsiteX118" fmla="*/ 4758763 w 5151032"/>
                    <a:gd name="connsiteY118" fmla="*/ 1947001 h 3639876"/>
                    <a:gd name="connsiteX119" fmla="*/ 4771119 w 5151032"/>
                    <a:gd name="connsiteY119" fmla="*/ 1984071 h 3639876"/>
                    <a:gd name="connsiteX120" fmla="*/ 4746406 w 5151032"/>
                    <a:gd name="connsiteY120" fmla="*/ 2391844 h 3639876"/>
                    <a:gd name="connsiteX121" fmla="*/ 4696979 w 5151032"/>
                    <a:gd name="connsiteY121" fmla="*/ 2515412 h 3639876"/>
                    <a:gd name="connsiteX122" fmla="*/ 4647552 w 5151032"/>
                    <a:gd name="connsiteY122" fmla="*/ 2638979 h 3639876"/>
                    <a:gd name="connsiteX123" fmla="*/ 4610482 w 5151032"/>
                    <a:gd name="connsiteY123" fmla="*/ 2774904 h 3639876"/>
                    <a:gd name="connsiteX124" fmla="*/ 4598125 w 5151032"/>
                    <a:gd name="connsiteY124" fmla="*/ 2811974 h 3639876"/>
                    <a:gd name="connsiteX125" fmla="*/ 4573411 w 5151032"/>
                    <a:gd name="connsiteY125" fmla="*/ 2849044 h 3639876"/>
                    <a:gd name="connsiteX126" fmla="*/ 4536341 w 5151032"/>
                    <a:gd name="connsiteY126" fmla="*/ 2947898 h 3639876"/>
                    <a:gd name="connsiteX127" fmla="*/ 4511628 w 5151032"/>
                    <a:gd name="connsiteY127" fmla="*/ 3022039 h 3639876"/>
                    <a:gd name="connsiteX128" fmla="*/ 4449844 w 5151032"/>
                    <a:gd name="connsiteY128" fmla="*/ 3133249 h 3639876"/>
                    <a:gd name="connsiteX129" fmla="*/ 4486914 w 5151032"/>
                    <a:gd name="connsiteY129" fmla="*/ 3145606 h 3639876"/>
                    <a:gd name="connsiteX130" fmla="*/ 4709336 w 5151032"/>
                    <a:gd name="connsiteY130" fmla="*/ 3120893 h 3639876"/>
                    <a:gd name="connsiteX131" fmla="*/ 4857617 w 5151032"/>
                    <a:gd name="connsiteY131" fmla="*/ 3133249 h 3639876"/>
                    <a:gd name="connsiteX132" fmla="*/ 4931757 w 5151032"/>
                    <a:gd name="connsiteY132" fmla="*/ 3157963 h 3639876"/>
                    <a:gd name="connsiteX133" fmla="*/ 4968828 w 5151032"/>
                    <a:gd name="connsiteY133" fmla="*/ 3195033 h 3639876"/>
                    <a:gd name="connsiteX134" fmla="*/ 5005898 w 5151032"/>
                    <a:gd name="connsiteY134" fmla="*/ 3207390 h 3639876"/>
                    <a:gd name="connsiteX135" fmla="*/ 5092395 w 5151032"/>
                    <a:gd name="connsiteY135" fmla="*/ 3244460 h 3639876"/>
                    <a:gd name="connsiteX136" fmla="*/ 5129465 w 5151032"/>
                    <a:gd name="connsiteY136" fmla="*/ 3293887 h 3639876"/>
                    <a:gd name="connsiteX137" fmla="*/ 5141822 w 5151032"/>
                    <a:gd name="connsiteY137" fmla="*/ 3330958 h 3639876"/>
                    <a:gd name="connsiteX138" fmla="*/ 5067682 w 5151032"/>
                    <a:gd name="connsiteY138" fmla="*/ 3355671 h 3639876"/>
                    <a:gd name="connsiteX139" fmla="*/ 5030611 w 5151032"/>
                    <a:gd name="connsiteY139" fmla="*/ 3368028 h 3639876"/>
                    <a:gd name="connsiteX140" fmla="*/ 4981184 w 5151032"/>
                    <a:gd name="connsiteY140" fmla="*/ 3380385 h 3639876"/>
                    <a:gd name="connsiteX141" fmla="*/ 4869974 w 5151032"/>
                    <a:gd name="connsiteY141" fmla="*/ 3417455 h 3639876"/>
                    <a:gd name="connsiteX142" fmla="*/ 4808190 w 5151032"/>
                    <a:gd name="connsiteY142" fmla="*/ 3442168 h 3639876"/>
                    <a:gd name="connsiteX143" fmla="*/ 4190352 w 5151032"/>
                    <a:gd name="connsiteY143" fmla="*/ 3429812 h 3639876"/>
                    <a:gd name="connsiteX144" fmla="*/ 4128568 w 5151032"/>
                    <a:gd name="connsiteY144" fmla="*/ 3330958 h 3639876"/>
                    <a:gd name="connsiteX145" fmla="*/ 4116211 w 5151032"/>
                    <a:gd name="connsiteY145" fmla="*/ 3293887 h 3639876"/>
                    <a:gd name="connsiteX146" fmla="*/ 4054428 w 5151032"/>
                    <a:gd name="connsiteY146" fmla="*/ 3306244 h 3639876"/>
                    <a:gd name="connsiteX147" fmla="*/ 4029714 w 5151032"/>
                    <a:gd name="connsiteY147" fmla="*/ 3343314 h 3639876"/>
                    <a:gd name="connsiteX148" fmla="*/ 3955574 w 5151032"/>
                    <a:gd name="connsiteY148" fmla="*/ 3405098 h 3639876"/>
                    <a:gd name="connsiteX149" fmla="*/ 3918503 w 5151032"/>
                    <a:gd name="connsiteY149" fmla="*/ 3417455 h 3639876"/>
                    <a:gd name="connsiteX150" fmla="*/ 3893790 w 5151032"/>
                    <a:gd name="connsiteY150" fmla="*/ 3454525 h 3639876"/>
                    <a:gd name="connsiteX151" fmla="*/ 3955574 w 5151032"/>
                    <a:gd name="connsiteY151" fmla="*/ 3528666 h 3639876"/>
                    <a:gd name="connsiteX152" fmla="*/ 3943217 w 5151032"/>
                    <a:gd name="connsiteY152" fmla="*/ 3590449 h 3639876"/>
                    <a:gd name="connsiteX153" fmla="*/ 3498374 w 5151032"/>
                    <a:gd name="connsiteY153" fmla="*/ 3615163 h 3639876"/>
                    <a:gd name="connsiteX154" fmla="*/ 3399519 w 5151032"/>
                    <a:gd name="connsiteY154" fmla="*/ 3627520 h 3639876"/>
                    <a:gd name="connsiteX155" fmla="*/ 3214168 w 5151032"/>
                    <a:gd name="connsiteY155" fmla="*/ 3602806 h 3639876"/>
                    <a:gd name="connsiteX156" fmla="*/ 3177098 w 5151032"/>
                    <a:gd name="connsiteY156" fmla="*/ 3578093 h 3639876"/>
                    <a:gd name="connsiteX157" fmla="*/ 3164741 w 5151032"/>
                    <a:gd name="connsiteY157" fmla="*/ 3541022 h 3639876"/>
                    <a:gd name="connsiteX158" fmla="*/ 3226525 w 5151032"/>
                    <a:gd name="connsiteY158" fmla="*/ 3466882 h 3639876"/>
                    <a:gd name="connsiteX159" fmla="*/ 2126774 w 5151032"/>
                    <a:gd name="connsiteY159" fmla="*/ 3454525 h 3639876"/>
                    <a:gd name="connsiteX160" fmla="*/ 2015563 w 5151032"/>
                    <a:gd name="connsiteY160" fmla="*/ 3479239 h 3639876"/>
                    <a:gd name="connsiteX161" fmla="*/ 1805498 w 5151032"/>
                    <a:gd name="connsiteY161" fmla="*/ 3491595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842568 w 5151032"/>
                    <a:gd name="connsiteY4" fmla="*/ 3590449 h 3639876"/>
                    <a:gd name="connsiteX5" fmla="*/ 1743714 w 5151032"/>
                    <a:gd name="connsiteY5" fmla="*/ 3615163 h 3639876"/>
                    <a:gd name="connsiteX6" fmla="*/ 1706644 w 5151032"/>
                    <a:gd name="connsiteY6" fmla="*/ 3627520 h 3639876"/>
                    <a:gd name="connsiteX7" fmla="*/ 1546006 w 5151032"/>
                    <a:gd name="connsiteY7" fmla="*/ 3639876 h 3639876"/>
                    <a:gd name="connsiteX8" fmla="*/ 1187660 w 5151032"/>
                    <a:gd name="connsiteY8" fmla="*/ 3627520 h 3639876"/>
                    <a:gd name="connsiteX9" fmla="*/ 1150590 w 5151032"/>
                    <a:gd name="connsiteY9" fmla="*/ 3615163 h 3639876"/>
                    <a:gd name="connsiteX10" fmla="*/ 1002309 w 5151032"/>
                    <a:gd name="connsiteY10" fmla="*/ 3602806 h 3639876"/>
                    <a:gd name="connsiteX11" fmla="*/ 965238 w 5151032"/>
                    <a:gd name="connsiteY11" fmla="*/ 3590449 h 3639876"/>
                    <a:gd name="connsiteX12" fmla="*/ 965238 w 5151032"/>
                    <a:gd name="connsiteY12" fmla="*/ 3491595 h 3639876"/>
                    <a:gd name="connsiteX13" fmla="*/ 1039379 w 5151032"/>
                    <a:gd name="connsiteY13" fmla="*/ 3454525 h 3639876"/>
                    <a:gd name="connsiteX14" fmla="*/ 1076449 w 5151032"/>
                    <a:gd name="connsiteY14" fmla="*/ 3429812 h 3639876"/>
                    <a:gd name="connsiteX15" fmla="*/ 977595 w 5151032"/>
                    <a:gd name="connsiteY15" fmla="*/ 3429812 h 3639876"/>
                    <a:gd name="connsiteX16" fmla="*/ 792244 w 5151032"/>
                    <a:gd name="connsiteY16" fmla="*/ 3442168 h 3639876"/>
                    <a:gd name="connsiteX17" fmla="*/ 718103 w 5151032"/>
                    <a:gd name="connsiteY17" fmla="*/ 3466882 h 3639876"/>
                    <a:gd name="connsiteX18" fmla="*/ 681033 w 5151032"/>
                    <a:gd name="connsiteY18" fmla="*/ 3479239 h 3639876"/>
                    <a:gd name="connsiteX19" fmla="*/ 508038 w 5151032"/>
                    <a:gd name="connsiteY19" fmla="*/ 3454525 h 3639876"/>
                    <a:gd name="connsiteX20" fmla="*/ 446255 w 5151032"/>
                    <a:gd name="connsiteY20" fmla="*/ 3442168 h 3639876"/>
                    <a:gd name="connsiteX21" fmla="*/ 75552 w 5151032"/>
                    <a:gd name="connsiteY21" fmla="*/ 3429812 h 3639876"/>
                    <a:gd name="connsiteX22" fmla="*/ 50838 w 5151032"/>
                    <a:gd name="connsiteY22" fmla="*/ 3306244 h 3639876"/>
                    <a:gd name="connsiteX23" fmla="*/ 112622 w 5151032"/>
                    <a:gd name="connsiteY23" fmla="*/ 3293887 h 3639876"/>
                    <a:gd name="connsiteX24" fmla="*/ 236190 w 5151032"/>
                    <a:gd name="connsiteY24" fmla="*/ 3256817 h 3639876"/>
                    <a:gd name="connsiteX25" fmla="*/ 273260 w 5151032"/>
                    <a:gd name="connsiteY25" fmla="*/ 3232104 h 3639876"/>
                    <a:gd name="connsiteX26" fmla="*/ 285617 w 5151032"/>
                    <a:gd name="connsiteY26" fmla="*/ 3195033 h 3639876"/>
                    <a:gd name="connsiteX27" fmla="*/ 322687 w 5151032"/>
                    <a:gd name="connsiteY27" fmla="*/ 3182676 h 3639876"/>
                    <a:gd name="connsiteX28" fmla="*/ 372114 w 5151032"/>
                    <a:gd name="connsiteY28" fmla="*/ 3157963 h 3639876"/>
                    <a:gd name="connsiteX29" fmla="*/ 804601 w 5151032"/>
                    <a:gd name="connsiteY29" fmla="*/ 3145606 h 3639876"/>
                    <a:gd name="connsiteX30" fmla="*/ 804601 w 5151032"/>
                    <a:gd name="connsiteY30" fmla="*/ 2972612 h 3639876"/>
                    <a:gd name="connsiteX31" fmla="*/ 742817 w 5151032"/>
                    <a:gd name="connsiteY31" fmla="*/ 2898471 h 3639876"/>
                    <a:gd name="connsiteX32" fmla="*/ 718103 w 5151032"/>
                    <a:gd name="connsiteY32" fmla="*/ 2861401 h 3639876"/>
                    <a:gd name="connsiteX33" fmla="*/ 656319 w 5151032"/>
                    <a:gd name="connsiteY33" fmla="*/ 2774904 h 3639876"/>
                    <a:gd name="connsiteX34" fmla="*/ 619249 w 5151032"/>
                    <a:gd name="connsiteY34" fmla="*/ 2676049 h 3639876"/>
                    <a:gd name="connsiteX35" fmla="*/ 594536 w 5151032"/>
                    <a:gd name="connsiteY35" fmla="*/ 2589552 h 3639876"/>
                    <a:gd name="connsiteX36" fmla="*/ 569822 w 5151032"/>
                    <a:gd name="connsiteY36" fmla="*/ 2552482 h 3639876"/>
                    <a:gd name="connsiteX37" fmla="*/ 557465 w 5151032"/>
                    <a:gd name="connsiteY37" fmla="*/ 2503055 h 3639876"/>
                    <a:gd name="connsiteX38" fmla="*/ 532752 w 5151032"/>
                    <a:gd name="connsiteY38" fmla="*/ 2428914 h 3639876"/>
                    <a:gd name="connsiteX39" fmla="*/ 508038 w 5151032"/>
                    <a:gd name="connsiteY39" fmla="*/ 2342417 h 3639876"/>
                    <a:gd name="connsiteX40" fmla="*/ 495682 w 5151032"/>
                    <a:gd name="connsiteY40" fmla="*/ 2255920 h 3639876"/>
                    <a:gd name="connsiteX41" fmla="*/ 483325 w 5151032"/>
                    <a:gd name="connsiteY41" fmla="*/ 2194136 h 3639876"/>
                    <a:gd name="connsiteX42" fmla="*/ 495682 w 5151032"/>
                    <a:gd name="connsiteY42" fmla="*/ 1848147 h 3639876"/>
                    <a:gd name="connsiteX43" fmla="*/ 532752 w 5151032"/>
                    <a:gd name="connsiteY43" fmla="*/ 1736936 h 3639876"/>
                    <a:gd name="connsiteX44" fmla="*/ 569822 w 5151032"/>
                    <a:gd name="connsiteY44" fmla="*/ 1650439 h 3639876"/>
                    <a:gd name="connsiteX45" fmla="*/ 631606 w 5151032"/>
                    <a:gd name="connsiteY45" fmla="*/ 1526871 h 3639876"/>
                    <a:gd name="connsiteX46" fmla="*/ 656319 w 5151032"/>
                    <a:gd name="connsiteY46" fmla="*/ 1489801 h 3639876"/>
                    <a:gd name="connsiteX47" fmla="*/ 681033 w 5151032"/>
                    <a:gd name="connsiteY47" fmla="*/ 1452731 h 3639876"/>
                    <a:gd name="connsiteX48" fmla="*/ 693390 w 5151032"/>
                    <a:gd name="connsiteY48" fmla="*/ 1403304 h 3639876"/>
                    <a:gd name="connsiteX49" fmla="*/ 730460 w 5151032"/>
                    <a:gd name="connsiteY49" fmla="*/ 1366233 h 3639876"/>
                    <a:gd name="connsiteX50" fmla="*/ 755174 w 5151032"/>
                    <a:gd name="connsiteY50" fmla="*/ 1329163 h 3639876"/>
                    <a:gd name="connsiteX51" fmla="*/ 767530 w 5151032"/>
                    <a:gd name="connsiteY51" fmla="*/ 1279736 h 3639876"/>
                    <a:gd name="connsiteX52" fmla="*/ 841671 w 5151032"/>
                    <a:gd name="connsiteY52" fmla="*/ 1230309 h 3639876"/>
                    <a:gd name="connsiteX53" fmla="*/ 878741 w 5151032"/>
                    <a:gd name="connsiteY53" fmla="*/ 1205595 h 3639876"/>
                    <a:gd name="connsiteX54" fmla="*/ 952882 w 5151032"/>
                    <a:gd name="connsiteY54" fmla="*/ 1180882 h 3639876"/>
                    <a:gd name="connsiteX55" fmla="*/ 989952 w 5151032"/>
                    <a:gd name="connsiteY55" fmla="*/ 1156168 h 3639876"/>
                    <a:gd name="connsiteX56" fmla="*/ 1014665 w 5151032"/>
                    <a:gd name="connsiteY56" fmla="*/ 1119098 h 3639876"/>
                    <a:gd name="connsiteX57" fmla="*/ 1088806 w 5151032"/>
                    <a:gd name="connsiteY57" fmla="*/ 1094385 h 3639876"/>
                    <a:gd name="connsiteX58" fmla="*/ 1162946 w 5151032"/>
                    <a:gd name="connsiteY58" fmla="*/ 1032601 h 3639876"/>
                    <a:gd name="connsiteX59" fmla="*/ 1200017 w 5151032"/>
                    <a:gd name="connsiteY59" fmla="*/ 1007887 h 3639876"/>
                    <a:gd name="connsiteX60" fmla="*/ 1261801 w 5151032"/>
                    <a:gd name="connsiteY60" fmla="*/ 921390 h 3639876"/>
                    <a:gd name="connsiteX61" fmla="*/ 1298871 w 5151032"/>
                    <a:gd name="connsiteY61" fmla="*/ 847249 h 3639876"/>
                    <a:gd name="connsiteX62" fmla="*/ 1360655 w 5151032"/>
                    <a:gd name="connsiteY62" fmla="*/ 760752 h 3639876"/>
                    <a:gd name="connsiteX63" fmla="*/ 1410082 w 5151032"/>
                    <a:gd name="connsiteY63" fmla="*/ 686612 h 3639876"/>
                    <a:gd name="connsiteX64" fmla="*/ 1459509 w 5151032"/>
                    <a:gd name="connsiteY64" fmla="*/ 612471 h 3639876"/>
                    <a:gd name="connsiteX65" fmla="*/ 1508936 w 5151032"/>
                    <a:gd name="connsiteY65" fmla="*/ 538331 h 3639876"/>
                    <a:gd name="connsiteX66" fmla="*/ 1558363 w 5151032"/>
                    <a:gd name="connsiteY66" fmla="*/ 488904 h 3639876"/>
                    <a:gd name="connsiteX67" fmla="*/ 1607790 w 5151032"/>
                    <a:gd name="connsiteY67" fmla="*/ 427120 h 3639876"/>
                    <a:gd name="connsiteX68" fmla="*/ 1657217 w 5151032"/>
                    <a:gd name="connsiteY68" fmla="*/ 340622 h 3639876"/>
                    <a:gd name="connsiteX69" fmla="*/ 1743714 w 5151032"/>
                    <a:gd name="connsiteY69" fmla="*/ 254125 h 3639876"/>
                    <a:gd name="connsiteX70" fmla="*/ 1817855 w 5151032"/>
                    <a:gd name="connsiteY70" fmla="*/ 204698 h 3639876"/>
                    <a:gd name="connsiteX71" fmla="*/ 1891995 w 5151032"/>
                    <a:gd name="connsiteY71" fmla="*/ 179985 h 3639876"/>
                    <a:gd name="connsiteX72" fmla="*/ 1966136 w 5151032"/>
                    <a:gd name="connsiteY72" fmla="*/ 142914 h 3639876"/>
                    <a:gd name="connsiteX73" fmla="*/ 2052633 w 5151032"/>
                    <a:gd name="connsiteY73" fmla="*/ 105844 h 3639876"/>
                    <a:gd name="connsiteX74" fmla="*/ 2139130 w 5151032"/>
                    <a:gd name="connsiteY74" fmla="*/ 68774 h 3639876"/>
                    <a:gd name="connsiteX75" fmla="*/ 2213271 w 5151032"/>
                    <a:gd name="connsiteY75" fmla="*/ 44060 h 3639876"/>
                    <a:gd name="connsiteX76" fmla="*/ 2250341 w 5151032"/>
                    <a:gd name="connsiteY76" fmla="*/ 31704 h 3639876"/>
                    <a:gd name="connsiteX77" fmla="*/ 2361552 w 5151032"/>
                    <a:gd name="connsiteY77" fmla="*/ 19347 h 3639876"/>
                    <a:gd name="connsiteX78" fmla="*/ 2398622 w 5151032"/>
                    <a:gd name="connsiteY78" fmla="*/ 6990 h 3639876"/>
                    <a:gd name="connsiteX79" fmla="*/ 2794038 w 5151032"/>
                    <a:gd name="connsiteY79" fmla="*/ 31704 h 3639876"/>
                    <a:gd name="connsiteX80" fmla="*/ 2843465 w 5151032"/>
                    <a:gd name="connsiteY80" fmla="*/ 56417 h 3639876"/>
                    <a:gd name="connsiteX81" fmla="*/ 2880536 w 5151032"/>
                    <a:gd name="connsiteY81" fmla="*/ 68774 h 3639876"/>
                    <a:gd name="connsiteX82" fmla="*/ 2954676 w 5151032"/>
                    <a:gd name="connsiteY82" fmla="*/ 105844 h 3639876"/>
                    <a:gd name="connsiteX83" fmla="*/ 2991746 w 5151032"/>
                    <a:gd name="connsiteY83" fmla="*/ 118201 h 3639876"/>
                    <a:gd name="connsiteX84" fmla="*/ 3065887 w 5151032"/>
                    <a:gd name="connsiteY84" fmla="*/ 155271 h 3639876"/>
                    <a:gd name="connsiteX85" fmla="*/ 3102957 w 5151032"/>
                    <a:gd name="connsiteY85" fmla="*/ 192341 h 3639876"/>
                    <a:gd name="connsiteX86" fmla="*/ 3152384 w 5151032"/>
                    <a:gd name="connsiteY86" fmla="*/ 229412 h 3639876"/>
                    <a:gd name="connsiteX87" fmla="*/ 3238882 w 5151032"/>
                    <a:gd name="connsiteY87" fmla="*/ 278839 h 3639876"/>
                    <a:gd name="connsiteX88" fmla="*/ 3275952 w 5151032"/>
                    <a:gd name="connsiteY88" fmla="*/ 291195 h 3639876"/>
                    <a:gd name="connsiteX89" fmla="*/ 3350092 w 5151032"/>
                    <a:gd name="connsiteY89" fmla="*/ 352979 h 3639876"/>
                    <a:gd name="connsiteX90" fmla="*/ 3424233 w 5151032"/>
                    <a:gd name="connsiteY90" fmla="*/ 402406 h 3639876"/>
                    <a:gd name="connsiteX91" fmla="*/ 3473660 w 5151032"/>
                    <a:gd name="connsiteY91" fmla="*/ 439476 h 3639876"/>
                    <a:gd name="connsiteX92" fmla="*/ 3510730 w 5151032"/>
                    <a:gd name="connsiteY92" fmla="*/ 464190 h 3639876"/>
                    <a:gd name="connsiteX93" fmla="*/ 3621941 w 5151032"/>
                    <a:gd name="connsiteY93" fmla="*/ 550687 h 3639876"/>
                    <a:gd name="connsiteX94" fmla="*/ 3745509 w 5151032"/>
                    <a:gd name="connsiteY94" fmla="*/ 736039 h 3639876"/>
                    <a:gd name="connsiteX95" fmla="*/ 3770222 w 5151032"/>
                    <a:gd name="connsiteY95" fmla="*/ 785466 h 3639876"/>
                    <a:gd name="connsiteX96" fmla="*/ 3844363 w 5151032"/>
                    <a:gd name="connsiteY96" fmla="*/ 847249 h 3639876"/>
                    <a:gd name="connsiteX97" fmla="*/ 3955574 w 5151032"/>
                    <a:gd name="connsiteY97" fmla="*/ 884320 h 3639876"/>
                    <a:gd name="connsiteX98" fmla="*/ 3992644 w 5151032"/>
                    <a:gd name="connsiteY98" fmla="*/ 896676 h 3639876"/>
                    <a:gd name="connsiteX99" fmla="*/ 4091498 w 5151032"/>
                    <a:gd name="connsiteY99" fmla="*/ 921390 h 3639876"/>
                    <a:gd name="connsiteX100" fmla="*/ 4128568 w 5151032"/>
                    <a:gd name="connsiteY100" fmla="*/ 946104 h 3639876"/>
                    <a:gd name="connsiteX101" fmla="*/ 4227422 w 5151032"/>
                    <a:gd name="connsiteY101" fmla="*/ 970817 h 3639876"/>
                    <a:gd name="connsiteX102" fmla="*/ 4301563 w 5151032"/>
                    <a:gd name="connsiteY102" fmla="*/ 1007887 h 3639876"/>
                    <a:gd name="connsiteX103" fmla="*/ 4326276 w 5151032"/>
                    <a:gd name="connsiteY103" fmla="*/ 1044958 h 3639876"/>
                    <a:gd name="connsiteX104" fmla="*/ 4363346 w 5151032"/>
                    <a:gd name="connsiteY104" fmla="*/ 1069671 h 3639876"/>
                    <a:gd name="connsiteX105" fmla="*/ 4375703 w 5151032"/>
                    <a:gd name="connsiteY105" fmla="*/ 1106741 h 3639876"/>
                    <a:gd name="connsiteX106" fmla="*/ 4425130 w 5151032"/>
                    <a:gd name="connsiteY106" fmla="*/ 1180882 h 3639876"/>
                    <a:gd name="connsiteX107" fmla="*/ 4462201 w 5151032"/>
                    <a:gd name="connsiteY107" fmla="*/ 1230309 h 3639876"/>
                    <a:gd name="connsiteX108" fmla="*/ 4486914 w 5151032"/>
                    <a:gd name="connsiteY108" fmla="*/ 1279736 h 3639876"/>
                    <a:gd name="connsiteX109" fmla="*/ 4511628 w 5151032"/>
                    <a:gd name="connsiteY109" fmla="*/ 1316806 h 3639876"/>
                    <a:gd name="connsiteX110" fmla="*/ 4536341 w 5151032"/>
                    <a:gd name="connsiteY110" fmla="*/ 1366233 h 3639876"/>
                    <a:gd name="connsiteX111" fmla="*/ 4585768 w 5151032"/>
                    <a:gd name="connsiteY111" fmla="*/ 1452731 h 3639876"/>
                    <a:gd name="connsiteX112" fmla="*/ 4598125 w 5151032"/>
                    <a:gd name="connsiteY112" fmla="*/ 1489801 h 3639876"/>
                    <a:gd name="connsiteX113" fmla="*/ 4622838 w 5151032"/>
                    <a:gd name="connsiteY113" fmla="*/ 1539228 h 3639876"/>
                    <a:gd name="connsiteX114" fmla="*/ 4635195 w 5151032"/>
                    <a:gd name="connsiteY114" fmla="*/ 1588655 h 3639876"/>
                    <a:gd name="connsiteX115" fmla="*/ 4659909 w 5151032"/>
                    <a:gd name="connsiteY115" fmla="*/ 1662795 h 3639876"/>
                    <a:gd name="connsiteX116" fmla="*/ 4684622 w 5151032"/>
                    <a:gd name="connsiteY116" fmla="*/ 1736936 h 3639876"/>
                    <a:gd name="connsiteX117" fmla="*/ 4734049 w 5151032"/>
                    <a:gd name="connsiteY117" fmla="*/ 1835790 h 3639876"/>
                    <a:gd name="connsiteX118" fmla="*/ 4758763 w 5151032"/>
                    <a:gd name="connsiteY118" fmla="*/ 1947001 h 3639876"/>
                    <a:gd name="connsiteX119" fmla="*/ 4771119 w 5151032"/>
                    <a:gd name="connsiteY119" fmla="*/ 1984071 h 3639876"/>
                    <a:gd name="connsiteX120" fmla="*/ 4746406 w 5151032"/>
                    <a:gd name="connsiteY120" fmla="*/ 2391844 h 3639876"/>
                    <a:gd name="connsiteX121" fmla="*/ 4696979 w 5151032"/>
                    <a:gd name="connsiteY121" fmla="*/ 2515412 h 3639876"/>
                    <a:gd name="connsiteX122" fmla="*/ 4647552 w 5151032"/>
                    <a:gd name="connsiteY122" fmla="*/ 2638979 h 3639876"/>
                    <a:gd name="connsiteX123" fmla="*/ 4610482 w 5151032"/>
                    <a:gd name="connsiteY123" fmla="*/ 2774904 h 3639876"/>
                    <a:gd name="connsiteX124" fmla="*/ 4598125 w 5151032"/>
                    <a:gd name="connsiteY124" fmla="*/ 2811974 h 3639876"/>
                    <a:gd name="connsiteX125" fmla="*/ 4573411 w 5151032"/>
                    <a:gd name="connsiteY125" fmla="*/ 2849044 h 3639876"/>
                    <a:gd name="connsiteX126" fmla="*/ 4536341 w 5151032"/>
                    <a:gd name="connsiteY126" fmla="*/ 2947898 h 3639876"/>
                    <a:gd name="connsiteX127" fmla="*/ 4511628 w 5151032"/>
                    <a:gd name="connsiteY127" fmla="*/ 3022039 h 3639876"/>
                    <a:gd name="connsiteX128" fmla="*/ 4449844 w 5151032"/>
                    <a:gd name="connsiteY128" fmla="*/ 3133249 h 3639876"/>
                    <a:gd name="connsiteX129" fmla="*/ 4486914 w 5151032"/>
                    <a:gd name="connsiteY129" fmla="*/ 3145606 h 3639876"/>
                    <a:gd name="connsiteX130" fmla="*/ 4709336 w 5151032"/>
                    <a:gd name="connsiteY130" fmla="*/ 3120893 h 3639876"/>
                    <a:gd name="connsiteX131" fmla="*/ 4857617 w 5151032"/>
                    <a:gd name="connsiteY131" fmla="*/ 3133249 h 3639876"/>
                    <a:gd name="connsiteX132" fmla="*/ 4931757 w 5151032"/>
                    <a:gd name="connsiteY132" fmla="*/ 3157963 h 3639876"/>
                    <a:gd name="connsiteX133" fmla="*/ 4968828 w 5151032"/>
                    <a:gd name="connsiteY133" fmla="*/ 3195033 h 3639876"/>
                    <a:gd name="connsiteX134" fmla="*/ 5005898 w 5151032"/>
                    <a:gd name="connsiteY134" fmla="*/ 3207390 h 3639876"/>
                    <a:gd name="connsiteX135" fmla="*/ 5092395 w 5151032"/>
                    <a:gd name="connsiteY135" fmla="*/ 3244460 h 3639876"/>
                    <a:gd name="connsiteX136" fmla="*/ 5129465 w 5151032"/>
                    <a:gd name="connsiteY136" fmla="*/ 3293887 h 3639876"/>
                    <a:gd name="connsiteX137" fmla="*/ 5141822 w 5151032"/>
                    <a:gd name="connsiteY137" fmla="*/ 3330958 h 3639876"/>
                    <a:gd name="connsiteX138" fmla="*/ 5067682 w 5151032"/>
                    <a:gd name="connsiteY138" fmla="*/ 3355671 h 3639876"/>
                    <a:gd name="connsiteX139" fmla="*/ 5030611 w 5151032"/>
                    <a:gd name="connsiteY139" fmla="*/ 3368028 h 3639876"/>
                    <a:gd name="connsiteX140" fmla="*/ 4981184 w 5151032"/>
                    <a:gd name="connsiteY140" fmla="*/ 3380385 h 3639876"/>
                    <a:gd name="connsiteX141" fmla="*/ 4869974 w 5151032"/>
                    <a:gd name="connsiteY141" fmla="*/ 3417455 h 3639876"/>
                    <a:gd name="connsiteX142" fmla="*/ 4808190 w 5151032"/>
                    <a:gd name="connsiteY142" fmla="*/ 3442168 h 3639876"/>
                    <a:gd name="connsiteX143" fmla="*/ 4190352 w 5151032"/>
                    <a:gd name="connsiteY143" fmla="*/ 3429812 h 3639876"/>
                    <a:gd name="connsiteX144" fmla="*/ 4128568 w 5151032"/>
                    <a:gd name="connsiteY144" fmla="*/ 3330958 h 3639876"/>
                    <a:gd name="connsiteX145" fmla="*/ 4116211 w 5151032"/>
                    <a:gd name="connsiteY145" fmla="*/ 3293887 h 3639876"/>
                    <a:gd name="connsiteX146" fmla="*/ 4054428 w 5151032"/>
                    <a:gd name="connsiteY146" fmla="*/ 3306244 h 3639876"/>
                    <a:gd name="connsiteX147" fmla="*/ 4029714 w 5151032"/>
                    <a:gd name="connsiteY147" fmla="*/ 3343314 h 3639876"/>
                    <a:gd name="connsiteX148" fmla="*/ 3955574 w 5151032"/>
                    <a:gd name="connsiteY148" fmla="*/ 3405098 h 3639876"/>
                    <a:gd name="connsiteX149" fmla="*/ 3918503 w 5151032"/>
                    <a:gd name="connsiteY149" fmla="*/ 3417455 h 3639876"/>
                    <a:gd name="connsiteX150" fmla="*/ 3893790 w 5151032"/>
                    <a:gd name="connsiteY150" fmla="*/ 3454525 h 3639876"/>
                    <a:gd name="connsiteX151" fmla="*/ 3955574 w 5151032"/>
                    <a:gd name="connsiteY151" fmla="*/ 3528666 h 3639876"/>
                    <a:gd name="connsiteX152" fmla="*/ 3943217 w 5151032"/>
                    <a:gd name="connsiteY152" fmla="*/ 3590449 h 3639876"/>
                    <a:gd name="connsiteX153" fmla="*/ 3498374 w 5151032"/>
                    <a:gd name="connsiteY153" fmla="*/ 3615163 h 3639876"/>
                    <a:gd name="connsiteX154" fmla="*/ 3399519 w 5151032"/>
                    <a:gd name="connsiteY154" fmla="*/ 3627520 h 3639876"/>
                    <a:gd name="connsiteX155" fmla="*/ 3214168 w 5151032"/>
                    <a:gd name="connsiteY155" fmla="*/ 3602806 h 3639876"/>
                    <a:gd name="connsiteX156" fmla="*/ 3177098 w 5151032"/>
                    <a:gd name="connsiteY156" fmla="*/ 3578093 h 3639876"/>
                    <a:gd name="connsiteX157" fmla="*/ 3164741 w 5151032"/>
                    <a:gd name="connsiteY157" fmla="*/ 3541022 h 3639876"/>
                    <a:gd name="connsiteX158" fmla="*/ 3226525 w 5151032"/>
                    <a:gd name="connsiteY158" fmla="*/ 3466882 h 3639876"/>
                    <a:gd name="connsiteX159" fmla="*/ 2126774 w 5151032"/>
                    <a:gd name="connsiteY159" fmla="*/ 3454525 h 3639876"/>
                    <a:gd name="connsiteX160" fmla="*/ 1805498 w 5151032"/>
                    <a:gd name="connsiteY160" fmla="*/ 3491595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842568 w 5151032"/>
                    <a:gd name="connsiteY4" fmla="*/ 3590449 h 3639876"/>
                    <a:gd name="connsiteX5" fmla="*/ 1743714 w 5151032"/>
                    <a:gd name="connsiteY5" fmla="*/ 3615163 h 3639876"/>
                    <a:gd name="connsiteX6" fmla="*/ 1706644 w 5151032"/>
                    <a:gd name="connsiteY6" fmla="*/ 3627520 h 3639876"/>
                    <a:gd name="connsiteX7" fmla="*/ 1546006 w 5151032"/>
                    <a:gd name="connsiteY7" fmla="*/ 3639876 h 3639876"/>
                    <a:gd name="connsiteX8" fmla="*/ 1187660 w 5151032"/>
                    <a:gd name="connsiteY8" fmla="*/ 3627520 h 3639876"/>
                    <a:gd name="connsiteX9" fmla="*/ 1150590 w 5151032"/>
                    <a:gd name="connsiteY9" fmla="*/ 3615163 h 3639876"/>
                    <a:gd name="connsiteX10" fmla="*/ 1002309 w 5151032"/>
                    <a:gd name="connsiteY10" fmla="*/ 3602806 h 3639876"/>
                    <a:gd name="connsiteX11" fmla="*/ 965238 w 5151032"/>
                    <a:gd name="connsiteY11" fmla="*/ 3590449 h 3639876"/>
                    <a:gd name="connsiteX12" fmla="*/ 965238 w 5151032"/>
                    <a:gd name="connsiteY12" fmla="*/ 3491595 h 3639876"/>
                    <a:gd name="connsiteX13" fmla="*/ 1039379 w 5151032"/>
                    <a:gd name="connsiteY13" fmla="*/ 3454525 h 3639876"/>
                    <a:gd name="connsiteX14" fmla="*/ 1076449 w 5151032"/>
                    <a:gd name="connsiteY14" fmla="*/ 3429812 h 3639876"/>
                    <a:gd name="connsiteX15" fmla="*/ 977595 w 5151032"/>
                    <a:gd name="connsiteY15" fmla="*/ 3429812 h 3639876"/>
                    <a:gd name="connsiteX16" fmla="*/ 792244 w 5151032"/>
                    <a:gd name="connsiteY16" fmla="*/ 3442168 h 3639876"/>
                    <a:gd name="connsiteX17" fmla="*/ 718103 w 5151032"/>
                    <a:gd name="connsiteY17" fmla="*/ 3466882 h 3639876"/>
                    <a:gd name="connsiteX18" fmla="*/ 681033 w 5151032"/>
                    <a:gd name="connsiteY18" fmla="*/ 3479239 h 3639876"/>
                    <a:gd name="connsiteX19" fmla="*/ 508038 w 5151032"/>
                    <a:gd name="connsiteY19" fmla="*/ 3454525 h 3639876"/>
                    <a:gd name="connsiteX20" fmla="*/ 446255 w 5151032"/>
                    <a:gd name="connsiteY20" fmla="*/ 3442168 h 3639876"/>
                    <a:gd name="connsiteX21" fmla="*/ 75552 w 5151032"/>
                    <a:gd name="connsiteY21" fmla="*/ 3429812 h 3639876"/>
                    <a:gd name="connsiteX22" fmla="*/ 50838 w 5151032"/>
                    <a:gd name="connsiteY22" fmla="*/ 3306244 h 3639876"/>
                    <a:gd name="connsiteX23" fmla="*/ 112622 w 5151032"/>
                    <a:gd name="connsiteY23" fmla="*/ 3293887 h 3639876"/>
                    <a:gd name="connsiteX24" fmla="*/ 236190 w 5151032"/>
                    <a:gd name="connsiteY24" fmla="*/ 3256817 h 3639876"/>
                    <a:gd name="connsiteX25" fmla="*/ 273260 w 5151032"/>
                    <a:gd name="connsiteY25" fmla="*/ 3232104 h 3639876"/>
                    <a:gd name="connsiteX26" fmla="*/ 285617 w 5151032"/>
                    <a:gd name="connsiteY26" fmla="*/ 3195033 h 3639876"/>
                    <a:gd name="connsiteX27" fmla="*/ 322687 w 5151032"/>
                    <a:gd name="connsiteY27" fmla="*/ 3182676 h 3639876"/>
                    <a:gd name="connsiteX28" fmla="*/ 372114 w 5151032"/>
                    <a:gd name="connsiteY28" fmla="*/ 3157963 h 3639876"/>
                    <a:gd name="connsiteX29" fmla="*/ 804601 w 5151032"/>
                    <a:gd name="connsiteY29" fmla="*/ 3145606 h 3639876"/>
                    <a:gd name="connsiteX30" fmla="*/ 804601 w 5151032"/>
                    <a:gd name="connsiteY30" fmla="*/ 2972612 h 3639876"/>
                    <a:gd name="connsiteX31" fmla="*/ 742817 w 5151032"/>
                    <a:gd name="connsiteY31" fmla="*/ 2898471 h 3639876"/>
                    <a:gd name="connsiteX32" fmla="*/ 718103 w 5151032"/>
                    <a:gd name="connsiteY32" fmla="*/ 2861401 h 3639876"/>
                    <a:gd name="connsiteX33" fmla="*/ 656319 w 5151032"/>
                    <a:gd name="connsiteY33" fmla="*/ 2774904 h 3639876"/>
                    <a:gd name="connsiteX34" fmla="*/ 619249 w 5151032"/>
                    <a:gd name="connsiteY34" fmla="*/ 2676049 h 3639876"/>
                    <a:gd name="connsiteX35" fmla="*/ 594536 w 5151032"/>
                    <a:gd name="connsiteY35" fmla="*/ 2589552 h 3639876"/>
                    <a:gd name="connsiteX36" fmla="*/ 569822 w 5151032"/>
                    <a:gd name="connsiteY36" fmla="*/ 2552482 h 3639876"/>
                    <a:gd name="connsiteX37" fmla="*/ 557465 w 5151032"/>
                    <a:gd name="connsiteY37" fmla="*/ 2503055 h 3639876"/>
                    <a:gd name="connsiteX38" fmla="*/ 532752 w 5151032"/>
                    <a:gd name="connsiteY38" fmla="*/ 2428914 h 3639876"/>
                    <a:gd name="connsiteX39" fmla="*/ 508038 w 5151032"/>
                    <a:gd name="connsiteY39" fmla="*/ 2342417 h 3639876"/>
                    <a:gd name="connsiteX40" fmla="*/ 495682 w 5151032"/>
                    <a:gd name="connsiteY40" fmla="*/ 2255920 h 3639876"/>
                    <a:gd name="connsiteX41" fmla="*/ 483325 w 5151032"/>
                    <a:gd name="connsiteY41" fmla="*/ 2194136 h 3639876"/>
                    <a:gd name="connsiteX42" fmla="*/ 495682 w 5151032"/>
                    <a:gd name="connsiteY42" fmla="*/ 1848147 h 3639876"/>
                    <a:gd name="connsiteX43" fmla="*/ 532752 w 5151032"/>
                    <a:gd name="connsiteY43" fmla="*/ 1736936 h 3639876"/>
                    <a:gd name="connsiteX44" fmla="*/ 569822 w 5151032"/>
                    <a:gd name="connsiteY44" fmla="*/ 1650439 h 3639876"/>
                    <a:gd name="connsiteX45" fmla="*/ 631606 w 5151032"/>
                    <a:gd name="connsiteY45" fmla="*/ 1526871 h 3639876"/>
                    <a:gd name="connsiteX46" fmla="*/ 656319 w 5151032"/>
                    <a:gd name="connsiteY46" fmla="*/ 1489801 h 3639876"/>
                    <a:gd name="connsiteX47" fmla="*/ 681033 w 5151032"/>
                    <a:gd name="connsiteY47" fmla="*/ 1452731 h 3639876"/>
                    <a:gd name="connsiteX48" fmla="*/ 693390 w 5151032"/>
                    <a:gd name="connsiteY48" fmla="*/ 1403304 h 3639876"/>
                    <a:gd name="connsiteX49" fmla="*/ 730460 w 5151032"/>
                    <a:gd name="connsiteY49" fmla="*/ 1366233 h 3639876"/>
                    <a:gd name="connsiteX50" fmla="*/ 755174 w 5151032"/>
                    <a:gd name="connsiteY50" fmla="*/ 1329163 h 3639876"/>
                    <a:gd name="connsiteX51" fmla="*/ 767530 w 5151032"/>
                    <a:gd name="connsiteY51" fmla="*/ 1279736 h 3639876"/>
                    <a:gd name="connsiteX52" fmla="*/ 841671 w 5151032"/>
                    <a:gd name="connsiteY52" fmla="*/ 1230309 h 3639876"/>
                    <a:gd name="connsiteX53" fmla="*/ 878741 w 5151032"/>
                    <a:gd name="connsiteY53" fmla="*/ 1205595 h 3639876"/>
                    <a:gd name="connsiteX54" fmla="*/ 952882 w 5151032"/>
                    <a:gd name="connsiteY54" fmla="*/ 1180882 h 3639876"/>
                    <a:gd name="connsiteX55" fmla="*/ 989952 w 5151032"/>
                    <a:gd name="connsiteY55" fmla="*/ 1156168 h 3639876"/>
                    <a:gd name="connsiteX56" fmla="*/ 1014665 w 5151032"/>
                    <a:gd name="connsiteY56" fmla="*/ 1119098 h 3639876"/>
                    <a:gd name="connsiteX57" fmla="*/ 1088806 w 5151032"/>
                    <a:gd name="connsiteY57" fmla="*/ 1094385 h 3639876"/>
                    <a:gd name="connsiteX58" fmla="*/ 1162946 w 5151032"/>
                    <a:gd name="connsiteY58" fmla="*/ 1032601 h 3639876"/>
                    <a:gd name="connsiteX59" fmla="*/ 1200017 w 5151032"/>
                    <a:gd name="connsiteY59" fmla="*/ 1007887 h 3639876"/>
                    <a:gd name="connsiteX60" fmla="*/ 1261801 w 5151032"/>
                    <a:gd name="connsiteY60" fmla="*/ 921390 h 3639876"/>
                    <a:gd name="connsiteX61" fmla="*/ 1298871 w 5151032"/>
                    <a:gd name="connsiteY61" fmla="*/ 847249 h 3639876"/>
                    <a:gd name="connsiteX62" fmla="*/ 1360655 w 5151032"/>
                    <a:gd name="connsiteY62" fmla="*/ 760752 h 3639876"/>
                    <a:gd name="connsiteX63" fmla="*/ 1410082 w 5151032"/>
                    <a:gd name="connsiteY63" fmla="*/ 686612 h 3639876"/>
                    <a:gd name="connsiteX64" fmla="*/ 1459509 w 5151032"/>
                    <a:gd name="connsiteY64" fmla="*/ 612471 h 3639876"/>
                    <a:gd name="connsiteX65" fmla="*/ 1508936 w 5151032"/>
                    <a:gd name="connsiteY65" fmla="*/ 538331 h 3639876"/>
                    <a:gd name="connsiteX66" fmla="*/ 1558363 w 5151032"/>
                    <a:gd name="connsiteY66" fmla="*/ 488904 h 3639876"/>
                    <a:gd name="connsiteX67" fmla="*/ 1607790 w 5151032"/>
                    <a:gd name="connsiteY67" fmla="*/ 427120 h 3639876"/>
                    <a:gd name="connsiteX68" fmla="*/ 1657217 w 5151032"/>
                    <a:gd name="connsiteY68" fmla="*/ 340622 h 3639876"/>
                    <a:gd name="connsiteX69" fmla="*/ 1743714 w 5151032"/>
                    <a:gd name="connsiteY69" fmla="*/ 254125 h 3639876"/>
                    <a:gd name="connsiteX70" fmla="*/ 1817855 w 5151032"/>
                    <a:gd name="connsiteY70" fmla="*/ 204698 h 3639876"/>
                    <a:gd name="connsiteX71" fmla="*/ 1891995 w 5151032"/>
                    <a:gd name="connsiteY71" fmla="*/ 179985 h 3639876"/>
                    <a:gd name="connsiteX72" fmla="*/ 1966136 w 5151032"/>
                    <a:gd name="connsiteY72" fmla="*/ 142914 h 3639876"/>
                    <a:gd name="connsiteX73" fmla="*/ 2052633 w 5151032"/>
                    <a:gd name="connsiteY73" fmla="*/ 105844 h 3639876"/>
                    <a:gd name="connsiteX74" fmla="*/ 2139130 w 5151032"/>
                    <a:gd name="connsiteY74" fmla="*/ 68774 h 3639876"/>
                    <a:gd name="connsiteX75" fmla="*/ 2213271 w 5151032"/>
                    <a:gd name="connsiteY75" fmla="*/ 44060 h 3639876"/>
                    <a:gd name="connsiteX76" fmla="*/ 2250341 w 5151032"/>
                    <a:gd name="connsiteY76" fmla="*/ 31704 h 3639876"/>
                    <a:gd name="connsiteX77" fmla="*/ 2361552 w 5151032"/>
                    <a:gd name="connsiteY77" fmla="*/ 19347 h 3639876"/>
                    <a:gd name="connsiteX78" fmla="*/ 2398622 w 5151032"/>
                    <a:gd name="connsiteY78" fmla="*/ 6990 h 3639876"/>
                    <a:gd name="connsiteX79" fmla="*/ 2794038 w 5151032"/>
                    <a:gd name="connsiteY79" fmla="*/ 31704 h 3639876"/>
                    <a:gd name="connsiteX80" fmla="*/ 2843465 w 5151032"/>
                    <a:gd name="connsiteY80" fmla="*/ 56417 h 3639876"/>
                    <a:gd name="connsiteX81" fmla="*/ 2880536 w 5151032"/>
                    <a:gd name="connsiteY81" fmla="*/ 68774 h 3639876"/>
                    <a:gd name="connsiteX82" fmla="*/ 2954676 w 5151032"/>
                    <a:gd name="connsiteY82" fmla="*/ 105844 h 3639876"/>
                    <a:gd name="connsiteX83" fmla="*/ 2991746 w 5151032"/>
                    <a:gd name="connsiteY83" fmla="*/ 118201 h 3639876"/>
                    <a:gd name="connsiteX84" fmla="*/ 3065887 w 5151032"/>
                    <a:gd name="connsiteY84" fmla="*/ 155271 h 3639876"/>
                    <a:gd name="connsiteX85" fmla="*/ 3102957 w 5151032"/>
                    <a:gd name="connsiteY85" fmla="*/ 192341 h 3639876"/>
                    <a:gd name="connsiteX86" fmla="*/ 3152384 w 5151032"/>
                    <a:gd name="connsiteY86" fmla="*/ 229412 h 3639876"/>
                    <a:gd name="connsiteX87" fmla="*/ 3238882 w 5151032"/>
                    <a:gd name="connsiteY87" fmla="*/ 278839 h 3639876"/>
                    <a:gd name="connsiteX88" fmla="*/ 3275952 w 5151032"/>
                    <a:gd name="connsiteY88" fmla="*/ 291195 h 3639876"/>
                    <a:gd name="connsiteX89" fmla="*/ 3350092 w 5151032"/>
                    <a:gd name="connsiteY89" fmla="*/ 352979 h 3639876"/>
                    <a:gd name="connsiteX90" fmla="*/ 3424233 w 5151032"/>
                    <a:gd name="connsiteY90" fmla="*/ 402406 h 3639876"/>
                    <a:gd name="connsiteX91" fmla="*/ 3473660 w 5151032"/>
                    <a:gd name="connsiteY91" fmla="*/ 439476 h 3639876"/>
                    <a:gd name="connsiteX92" fmla="*/ 3510730 w 5151032"/>
                    <a:gd name="connsiteY92" fmla="*/ 464190 h 3639876"/>
                    <a:gd name="connsiteX93" fmla="*/ 3621941 w 5151032"/>
                    <a:gd name="connsiteY93" fmla="*/ 550687 h 3639876"/>
                    <a:gd name="connsiteX94" fmla="*/ 3745509 w 5151032"/>
                    <a:gd name="connsiteY94" fmla="*/ 736039 h 3639876"/>
                    <a:gd name="connsiteX95" fmla="*/ 3770222 w 5151032"/>
                    <a:gd name="connsiteY95" fmla="*/ 785466 h 3639876"/>
                    <a:gd name="connsiteX96" fmla="*/ 3844363 w 5151032"/>
                    <a:gd name="connsiteY96" fmla="*/ 847249 h 3639876"/>
                    <a:gd name="connsiteX97" fmla="*/ 3955574 w 5151032"/>
                    <a:gd name="connsiteY97" fmla="*/ 884320 h 3639876"/>
                    <a:gd name="connsiteX98" fmla="*/ 3992644 w 5151032"/>
                    <a:gd name="connsiteY98" fmla="*/ 896676 h 3639876"/>
                    <a:gd name="connsiteX99" fmla="*/ 4091498 w 5151032"/>
                    <a:gd name="connsiteY99" fmla="*/ 921390 h 3639876"/>
                    <a:gd name="connsiteX100" fmla="*/ 4128568 w 5151032"/>
                    <a:gd name="connsiteY100" fmla="*/ 946104 h 3639876"/>
                    <a:gd name="connsiteX101" fmla="*/ 4227422 w 5151032"/>
                    <a:gd name="connsiteY101" fmla="*/ 970817 h 3639876"/>
                    <a:gd name="connsiteX102" fmla="*/ 4301563 w 5151032"/>
                    <a:gd name="connsiteY102" fmla="*/ 1007887 h 3639876"/>
                    <a:gd name="connsiteX103" fmla="*/ 4326276 w 5151032"/>
                    <a:gd name="connsiteY103" fmla="*/ 1044958 h 3639876"/>
                    <a:gd name="connsiteX104" fmla="*/ 4363346 w 5151032"/>
                    <a:gd name="connsiteY104" fmla="*/ 1069671 h 3639876"/>
                    <a:gd name="connsiteX105" fmla="*/ 4375703 w 5151032"/>
                    <a:gd name="connsiteY105" fmla="*/ 1106741 h 3639876"/>
                    <a:gd name="connsiteX106" fmla="*/ 4425130 w 5151032"/>
                    <a:gd name="connsiteY106" fmla="*/ 1180882 h 3639876"/>
                    <a:gd name="connsiteX107" fmla="*/ 4462201 w 5151032"/>
                    <a:gd name="connsiteY107" fmla="*/ 1230309 h 3639876"/>
                    <a:gd name="connsiteX108" fmla="*/ 4486914 w 5151032"/>
                    <a:gd name="connsiteY108" fmla="*/ 1279736 h 3639876"/>
                    <a:gd name="connsiteX109" fmla="*/ 4511628 w 5151032"/>
                    <a:gd name="connsiteY109" fmla="*/ 1316806 h 3639876"/>
                    <a:gd name="connsiteX110" fmla="*/ 4536341 w 5151032"/>
                    <a:gd name="connsiteY110" fmla="*/ 1366233 h 3639876"/>
                    <a:gd name="connsiteX111" fmla="*/ 4585768 w 5151032"/>
                    <a:gd name="connsiteY111" fmla="*/ 1452731 h 3639876"/>
                    <a:gd name="connsiteX112" fmla="*/ 4598125 w 5151032"/>
                    <a:gd name="connsiteY112" fmla="*/ 1489801 h 3639876"/>
                    <a:gd name="connsiteX113" fmla="*/ 4622838 w 5151032"/>
                    <a:gd name="connsiteY113" fmla="*/ 1539228 h 3639876"/>
                    <a:gd name="connsiteX114" fmla="*/ 4635195 w 5151032"/>
                    <a:gd name="connsiteY114" fmla="*/ 1588655 h 3639876"/>
                    <a:gd name="connsiteX115" fmla="*/ 4659909 w 5151032"/>
                    <a:gd name="connsiteY115" fmla="*/ 1662795 h 3639876"/>
                    <a:gd name="connsiteX116" fmla="*/ 4684622 w 5151032"/>
                    <a:gd name="connsiteY116" fmla="*/ 1736936 h 3639876"/>
                    <a:gd name="connsiteX117" fmla="*/ 4734049 w 5151032"/>
                    <a:gd name="connsiteY117" fmla="*/ 1835790 h 3639876"/>
                    <a:gd name="connsiteX118" fmla="*/ 4758763 w 5151032"/>
                    <a:gd name="connsiteY118" fmla="*/ 1947001 h 3639876"/>
                    <a:gd name="connsiteX119" fmla="*/ 4771119 w 5151032"/>
                    <a:gd name="connsiteY119" fmla="*/ 1984071 h 3639876"/>
                    <a:gd name="connsiteX120" fmla="*/ 4746406 w 5151032"/>
                    <a:gd name="connsiteY120" fmla="*/ 2391844 h 3639876"/>
                    <a:gd name="connsiteX121" fmla="*/ 4696979 w 5151032"/>
                    <a:gd name="connsiteY121" fmla="*/ 2515412 h 3639876"/>
                    <a:gd name="connsiteX122" fmla="*/ 4647552 w 5151032"/>
                    <a:gd name="connsiteY122" fmla="*/ 2638979 h 3639876"/>
                    <a:gd name="connsiteX123" fmla="*/ 4610482 w 5151032"/>
                    <a:gd name="connsiteY123" fmla="*/ 2774904 h 3639876"/>
                    <a:gd name="connsiteX124" fmla="*/ 4598125 w 5151032"/>
                    <a:gd name="connsiteY124" fmla="*/ 2811974 h 3639876"/>
                    <a:gd name="connsiteX125" fmla="*/ 4573411 w 5151032"/>
                    <a:gd name="connsiteY125" fmla="*/ 2849044 h 3639876"/>
                    <a:gd name="connsiteX126" fmla="*/ 4536341 w 5151032"/>
                    <a:gd name="connsiteY126" fmla="*/ 2947898 h 3639876"/>
                    <a:gd name="connsiteX127" fmla="*/ 4511628 w 5151032"/>
                    <a:gd name="connsiteY127" fmla="*/ 3022039 h 3639876"/>
                    <a:gd name="connsiteX128" fmla="*/ 4449844 w 5151032"/>
                    <a:gd name="connsiteY128" fmla="*/ 3133249 h 3639876"/>
                    <a:gd name="connsiteX129" fmla="*/ 4486914 w 5151032"/>
                    <a:gd name="connsiteY129" fmla="*/ 3145606 h 3639876"/>
                    <a:gd name="connsiteX130" fmla="*/ 4709336 w 5151032"/>
                    <a:gd name="connsiteY130" fmla="*/ 3120893 h 3639876"/>
                    <a:gd name="connsiteX131" fmla="*/ 4857617 w 5151032"/>
                    <a:gd name="connsiteY131" fmla="*/ 3133249 h 3639876"/>
                    <a:gd name="connsiteX132" fmla="*/ 4931757 w 5151032"/>
                    <a:gd name="connsiteY132" fmla="*/ 3157963 h 3639876"/>
                    <a:gd name="connsiteX133" fmla="*/ 4968828 w 5151032"/>
                    <a:gd name="connsiteY133" fmla="*/ 3195033 h 3639876"/>
                    <a:gd name="connsiteX134" fmla="*/ 5005898 w 5151032"/>
                    <a:gd name="connsiteY134" fmla="*/ 3207390 h 3639876"/>
                    <a:gd name="connsiteX135" fmla="*/ 5092395 w 5151032"/>
                    <a:gd name="connsiteY135" fmla="*/ 3244460 h 3639876"/>
                    <a:gd name="connsiteX136" fmla="*/ 5129465 w 5151032"/>
                    <a:gd name="connsiteY136" fmla="*/ 3293887 h 3639876"/>
                    <a:gd name="connsiteX137" fmla="*/ 5141822 w 5151032"/>
                    <a:gd name="connsiteY137" fmla="*/ 3330958 h 3639876"/>
                    <a:gd name="connsiteX138" fmla="*/ 5067682 w 5151032"/>
                    <a:gd name="connsiteY138" fmla="*/ 3355671 h 3639876"/>
                    <a:gd name="connsiteX139" fmla="*/ 5030611 w 5151032"/>
                    <a:gd name="connsiteY139" fmla="*/ 3368028 h 3639876"/>
                    <a:gd name="connsiteX140" fmla="*/ 4981184 w 5151032"/>
                    <a:gd name="connsiteY140" fmla="*/ 3380385 h 3639876"/>
                    <a:gd name="connsiteX141" fmla="*/ 4869974 w 5151032"/>
                    <a:gd name="connsiteY141" fmla="*/ 3417455 h 3639876"/>
                    <a:gd name="connsiteX142" fmla="*/ 4808190 w 5151032"/>
                    <a:gd name="connsiteY142" fmla="*/ 3442168 h 3639876"/>
                    <a:gd name="connsiteX143" fmla="*/ 4190352 w 5151032"/>
                    <a:gd name="connsiteY143" fmla="*/ 3429812 h 3639876"/>
                    <a:gd name="connsiteX144" fmla="*/ 4128568 w 5151032"/>
                    <a:gd name="connsiteY144" fmla="*/ 3330958 h 3639876"/>
                    <a:gd name="connsiteX145" fmla="*/ 4116211 w 5151032"/>
                    <a:gd name="connsiteY145" fmla="*/ 3293887 h 3639876"/>
                    <a:gd name="connsiteX146" fmla="*/ 4054428 w 5151032"/>
                    <a:gd name="connsiteY146" fmla="*/ 3306244 h 3639876"/>
                    <a:gd name="connsiteX147" fmla="*/ 4029714 w 5151032"/>
                    <a:gd name="connsiteY147" fmla="*/ 3343314 h 3639876"/>
                    <a:gd name="connsiteX148" fmla="*/ 3955574 w 5151032"/>
                    <a:gd name="connsiteY148" fmla="*/ 3405098 h 3639876"/>
                    <a:gd name="connsiteX149" fmla="*/ 3918503 w 5151032"/>
                    <a:gd name="connsiteY149" fmla="*/ 3417455 h 3639876"/>
                    <a:gd name="connsiteX150" fmla="*/ 3893790 w 5151032"/>
                    <a:gd name="connsiteY150" fmla="*/ 3454525 h 3639876"/>
                    <a:gd name="connsiteX151" fmla="*/ 3955574 w 5151032"/>
                    <a:gd name="connsiteY151" fmla="*/ 3528666 h 3639876"/>
                    <a:gd name="connsiteX152" fmla="*/ 3943217 w 5151032"/>
                    <a:gd name="connsiteY152" fmla="*/ 3590449 h 3639876"/>
                    <a:gd name="connsiteX153" fmla="*/ 3498374 w 5151032"/>
                    <a:gd name="connsiteY153" fmla="*/ 3615163 h 3639876"/>
                    <a:gd name="connsiteX154" fmla="*/ 3399519 w 5151032"/>
                    <a:gd name="connsiteY154" fmla="*/ 3627520 h 3639876"/>
                    <a:gd name="connsiteX155" fmla="*/ 3214168 w 5151032"/>
                    <a:gd name="connsiteY155" fmla="*/ 3602806 h 3639876"/>
                    <a:gd name="connsiteX156" fmla="*/ 3177098 w 5151032"/>
                    <a:gd name="connsiteY156" fmla="*/ 3578093 h 3639876"/>
                    <a:gd name="connsiteX157" fmla="*/ 3164741 w 5151032"/>
                    <a:gd name="connsiteY157" fmla="*/ 3541022 h 3639876"/>
                    <a:gd name="connsiteX158" fmla="*/ 3226525 w 5151032"/>
                    <a:gd name="connsiteY158" fmla="*/ 3466882 h 3639876"/>
                    <a:gd name="connsiteX159" fmla="*/ 2126774 w 5151032"/>
                    <a:gd name="connsiteY159" fmla="*/ 3454525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842568 w 5151032"/>
                    <a:gd name="connsiteY4" fmla="*/ 3590449 h 3639876"/>
                    <a:gd name="connsiteX5" fmla="*/ 1743714 w 5151032"/>
                    <a:gd name="connsiteY5" fmla="*/ 3615163 h 3639876"/>
                    <a:gd name="connsiteX6" fmla="*/ 1706644 w 5151032"/>
                    <a:gd name="connsiteY6" fmla="*/ 3627520 h 3639876"/>
                    <a:gd name="connsiteX7" fmla="*/ 1546006 w 5151032"/>
                    <a:gd name="connsiteY7" fmla="*/ 3639876 h 3639876"/>
                    <a:gd name="connsiteX8" fmla="*/ 1187660 w 5151032"/>
                    <a:gd name="connsiteY8" fmla="*/ 3627520 h 3639876"/>
                    <a:gd name="connsiteX9" fmla="*/ 1150590 w 5151032"/>
                    <a:gd name="connsiteY9" fmla="*/ 3615163 h 3639876"/>
                    <a:gd name="connsiteX10" fmla="*/ 1002309 w 5151032"/>
                    <a:gd name="connsiteY10" fmla="*/ 3602806 h 3639876"/>
                    <a:gd name="connsiteX11" fmla="*/ 965238 w 5151032"/>
                    <a:gd name="connsiteY11" fmla="*/ 3590449 h 3639876"/>
                    <a:gd name="connsiteX12" fmla="*/ 965238 w 5151032"/>
                    <a:gd name="connsiteY12" fmla="*/ 3491595 h 3639876"/>
                    <a:gd name="connsiteX13" fmla="*/ 1039379 w 5151032"/>
                    <a:gd name="connsiteY13" fmla="*/ 3454525 h 3639876"/>
                    <a:gd name="connsiteX14" fmla="*/ 1076449 w 5151032"/>
                    <a:gd name="connsiteY14" fmla="*/ 3429812 h 3639876"/>
                    <a:gd name="connsiteX15" fmla="*/ 977595 w 5151032"/>
                    <a:gd name="connsiteY15" fmla="*/ 3429812 h 3639876"/>
                    <a:gd name="connsiteX16" fmla="*/ 792244 w 5151032"/>
                    <a:gd name="connsiteY16" fmla="*/ 3442168 h 3639876"/>
                    <a:gd name="connsiteX17" fmla="*/ 718103 w 5151032"/>
                    <a:gd name="connsiteY17" fmla="*/ 3466882 h 3639876"/>
                    <a:gd name="connsiteX18" fmla="*/ 681033 w 5151032"/>
                    <a:gd name="connsiteY18" fmla="*/ 3479239 h 3639876"/>
                    <a:gd name="connsiteX19" fmla="*/ 508038 w 5151032"/>
                    <a:gd name="connsiteY19" fmla="*/ 3454525 h 3639876"/>
                    <a:gd name="connsiteX20" fmla="*/ 446255 w 5151032"/>
                    <a:gd name="connsiteY20" fmla="*/ 3442168 h 3639876"/>
                    <a:gd name="connsiteX21" fmla="*/ 75552 w 5151032"/>
                    <a:gd name="connsiteY21" fmla="*/ 3429812 h 3639876"/>
                    <a:gd name="connsiteX22" fmla="*/ 50838 w 5151032"/>
                    <a:gd name="connsiteY22" fmla="*/ 3306244 h 3639876"/>
                    <a:gd name="connsiteX23" fmla="*/ 112622 w 5151032"/>
                    <a:gd name="connsiteY23" fmla="*/ 3293887 h 3639876"/>
                    <a:gd name="connsiteX24" fmla="*/ 236190 w 5151032"/>
                    <a:gd name="connsiteY24" fmla="*/ 3256817 h 3639876"/>
                    <a:gd name="connsiteX25" fmla="*/ 273260 w 5151032"/>
                    <a:gd name="connsiteY25" fmla="*/ 3232104 h 3639876"/>
                    <a:gd name="connsiteX26" fmla="*/ 285617 w 5151032"/>
                    <a:gd name="connsiteY26" fmla="*/ 3195033 h 3639876"/>
                    <a:gd name="connsiteX27" fmla="*/ 322687 w 5151032"/>
                    <a:gd name="connsiteY27" fmla="*/ 3182676 h 3639876"/>
                    <a:gd name="connsiteX28" fmla="*/ 372114 w 5151032"/>
                    <a:gd name="connsiteY28" fmla="*/ 3157963 h 3639876"/>
                    <a:gd name="connsiteX29" fmla="*/ 804601 w 5151032"/>
                    <a:gd name="connsiteY29" fmla="*/ 3145606 h 3639876"/>
                    <a:gd name="connsiteX30" fmla="*/ 804601 w 5151032"/>
                    <a:gd name="connsiteY30" fmla="*/ 2972612 h 3639876"/>
                    <a:gd name="connsiteX31" fmla="*/ 742817 w 5151032"/>
                    <a:gd name="connsiteY31" fmla="*/ 2898471 h 3639876"/>
                    <a:gd name="connsiteX32" fmla="*/ 718103 w 5151032"/>
                    <a:gd name="connsiteY32" fmla="*/ 2861401 h 3639876"/>
                    <a:gd name="connsiteX33" fmla="*/ 656319 w 5151032"/>
                    <a:gd name="connsiteY33" fmla="*/ 2774904 h 3639876"/>
                    <a:gd name="connsiteX34" fmla="*/ 619249 w 5151032"/>
                    <a:gd name="connsiteY34" fmla="*/ 2676049 h 3639876"/>
                    <a:gd name="connsiteX35" fmla="*/ 594536 w 5151032"/>
                    <a:gd name="connsiteY35" fmla="*/ 2589552 h 3639876"/>
                    <a:gd name="connsiteX36" fmla="*/ 569822 w 5151032"/>
                    <a:gd name="connsiteY36" fmla="*/ 2552482 h 3639876"/>
                    <a:gd name="connsiteX37" fmla="*/ 557465 w 5151032"/>
                    <a:gd name="connsiteY37" fmla="*/ 2503055 h 3639876"/>
                    <a:gd name="connsiteX38" fmla="*/ 532752 w 5151032"/>
                    <a:gd name="connsiteY38" fmla="*/ 2428914 h 3639876"/>
                    <a:gd name="connsiteX39" fmla="*/ 508038 w 5151032"/>
                    <a:gd name="connsiteY39" fmla="*/ 2342417 h 3639876"/>
                    <a:gd name="connsiteX40" fmla="*/ 495682 w 5151032"/>
                    <a:gd name="connsiteY40" fmla="*/ 2255920 h 3639876"/>
                    <a:gd name="connsiteX41" fmla="*/ 483325 w 5151032"/>
                    <a:gd name="connsiteY41" fmla="*/ 2194136 h 3639876"/>
                    <a:gd name="connsiteX42" fmla="*/ 495682 w 5151032"/>
                    <a:gd name="connsiteY42" fmla="*/ 1848147 h 3639876"/>
                    <a:gd name="connsiteX43" fmla="*/ 532752 w 5151032"/>
                    <a:gd name="connsiteY43" fmla="*/ 1736936 h 3639876"/>
                    <a:gd name="connsiteX44" fmla="*/ 569822 w 5151032"/>
                    <a:gd name="connsiteY44" fmla="*/ 1650439 h 3639876"/>
                    <a:gd name="connsiteX45" fmla="*/ 631606 w 5151032"/>
                    <a:gd name="connsiteY45" fmla="*/ 1526871 h 3639876"/>
                    <a:gd name="connsiteX46" fmla="*/ 656319 w 5151032"/>
                    <a:gd name="connsiteY46" fmla="*/ 1489801 h 3639876"/>
                    <a:gd name="connsiteX47" fmla="*/ 681033 w 5151032"/>
                    <a:gd name="connsiteY47" fmla="*/ 1452731 h 3639876"/>
                    <a:gd name="connsiteX48" fmla="*/ 693390 w 5151032"/>
                    <a:gd name="connsiteY48" fmla="*/ 1403304 h 3639876"/>
                    <a:gd name="connsiteX49" fmla="*/ 730460 w 5151032"/>
                    <a:gd name="connsiteY49" fmla="*/ 1366233 h 3639876"/>
                    <a:gd name="connsiteX50" fmla="*/ 755174 w 5151032"/>
                    <a:gd name="connsiteY50" fmla="*/ 1329163 h 3639876"/>
                    <a:gd name="connsiteX51" fmla="*/ 767530 w 5151032"/>
                    <a:gd name="connsiteY51" fmla="*/ 1279736 h 3639876"/>
                    <a:gd name="connsiteX52" fmla="*/ 841671 w 5151032"/>
                    <a:gd name="connsiteY52" fmla="*/ 1230309 h 3639876"/>
                    <a:gd name="connsiteX53" fmla="*/ 878741 w 5151032"/>
                    <a:gd name="connsiteY53" fmla="*/ 1205595 h 3639876"/>
                    <a:gd name="connsiteX54" fmla="*/ 952882 w 5151032"/>
                    <a:gd name="connsiteY54" fmla="*/ 1180882 h 3639876"/>
                    <a:gd name="connsiteX55" fmla="*/ 989952 w 5151032"/>
                    <a:gd name="connsiteY55" fmla="*/ 1156168 h 3639876"/>
                    <a:gd name="connsiteX56" fmla="*/ 1014665 w 5151032"/>
                    <a:gd name="connsiteY56" fmla="*/ 1119098 h 3639876"/>
                    <a:gd name="connsiteX57" fmla="*/ 1088806 w 5151032"/>
                    <a:gd name="connsiteY57" fmla="*/ 1094385 h 3639876"/>
                    <a:gd name="connsiteX58" fmla="*/ 1162946 w 5151032"/>
                    <a:gd name="connsiteY58" fmla="*/ 1032601 h 3639876"/>
                    <a:gd name="connsiteX59" fmla="*/ 1200017 w 5151032"/>
                    <a:gd name="connsiteY59" fmla="*/ 1007887 h 3639876"/>
                    <a:gd name="connsiteX60" fmla="*/ 1261801 w 5151032"/>
                    <a:gd name="connsiteY60" fmla="*/ 921390 h 3639876"/>
                    <a:gd name="connsiteX61" fmla="*/ 1298871 w 5151032"/>
                    <a:gd name="connsiteY61" fmla="*/ 847249 h 3639876"/>
                    <a:gd name="connsiteX62" fmla="*/ 1360655 w 5151032"/>
                    <a:gd name="connsiteY62" fmla="*/ 760752 h 3639876"/>
                    <a:gd name="connsiteX63" fmla="*/ 1410082 w 5151032"/>
                    <a:gd name="connsiteY63" fmla="*/ 686612 h 3639876"/>
                    <a:gd name="connsiteX64" fmla="*/ 1459509 w 5151032"/>
                    <a:gd name="connsiteY64" fmla="*/ 612471 h 3639876"/>
                    <a:gd name="connsiteX65" fmla="*/ 1508936 w 5151032"/>
                    <a:gd name="connsiteY65" fmla="*/ 538331 h 3639876"/>
                    <a:gd name="connsiteX66" fmla="*/ 1558363 w 5151032"/>
                    <a:gd name="connsiteY66" fmla="*/ 488904 h 3639876"/>
                    <a:gd name="connsiteX67" fmla="*/ 1607790 w 5151032"/>
                    <a:gd name="connsiteY67" fmla="*/ 427120 h 3639876"/>
                    <a:gd name="connsiteX68" fmla="*/ 1657217 w 5151032"/>
                    <a:gd name="connsiteY68" fmla="*/ 340622 h 3639876"/>
                    <a:gd name="connsiteX69" fmla="*/ 1743714 w 5151032"/>
                    <a:gd name="connsiteY69" fmla="*/ 254125 h 3639876"/>
                    <a:gd name="connsiteX70" fmla="*/ 1817855 w 5151032"/>
                    <a:gd name="connsiteY70" fmla="*/ 204698 h 3639876"/>
                    <a:gd name="connsiteX71" fmla="*/ 1891995 w 5151032"/>
                    <a:gd name="connsiteY71" fmla="*/ 179985 h 3639876"/>
                    <a:gd name="connsiteX72" fmla="*/ 1966136 w 5151032"/>
                    <a:gd name="connsiteY72" fmla="*/ 142914 h 3639876"/>
                    <a:gd name="connsiteX73" fmla="*/ 2052633 w 5151032"/>
                    <a:gd name="connsiteY73" fmla="*/ 105844 h 3639876"/>
                    <a:gd name="connsiteX74" fmla="*/ 2139130 w 5151032"/>
                    <a:gd name="connsiteY74" fmla="*/ 68774 h 3639876"/>
                    <a:gd name="connsiteX75" fmla="*/ 2213271 w 5151032"/>
                    <a:gd name="connsiteY75" fmla="*/ 44060 h 3639876"/>
                    <a:gd name="connsiteX76" fmla="*/ 2250341 w 5151032"/>
                    <a:gd name="connsiteY76" fmla="*/ 31704 h 3639876"/>
                    <a:gd name="connsiteX77" fmla="*/ 2361552 w 5151032"/>
                    <a:gd name="connsiteY77" fmla="*/ 19347 h 3639876"/>
                    <a:gd name="connsiteX78" fmla="*/ 2398622 w 5151032"/>
                    <a:gd name="connsiteY78" fmla="*/ 6990 h 3639876"/>
                    <a:gd name="connsiteX79" fmla="*/ 2794038 w 5151032"/>
                    <a:gd name="connsiteY79" fmla="*/ 31704 h 3639876"/>
                    <a:gd name="connsiteX80" fmla="*/ 2843465 w 5151032"/>
                    <a:gd name="connsiteY80" fmla="*/ 56417 h 3639876"/>
                    <a:gd name="connsiteX81" fmla="*/ 2880536 w 5151032"/>
                    <a:gd name="connsiteY81" fmla="*/ 68774 h 3639876"/>
                    <a:gd name="connsiteX82" fmla="*/ 2954676 w 5151032"/>
                    <a:gd name="connsiteY82" fmla="*/ 105844 h 3639876"/>
                    <a:gd name="connsiteX83" fmla="*/ 2991746 w 5151032"/>
                    <a:gd name="connsiteY83" fmla="*/ 118201 h 3639876"/>
                    <a:gd name="connsiteX84" fmla="*/ 3065887 w 5151032"/>
                    <a:gd name="connsiteY84" fmla="*/ 155271 h 3639876"/>
                    <a:gd name="connsiteX85" fmla="*/ 3102957 w 5151032"/>
                    <a:gd name="connsiteY85" fmla="*/ 192341 h 3639876"/>
                    <a:gd name="connsiteX86" fmla="*/ 3152384 w 5151032"/>
                    <a:gd name="connsiteY86" fmla="*/ 229412 h 3639876"/>
                    <a:gd name="connsiteX87" fmla="*/ 3238882 w 5151032"/>
                    <a:gd name="connsiteY87" fmla="*/ 278839 h 3639876"/>
                    <a:gd name="connsiteX88" fmla="*/ 3275952 w 5151032"/>
                    <a:gd name="connsiteY88" fmla="*/ 291195 h 3639876"/>
                    <a:gd name="connsiteX89" fmla="*/ 3350092 w 5151032"/>
                    <a:gd name="connsiteY89" fmla="*/ 352979 h 3639876"/>
                    <a:gd name="connsiteX90" fmla="*/ 3424233 w 5151032"/>
                    <a:gd name="connsiteY90" fmla="*/ 402406 h 3639876"/>
                    <a:gd name="connsiteX91" fmla="*/ 3473660 w 5151032"/>
                    <a:gd name="connsiteY91" fmla="*/ 439476 h 3639876"/>
                    <a:gd name="connsiteX92" fmla="*/ 3510730 w 5151032"/>
                    <a:gd name="connsiteY92" fmla="*/ 464190 h 3639876"/>
                    <a:gd name="connsiteX93" fmla="*/ 3621941 w 5151032"/>
                    <a:gd name="connsiteY93" fmla="*/ 550687 h 3639876"/>
                    <a:gd name="connsiteX94" fmla="*/ 3745509 w 5151032"/>
                    <a:gd name="connsiteY94" fmla="*/ 736039 h 3639876"/>
                    <a:gd name="connsiteX95" fmla="*/ 3770222 w 5151032"/>
                    <a:gd name="connsiteY95" fmla="*/ 785466 h 3639876"/>
                    <a:gd name="connsiteX96" fmla="*/ 3844363 w 5151032"/>
                    <a:gd name="connsiteY96" fmla="*/ 847249 h 3639876"/>
                    <a:gd name="connsiteX97" fmla="*/ 3955574 w 5151032"/>
                    <a:gd name="connsiteY97" fmla="*/ 884320 h 3639876"/>
                    <a:gd name="connsiteX98" fmla="*/ 3992644 w 5151032"/>
                    <a:gd name="connsiteY98" fmla="*/ 896676 h 3639876"/>
                    <a:gd name="connsiteX99" fmla="*/ 4091498 w 5151032"/>
                    <a:gd name="connsiteY99" fmla="*/ 921390 h 3639876"/>
                    <a:gd name="connsiteX100" fmla="*/ 4128568 w 5151032"/>
                    <a:gd name="connsiteY100" fmla="*/ 946104 h 3639876"/>
                    <a:gd name="connsiteX101" fmla="*/ 4227422 w 5151032"/>
                    <a:gd name="connsiteY101" fmla="*/ 970817 h 3639876"/>
                    <a:gd name="connsiteX102" fmla="*/ 4301563 w 5151032"/>
                    <a:gd name="connsiteY102" fmla="*/ 1007887 h 3639876"/>
                    <a:gd name="connsiteX103" fmla="*/ 4326276 w 5151032"/>
                    <a:gd name="connsiteY103" fmla="*/ 1044958 h 3639876"/>
                    <a:gd name="connsiteX104" fmla="*/ 4363346 w 5151032"/>
                    <a:gd name="connsiteY104" fmla="*/ 1069671 h 3639876"/>
                    <a:gd name="connsiteX105" fmla="*/ 4375703 w 5151032"/>
                    <a:gd name="connsiteY105" fmla="*/ 1106741 h 3639876"/>
                    <a:gd name="connsiteX106" fmla="*/ 4425130 w 5151032"/>
                    <a:gd name="connsiteY106" fmla="*/ 1180882 h 3639876"/>
                    <a:gd name="connsiteX107" fmla="*/ 4462201 w 5151032"/>
                    <a:gd name="connsiteY107" fmla="*/ 1230309 h 3639876"/>
                    <a:gd name="connsiteX108" fmla="*/ 4486914 w 5151032"/>
                    <a:gd name="connsiteY108" fmla="*/ 1279736 h 3639876"/>
                    <a:gd name="connsiteX109" fmla="*/ 4511628 w 5151032"/>
                    <a:gd name="connsiteY109" fmla="*/ 1316806 h 3639876"/>
                    <a:gd name="connsiteX110" fmla="*/ 4536341 w 5151032"/>
                    <a:gd name="connsiteY110" fmla="*/ 1366233 h 3639876"/>
                    <a:gd name="connsiteX111" fmla="*/ 4585768 w 5151032"/>
                    <a:gd name="connsiteY111" fmla="*/ 1452731 h 3639876"/>
                    <a:gd name="connsiteX112" fmla="*/ 4598125 w 5151032"/>
                    <a:gd name="connsiteY112" fmla="*/ 1489801 h 3639876"/>
                    <a:gd name="connsiteX113" fmla="*/ 4622838 w 5151032"/>
                    <a:gd name="connsiteY113" fmla="*/ 1539228 h 3639876"/>
                    <a:gd name="connsiteX114" fmla="*/ 4635195 w 5151032"/>
                    <a:gd name="connsiteY114" fmla="*/ 1588655 h 3639876"/>
                    <a:gd name="connsiteX115" fmla="*/ 4659909 w 5151032"/>
                    <a:gd name="connsiteY115" fmla="*/ 1662795 h 3639876"/>
                    <a:gd name="connsiteX116" fmla="*/ 4684622 w 5151032"/>
                    <a:gd name="connsiteY116" fmla="*/ 1736936 h 3639876"/>
                    <a:gd name="connsiteX117" fmla="*/ 4734049 w 5151032"/>
                    <a:gd name="connsiteY117" fmla="*/ 1835790 h 3639876"/>
                    <a:gd name="connsiteX118" fmla="*/ 4758763 w 5151032"/>
                    <a:gd name="connsiteY118" fmla="*/ 1947001 h 3639876"/>
                    <a:gd name="connsiteX119" fmla="*/ 4771119 w 5151032"/>
                    <a:gd name="connsiteY119" fmla="*/ 1984071 h 3639876"/>
                    <a:gd name="connsiteX120" fmla="*/ 4746406 w 5151032"/>
                    <a:gd name="connsiteY120" fmla="*/ 2391844 h 3639876"/>
                    <a:gd name="connsiteX121" fmla="*/ 4696979 w 5151032"/>
                    <a:gd name="connsiteY121" fmla="*/ 2515412 h 3639876"/>
                    <a:gd name="connsiteX122" fmla="*/ 4647552 w 5151032"/>
                    <a:gd name="connsiteY122" fmla="*/ 2638979 h 3639876"/>
                    <a:gd name="connsiteX123" fmla="*/ 4610482 w 5151032"/>
                    <a:gd name="connsiteY123" fmla="*/ 2774904 h 3639876"/>
                    <a:gd name="connsiteX124" fmla="*/ 4598125 w 5151032"/>
                    <a:gd name="connsiteY124" fmla="*/ 2811974 h 3639876"/>
                    <a:gd name="connsiteX125" fmla="*/ 4573411 w 5151032"/>
                    <a:gd name="connsiteY125" fmla="*/ 2849044 h 3639876"/>
                    <a:gd name="connsiteX126" fmla="*/ 4536341 w 5151032"/>
                    <a:gd name="connsiteY126" fmla="*/ 2947898 h 3639876"/>
                    <a:gd name="connsiteX127" fmla="*/ 4511628 w 5151032"/>
                    <a:gd name="connsiteY127" fmla="*/ 3022039 h 3639876"/>
                    <a:gd name="connsiteX128" fmla="*/ 4449844 w 5151032"/>
                    <a:gd name="connsiteY128" fmla="*/ 3133249 h 3639876"/>
                    <a:gd name="connsiteX129" fmla="*/ 4486914 w 5151032"/>
                    <a:gd name="connsiteY129" fmla="*/ 3145606 h 3639876"/>
                    <a:gd name="connsiteX130" fmla="*/ 4709336 w 5151032"/>
                    <a:gd name="connsiteY130" fmla="*/ 3120893 h 3639876"/>
                    <a:gd name="connsiteX131" fmla="*/ 4857617 w 5151032"/>
                    <a:gd name="connsiteY131" fmla="*/ 3133249 h 3639876"/>
                    <a:gd name="connsiteX132" fmla="*/ 4931757 w 5151032"/>
                    <a:gd name="connsiteY132" fmla="*/ 3157963 h 3639876"/>
                    <a:gd name="connsiteX133" fmla="*/ 4968828 w 5151032"/>
                    <a:gd name="connsiteY133" fmla="*/ 3195033 h 3639876"/>
                    <a:gd name="connsiteX134" fmla="*/ 5005898 w 5151032"/>
                    <a:gd name="connsiteY134" fmla="*/ 3207390 h 3639876"/>
                    <a:gd name="connsiteX135" fmla="*/ 5092395 w 5151032"/>
                    <a:gd name="connsiteY135" fmla="*/ 3244460 h 3639876"/>
                    <a:gd name="connsiteX136" fmla="*/ 5129465 w 5151032"/>
                    <a:gd name="connsiteY136" fmla="*/ 3293887 h 3639876"/>
                    <a:gd name="connsiteX137" fmla="*/ 5141822 w 5151032"/>
                    <a:gd name="connsiteY137" fmla="*/ 3330958 h 3639876"/>
                    <a:gd name="connsiteX138" fmla="*/ 5067682 w 5151032"/>
                    <a:gd name="connsiteY138" fmla="*/ 3355671 h 3639876"/>
                    <a:gd name="connsiteX139" fmla="*/ 5030611 w 5151032"/>
                    <a:gd name="connsiteY139" fmla="*/ 3368028 h 3639876"/>
                    <a:gd name="connsiteX140" fmla="*/ 4981184 w 5151032"/>
                    <a:gd name="connsiteY140" fmla="*/ 3380385 h 3639876"/>
                    <a:gd name="connsiteX141" fmla="*/ 4869974 w 5151032"/>
                    <a:gd name="connsiteY141" fmla="*/ 3417455 h 3639876"/>
                    <a:gd name="connsiteX142" fmla="*/ 4808190 w 5151032"/>
                    <a:gd name="connsiteY142" fmla="*/ 3442168 h 3639876"/>
                    <a:gd name="connsiteX143" fmla="*/ 4190352 w 5151032"/>
                    <a:gd name="connsiteY143" fmla="*/ 3429812 h 3639876"/>
                    <a:gd name="connsiteX144" fmla="*/ 4128568 w 5151032"/>
                    <a:gd name="connsiteY144" fmla="*/ 3330958 h 3639876"/>
                    <a:gd name="connsiteX145" fmla="*/ 4116211 w 5151032"/>
                    <a:gd name="connsiteY145" fmla="*/ 3293887 h 3639876"/>
                    <a:gd name="connsiteX146" fmla="*/ 4054428 w 5151032"/>
                    <a:gd name="connsiteY146" fmla="*/ 3306244 h 3639876"/>
                    <a:gd name="connsiteX147" fmla="*/ 4029714 w 5151032"/>
                    <a:gd name="connsiteY147" fmla="*/ 3343314 h 3639876"/>
                    <a:gd name="connsiteX148" fmla="*/ 3955574 w 5151032"/>
                    <a:gd name="connsiteY148" fmla="*/ 3405098 h 3639876"/>
                    <a:gd name="connsiteX149" fmla="*/ 3918503 w 5151032"/>
                    <a:gd name="connsiteY149" fmla="*/ 3417455 h 3639876"/>
                    <a:gd name="connsiteX150" fmla="*/ 3893790 w 5151032"/>
                    <a:gd name="connsiteY150" fmla="*/ 3454525 h 3639876"/>
                    <a:gd name="connsiteX151" fmla="*/ 3955574 w 5151032"/>
                    <a:gd name="connsiteY151" fmla="*/ 3528666 h 3639876"/>
                    <a:gd name="connsiteX152" fmla="*/ 3943217 w 5151032"/>
                    <a:gd name="connsiteY152" fmla="*/ 3590449 h 3639876"/>
                    <a:gd name="connsiteX153" fmla="*/ 3498374 w 5151032"/>
                    <a:gd name="connsiteY153" fmla="*/ 3615163 h 3639876"/>
                    <a:gd name="connsiteX154" fmla="*/ 3399519 w 5151032"/>
                    <a:gd name="connsiteY154" fmla="*/ 3627520 h 3639876"/>
                    <a:gd name="connsiteX155" fmla="*/ 3214168 w 5151032"/>
                    <a:gd name="connsiteY155" fmla="*/ 3602806 h 3639876"/>
                    <a:gd name="connsiteX156" fmla="*/ 3177098 w 5151032"/>
                    <a:gd name="connsiteY156" fmla="*/ 3578093 h 3639876"/>
                    <a:gd name="connsiteX157" fmla="*/ 3164741 w 5151032"/>
                    <a:gd name="connsiteY157" fmla="*/ 3541022 h 3639876"/>
                    <a:gd name="connsiteX158" fmla="*/ 3226525 w 5151032"/>
                    <a:gd name="connsiteY158" fmla="*/ 3466882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842568 w 5151032"/>
                    <a:gd name="connsiteY4" fmla="*/ 3590449 h 3639876"/>
                    <a:gd name="connsiteX5" fmla="*/ 1743714 w 5151032"/>
                    <a:gd name="connsiteY5" fmla="*/ 3615163 h 3639876"/>
                    <a:gd name="connsiteX6" fmla="*/ 1706644 w 5151032"/>
                    <a:gd name="connsiteY6" fmla="*/ 3627520 h 3639876"/>
                    <a:gd name="connsiteX7" fmla="*/ 1546006 w 5151032"/>
                    <a:gd name="connsiteY7" fmla="*/ 3639876 h 3639876"/>
                    <a:gd name="connsiteX8" fmla="*/ 1187660 w 5151032"/>
                    <a:gd name="connsiteY8" fmla="*/ 3627520 h 3639876"/>
                    <a:gd name="connsiteX9" fmla="*/ 1150590 w 5151032"/>
                    <a:gd name="connsiteY9" fmla="*/ 3615163 h 3639876"/>
                    <a:gd name="connsiteX10" fmla="*/ 1002309 w 5151032"/>
                    <a:gd name="connsiteY10" fmla="*/ 3602806 h 3639876"/>
                    <a:gd name="connsiteX11" fmla="*/ 965238 w 5151032"/>
                    <a:gd name="connsiteY11" fmla="*/ 3590449 h 3639876"/>
                    <a:gd name="connsiteX12" fmla="*/ 965238 w 5151032"/>
                    <a:gd name="connsiteY12" fmla="*/ 3491595 h 3639876"/>
                    <a:gd name="connsiteX13" fmla="*/ 1039379 w 5151032"/>
                    <a:gd name="connsiteY13" fmla="*/ 3454525 h 3639876"/>
                    <a:gd name="connsiteX14" fmla="*/ 1076449 w 5151032"/>
                    <a:gd name="connsiteY14" fmla="*/ 3429812 h 3639876"/>
                    <a:gd name="connsiteX15" fmla="*/ 977595 w 5151032"/>
                    <a:gd name="connsiteY15" fmla="*/ 3429812 h 3639876"/>
                    <a:gd name="connsiteX16" fmla="*/ 792244 w 5151032"/>
                    <a:gd name="connsiteY16" fmla="*/ 3442168 h 3639876"/>
                    <a:gd name="connsiteX17" fmla="*/ 718103 w 5151032"/>
                    <a:gd name="connsiteY17" fmla="*/ 3466882 h 3639876"/>
                    <a:gd name="connsiteX18" fmla="*/ 681033 w 5151032"/>
                    <a:gd name="connsiteY18" fmla="*/ 3479239 h 3639876"/>
                    <a:gd name="connsiteX19" fmla="*/ 508038 w 5151032"/>
                    <a:gd name="connsiteY19" fmla="*/ 3454525 h 3639876"/>
                    <a:gd name="connsiteX20" fmla="*/ 446255 w 5151032"/>
                    <a:gd name="connsiteY20" fmla="*/ 3442168 h 3639876"/>
                    <a:gd name="connsiteX21" fmla="*/ 75552 w 5151032"/>
                    <a:gd name="connsiteY21" fmla="*/ 3429812 h 3639876"/>
                    <a:gd name="connsiteX22" fmla="*/ 50838 w 5151032"/>
                    <a:gd name="connsiteY22" fmla="*/ 3306244 h 3639876"/>
                    <a:gd name="connsiteX23" fmla="*/ 112622 w 5151032"/>
                    <a:gd name="connsiteY23" fmla="*/ 3293887 h 3639876"/>
                    <a:gd name="connsiteX24" fmla="*/ 236190 w 5151032"/>
                    <a:gd name="connsiteY24" fmla="*/ 3256817 h 3639876"/>
                    <a:gd name="connsiteX25" fmla="*/ 273260 w 5151032"/>
                    <a:gd name="connsiteY25" fmla="*/ 3232104 h 3639876"/>
                    <a:gd name="connsiteX26" fmla="*/ 285617 w 5151032"/>
                    <a:gd name="connsiteY26" fmla="*/ 3195033 h 3639876"/>
                    <a:gd name="connsiteX27" fmla="*/ 322687 w 5151032"/>
                    <a:gd name="connsiteY27" fmla="*/ 3182676 h 3639876"/>
                    <a:gd name="connsiteX28" fmla="*/ 372114 w 5151032"/>
                    <a:gd name="connsiteY28" fmla="*/ 3157963 h 3639876"/>
                    <a:gd name="connsiteX29" fmla="*/ 804601 w 5151032"/>
                    <a:gd name="connsiteY29" fmla="*/ 3145606 h 3639876"/>
                    <a:gd name="connsiteX30" fmla="*/ 804601 w 5151032"/>
                    <a:gd name="connsiteY30" fmla="*/ 2972612 h 3639876"/>
                    <a:gd name="connsiteX31" fmla="*/ 742817 w 5151032"/>
                    <a:gd name="connsiteY31" fmla="*/ 2898471 h 3639876"/>
                    <a:gd name="connsiteX32" fmla="*/ 718103 w 5151032"/>
                    <a:gd name="connsiteY32" fmla="*/ 2861401 h 3639876"/>
                    <a:gd name="connsiteX33" fmla="*/ 656319 w 5151032"/>
                    <a:gd name="connsiteY33" fmla="*/ 2774904 h 3639876"/>
                    <a:gd name="connsiteX34" fmla="*/ 619249 w 5151032"/>
                    <a:gd name="connsiteY34" fmla="*/ 2676049 h 3639876"/>
                    <a:gd name="connsiteX35" fmla="*/ 594536 w 5151032"/>
                    <a:gd name="connsiteY35" fmla="*/ 2589552 h 3639876"/>
                    <a:gd name="connsiteX36" fmla="*/ 569822 w 5151032"/>
                    <a:gd name="connsiteY36" fmla="*/ 2552482 h 3639876"/>
                    <a:gd name="connsiteX37" fmla="*/ 557465 w 5151032"/>
                    <a:gd name="connsiteY37" fmla="*/ 2503055 h 3639876"/>
                    <a:gd name="connsiteX38" fmla="*/ 532752 w 5151032"/>
                    <a:gd name="connsiteY38" fmla="*/ 2428914 h 3639876"/>
                    <a:gd name="connsiteX39" fmla="*/ 508038 w 5151032"/>
                    <a:gd name="connsiteY39" fmla="*/ 2342417 h 3639876"/>
                    <a:gd name="connsiteX40" fmla="*/ 495682 w 5151032"/>
                    <a:gd name="connsiteY40" fmla="*/ 2255920 h 3639876"/>
                    <a:gd name="connsiteX41" fmla="*/ 483325 w 5151032"/>
                    <a:gd name="connsiteY41" fmla="*/ 2194136 h 3639876"/>
                    <a:gd name="connsiteX42" fmla="*/ 495682 w 5151032"/>
                    <a:gd name="connsiteY42" fmla="*/ 1848147 h 3639876"/>
                    <a:gd name="connsiteX43" fmla="*/ 532752 w 5151032"/>
                    <a:gd name="connsiteY43" fmla="*/ 1736936 h 3639876"/>
                    <a:gd name="connsiteX44" fmla="*/ 569822 w 5151032"/>
                    <a:gd name="connsiteY44" fmla="*/ 1650439 h 3639876"/>
                    <a:gd name="connsiteX45" fmla="*/ 631606 w 5151032"/>
                    <a:gd name="connsiteY45" fmla="*/ 1526871 h 3639876"/>
                    <a:gd name="connsiteX46" fmla="*/ 656319 w 5151032"/>
                    <a:gd name="connsiteY46" fmla="*/ 1489801 h 3639876"/>
                    <a:gd name="connsiteX47" fmla="*/ 681033 w 5151032"/>
                    <a:gd name="connsiteY47" fmla="*/ 1452731 h 3639876"/>
                    <a:gd name="connsiteX48" fmla="*/ 693390 w 5151032"/>
                    <a:gd name="connsiteY48" fmla="*/ 1403304 h 3639876"/>
                    <a:gd name="connsiteX49" fmla="*/ 730460 w 5151032"/>
                    <a:gd name="connsiteY49" fmla="*/ 1366233 h 3639876"/>
                    <a:gd name="connsiteX50" fmla="*/ 755174 w 5151032"/>
                    <a:gd name="connsiteY50" fmla="*/ 1329163 h 3639876"/>
                    <a:gd name="connsiteX51" fmla="*/ 767530 w 5151032"/>
                    <a:gd name="connsiteY51" fmla="*/ 1279736 h 3639876"/>
                    <a:gd name="connsiteX52" fmla="*/ 841671 w 5151032"/>
                    <a:gd name="connsiteY52" fmla="*/ 1230309 h 3639876"/>
                    <a:gd name="connsiteX53" fmla="*/ 878741 w 5151032"/>
                    <a:gd name="connsiteY53" fmla="*/ 1205595 h 3639876"/>
                    <a:gd name="connsiteX54" fmla="*/ 952882 w 5151032"/>
                    <a:gd name="connsiteY54" fmla="*/ 1180882 h 3639876"/>
                    <a:gd name="connsiteX55" fmla="*/ 989952 w 5151032"/>
                    <a:gd name="connsiteY55" fmla="*/ 1156168 h 3639876"/>
                    <a:gd name="connsiteX56" fmla="*/ 1014665 w 5151032"/>
                    <a:gd name="connsiteY56" fmla="*/ 1119098 h 3639876"/>
                    <a:gd name="connsiteX57" fmla="*/ 1088806 w 5151032"/>
                    <a:gd name="connsiteY57" fmla="*/ 1094385 h 3639876"/>
                    <a:gd name="connsiteX58" fmla="*/ 1162946 w 5151032"/>
                    <a:gd name="connsiteY58" fmla="*/ 1032601 h 3639876"/>
                    <a:gd name="connsiteX59" fmla="*/ 1200017 w 5151032"/>
                    <a:gd name="connsiteY59" fmla="*/ 1007887 h 3639876"/>
                    <a:gd name="connsiteX60" fmla="*/ 1261801 w 5151032"/>
                    <a:gd name="connsiteY60" fmla="*/ 921390 h 3639876"/>
                    <a:gd name="connsiteX61" fmla="*/ 1298871 w 5151032"/>
                    <a:gd name="connsiteY61" fmla="*/ 847249 h 3639876"/>
                    <a:gd name="connsiteX62" fmla="*/ 1360655 w 5151032"/>
                    <a:gd name="connsiteY62" fmla="*/ 760752 h 3639876"/>
                    <a:gd name="connsiteX63" fmla="*/ 1410082 w 5151032"/>
                    <a:gd name="connsiteY63" fmla="*/ 686612 h 3639876"/>
                    <a:gd name="connsiteX64" fmla="*/ 1459509 w 5151032"/>
                    <a:gd name="connsiteY64" fmla="*/ 612471 h 3639876"/>
                    <a:gd name="connsiteX65" fmla="*/ 1508936 w 5151032"/>
                    <a:gd name="connsiteY65" fmla="*/ 538331 h 3639876"/>
                    <a:gd name="connsiteX66" fmla="*/ 1558363 w 5151032"/>
                    <a:gd name="connsiteY66" fmla="*/ 488904 h 3639876"/>
                    <a:gd name="connsiteX67" fmla="*/ 1607790 w 5151032"/>
                    <a:gd name="connsiteY67" fmla="*/ 427120 h 3639876"/>
                    <a:gd name="connsiteX68" fmla="*/ 1657217 w 5151032"/>
                    <a:gd name="connsiteY68" fmla="*/ 340622 h 3639876"/>
                    <a:gd name="connsiteX69" fmla="*/ 1743714 w 5151032"/>
                    <a:gd name="connsiteY69" fmla="*/ 254125 h 3639876"/>
                    <a:gd name="connsiteX70" fmla="*/ 1817855 w 5151032"/>
                    <a:gd name="connsiteY70" fmla="*/ 204698 h 3639876"/>
                    <a:gd name="connsiteX71" fmla="*/ 1891995 w 5151032"/>
                    <a:gd name="connsiteY71" fmla="*/ 179985 h 3639876"/>
                    <a:gd name="connsiteX72" fmla="*/ 1966136 w 5151032"/>
                    <a:gd name="connsiteY72" fmla="*/ 142914 h 3639876"/>
                    <a:gd name="connsiteX73" fmla="*/ 2052633 w 5151032"/>
                    <a:gd name="connsiteY73" fmla="*/ 105844 h 3639876"/>
                    <a:gd name="connsiteX74" fmla="*/ 2139130 w 5151032"/>
                    <a:gd name="connsiteY74" fmla="*/ 68774 h 3639876"/>
                    <a:gd name="connsiteX75" fmla="*/ 2213271 w 5151032"/>
                    <a:gd name="connsiteY75" fmla="*/ 44060 h 3639876"/>
                    <a:gd name="connsiteX76" fmla="*/ 2250341 w 5151032"/>
                    <a:gd name="connsiteY76" fmla="*/ 31704 h 3639876"/>
                    <a:gd name="connsiteX77" fmla="*/ 2361552 w 5151032"/>
                    <a:gd name="connsiteY77" fmla="*/ 19347 h 3639876"/>
                    <a:gd name="connsiteX78" fmla="*/ 2398622 w 5151032"/>
                    <a:gd name="connsiteY78" fmla="*/ 6990 h 3639876"/>
                    <a:gd name="connsiteX79" fmla="*/ 2794038 w 5151032"/>
                    <a:gd name="connsiteY79" fmla="*/ 31704 h 3639876"/>
                    <a:gd name="connsiteX80" fmla="*/ 2843465 w 5151032"/>
                    <a:gd name="connsiteY80" fmla="*/ 56417 h 3639876"/>
                    <a:gd name="connsiteX81" fmla="*/ 2880536 w 5151032"/>
                    <a:gd name="connsiteY81" fmla="*/ 68774 h 3639876"/>
                    <a:gd name="connsiteX82" fmla="*/ 2954676 w 5151032"/>
                    <a:gd name="connsiteY82" fmla="*/ 105844 h 3639876"/>
                    <a:gd name="connsiteX83" fmla="*/ 2991746 w 5151032"/>
                    <a:gd name="connsiteY83" fmla="*/ 118201 h 3639876"/>
                    <a:gd name="connsiteX84" fmla="*/ 3065887 w 5151032"/>
                    <a:gd name="connsiteY84" fmla="*/ 155271 h 3639876"/>
                    <a:gd name="connsiteX85" fmla="*/ 3102957 w 5151032"/>
                    <a:gd name="connsiteY85" fmla="*/ 192341 h 3639876"/>
                    <a:gd name="connsiteX86" fmla="*/ 3152384 w 5151032"/>
                    <a:gd name="connsiteY86" fmla="*/ 229412 h 3639876"/>
                    <a:gd name="connsiteX87" fmla="*/ 3238882 w 5151032"/>
                    <a:gd name="connsiteY87" fmla="*/ 278839 h 3639876"/>
                    <a:gd name="connsiteX88" fmla="*/ 3275952 w 5151032"/>
                    <a:gd name="connsiteY88" fmla="*/ 291195 h 3639876"/>
                    <a:gd name="connsiteX89" fmla="*/ 3350092 w 5151032"/>
                    <a:gd name="connsiteY89" fmla="*/ 352979 h 3639876"/>
                    <a:gd name="connsiteX90" fmla="*/ 3424233 w 5151032"/>
                    <a:gd name="connsiteY90" fmla="*/ 402406 h 3639876"/>
                    <a:gd name="connsiteX91" fmla="*/ 3473660 w 5151032"/>
                    <a:gd name="connsiteY91" fmla="*/ 439476 h 3639876"/>
                    <a:gd name="connsiteX92" fmla="*/ 3510730 w 5151032"/>
                    <a:gd name="connsiteY92" fmla="*/ 464190 h 3639876"/>
                    <a:gd name="connsiteX93" fmla="*/ 3621941 w 5151032"/>
                    <a:gd name="connsiteY93" fmla="*/ 550687 h 3639876"/>
                    <a:gd name="connsiteX94" fmla="*/ 3745509 w 5151032"/>
                    <a:gd name="connsiteY94" fmla="*/ 736039 h 3639876"/>
                    <a:gd name="connsiteX95" fmla="*/ 3770222 w 5151032"/>
                    <a:gd name="connsiteY95" fmla="*/ 785466 h 3639876"/>
                    <a:gd name="connsiteX96" fmla="*/ 3844363 w 5151032"/>
                    <a:gd name="connsiteY96" fmla="*/ 847249 h 3639876"/>
                    <a:gd name="connsiteX97" fmla="*/ 3955574 w 5151032"/>
                    <a:gd name="connsiteY97" fmla="*/ 884320 h 3639876"/>
                    <a:gd name="connsiteX98" fmla="*/ 3992644 w 5151032"/>
                    <a:gd name="connsiteY98" fmla="*/ 896676 h 3639876"/>
                    <a:gd name="connsiteX99" fmla="*/ 4091498 w 5151032"/>
                    <a:gd name="connsiteY99" fmla="*/ 921390 h 3639876"/>
                    <a:gd name="connsiteX100" fmla="*/ 4128568 w 5151032"/>
                    <a:gd name="connsiteY100" fmla="*/ 946104 h 3639876"/>
                    <a:gd name="connsiteX101" fmla="*/ 4227422 w 5151032"/>
                    <a:gd name="connsiteY101" fmla="*/ 970817 h 3639876"/>
                    <a:gd name="connsiteX102" fmla="*/ 4301563 w 5151032"/>
                    <a:gd name="connsiteY102" fmla="*/ 1007887 h 3639876"/>
                    <a:gd name="connsiteX103" fmla="*/ 4326276 w 5151032"/>
                    <a:gd name="connsiteY103" fmla="*/ 1044958 h 3639876"/>
                    <a:gd name="connsiteX104" fmla="*/ 4363346 w 5151032"/>
                    <a:gd name="connsiteY104" fmla="*/ 1069671 h 3639876"/>
                    <a:gd name="connsiteX105" fmla="*/ 4375703 w 5151032"/>
                    <a:gd name="connsiteY105" fmla="*/ 1106741 h 3639876"/>
                    <a:gd name="connsiteX106" fmla="*/ 4425130 w 5151032"/>
                    <a:gd name="connsiteY106" fmla="*/ 1180882 h 3639876"/>
                    <a:gd name="connsiteX107" fmla="*/ 4462201 w 5151032"/>
                    <a:gd name="connsiteY107" fmla="*/ 1230309 h 3639876"/>
                    <a:gd name="connsiteX108" fmla="*/ 4486914 w 5151032"/>
                    <a:gd name="connsiteY108" fmla="*/ 1279736 h 3639876"/>
                    <a:gd name="connsiteX109" fmla="*/ 4511628 w 5151032"/>
                    <a:gd name="connsiteY109" fmla="*/ 1316806 h 3639876"/>
                    <a:gd name="connsiteX110" fmla="*/ 4536341 w 5151032"/>
                    <a:gd name="connsiteY110" fmla="*/ 1366233 h 3639876"/>
                    <a:gd name="connsiteX111" fmla="*/ 4585768 w 5151032"/>
                    <a:gd name="connsiteY111" fmla="*/ 1452731 h 3639876"/>
                    <a:gd name="connsiteX112" fmla="*/ 4598125 w 5151032"/>
                    <a:gd name="connsiteY112" fmla="*/ 1489801 h 3639876"/>
                    <a:gd name="connsiteX113" fmla="*/ 4622838 w 5151032"/>
                    <a:gd name="connsiteY113" fmla="*/ 1539228 h 3639876"/>
                    <a:gd name="connsiteX114" fmla="*/ 4635195 w 5151032"/>
                    <a:gd name="connsiteY114" fmla="*/ 1588655 h 3639876"/>
                    <a:gd name="connsiteX115" fmla="*/ 4659909 w 5151032"/>
                    <a:gd name="connsiteY115" fmla="*/ 1662795 h 3639876"/>
                    <a:gd name="connsiteX116" fmla="*/ 4684622 w 5151032"/>
                    <a:gd name="connsiteY116" fmla="*/ 1736936 h 3639876"/>
                    <a:gd name="connsiteX117" fmla="*/ 4734049 w 5151032"/>
                    <a:gd name="connsiteY117" fmla="*/ 1835790 h 3639876"/>
                    <a:gd name="connsiteX118" fmla="*/ 4758763 w 5151032"/>
                    <a:gd name="connsiteY118" fmla="*/ 1947001 h 3639876"/>
                    <a:gd name="connsiteX119" fmla="*/ 4771119 w 5151032"/>
                    <a:gd name="connsiteY119" fmla="*/ 1984071 h 3639876"/>
                    <a:gd name="connsiteX120" fmla="*/ 4746406 w 5151032"/>
                    <a:gd name="connsiteY120" fmla="*/ 2391844 h 3639876"/>
                    <a:gd name="connsiteX121" fmla="*/ 4696979 w 5151032"/>
                    <a:gd name="connsiteY121" fmla="*/ 2515412 h 3639876"/>
                    <a:gd name="connsiteX122" fmla="*/ 4647552 w 5151032"/>
                    <a:gd name="connsiteY122" fmla="*/ 2638979 h 3639876"/>
                    <a:gd name="connsiteX123" fmla="*/ 4610482 w 5151032"/>
                    <a:gd name="connsiteY123" fmla="*/ 2774904 h 3639876"/>
                    <a:gd name="connsiteX124" fmla="*/ 4598125 w 5151032"/>
                    <a:gd name="connsiteY124" fmla="*/ 2811974 h 3639876"/>
                    <a:gd name="connsiteX125" fmla="*/ 4573411 w 5151032"/>
                    <a:gd name="connsiteY125" fmla="*/ 2849044 h 3639876"/>
                    <a:gd name="connsiteX126" fmla="*/ 4536341 w 5151032"/>
                    <a:gd name="connsiteY126" fmla="*/ 2947898 h 3639876"/>
                    <a:gd name="connsiteX127" fmla="*/ 4511628 w 5151032"/>
                    <a:gd name="connsiteY127" fmla="*/ 3022039 h 3639876"/>
                    <a:gd name="connsiteX128" fmla="*/ 4449844 w 5151032"/>
                    <a:gd name="connsiteY128" fmla="*/ 3133249 h 3639876"/>
                    <a:gd name="connsiteX129" fmla="*/ 4486914 w 5151032"/>
                    <a:gd name="connsiteY129" fmla="*/ 3145606 h 3639876"/>
                    <a:gd name="connsiteX130" fmla="*/ 4709336 w 5151032"/>
                    <a:gd name="connsiteY130" fmla="*/ 3120893 h 3639876"/>
                    <a:gd name="connsiteX131" fmla="*/ 4857617 w 5151032"/>
                    <a:gd name="connsiteY131" fmla="*/ 3133249 h 3639876"/>
                    <a:gd name="connsiteX132" fmla="*/ 4931757 w 5151032"/>
                    <a:gd name="connsiteY132" fmla="*/ 3157963 h 3639876"/>
                    <a:gd name="connsiteX133" fmla="*/ 4968828 w 5151032"/>
                    <a:gd name="connsiteY133" fmla="*/ 3195033 h 3639876"/>
                    <a:gd name="connsiteX134" fmla="*/ 5005898 w 5151032"/>
                    <a:gd name="connsiteY134" fmla="*/ 3207390 h 3639876"/>
                    <a:gd name="connsiteX135" fmla="*/ 5092395 w 5151032"/>
                    <a:gd name="connsiteY135" fmla="*/ 3244460 h 3639876"/>
                    <a:gd name="connsiteX136" fmla="*/ 5129465 w 5151032"/>
                    <a:gd name="connsiteY136" fmla="*/ 3293887 h 3639876"/>
                    <a:gd name="connsiteX137" fmla="*/ 5141822 w 5151032"/>
                    <a:gd name="connsiteY137" fmla="*/ 3330958 h 3639876"/>
                    <a:gd name="connsiteX138" fmla="*/ 5067682 w 5151032"/>
                    <a:gd name="connsiteY138" fmla="*/ 3355671 h 3639876"/>
                    <a:gd name="connsiteX139" fmla="*/ 5030611 w 5151032"/>
                    <a:gd name="connsiteY139" fmla="*/ 3368028 h 3639876"/>
                    <a:gd name="connsiteX140" fmla="*/ 4981184 w 5151032"/>
                    <a:gd name="connsiteY140" fmla="*/ 3380385 h 3639876"/>
                    <a:gd name="connsiteX141" fmla="*/ 4869974 w 5151032"/>
                    <a:gd name="connsiteY141" fmla="*/ 3417455 h 3639876"/>
                    <a:gd name="connsiteX142" fmla="*/ 4808190 w 5151032"/>
                    <a:gd name="connsiteY142" fmla="*/ 3442168 h 3639876"/>
                    <a:gd name="connsiteX143" fmla="*/ 4190352 w 5151032"/>
                    <a:gd name="connsiteY143" fmla="*/ 3429812 h 3639876"/>
                    <a:gd name="connsiteX144" fmla="*/ 4128568 w 5151032"/>
                    <a:gd name="connsiteY144" fmla="*/ 3330958 h 3639876"/>
                    <a:gd name="connsiteX145" fmla="*/ 4116211 w 5151032"/>
                    <a:gd name="connsiteY145" fmla="*/ 3293887 h 3639876"/>
                    <a:gd name="connsiteX146" fmla="*/ 4054428 w 5151032"/>
                    <a:gd name="connsiteY146" fmla="*/ 3306244 h 3639876"/>
                    <a:gd name="connsiteX147" fmla="*/ 4029714 w 5151032"/>
                    <a:gd name="connsiteY147" fmla="*/ 3343314 h 3639876"/>
                    <a:gd name="connsiteX148" fmla="*/ 3955574 w 5151032"/>
                    <a:gd name="connsiteY148" fmla="*/ 3405098 h 3639876"/>
                    <a:gd name="connsiteX149" fmla="*/ 3918503 w 5151032"/>
                    <a:gd name="connsiteY149" fmla="*/ 3417455 h 3639876"/>
                    <a:gd name="connsiteX150" fmla="*/ 3893790 w 5151032"/>
                    <a:gd name="connsiteY150" fmla="*/ 3454525 h 3639876"/>
                    <a:gd name="connsiteX151" fmla="*/ 3955574 w 5151032"/>
                    <a:gd name="connsiteY151" fmla="*/ 3528666 h 3639876"/>
                    <a:gd name="connsiteX152" fmla="*/ 3943217 w 5151032"/>
                    <a:gd name="connsiteY152" fmla="*/ 3590449 h 3639876"/>
                    <a:gd name="connsiteX153" fmla="*/ 3498374 w 5151032"/>
                    <a:gd name="connsiteY153" fmla="*/ 3615163 h 3639876"/>
                    <a:gd name="connsiteX154" fmla="*/ 3399519 w 5151032"/>
                    <a:gd name="connsiteY154" fmla="*/ 3627520 h 3639876"/>
                    <a:gd name="connsiteX155" fmla="*/ 3214168 w 5151032"/>
                    <a:gd name="connsiteY155" fmla="*/ 3602806 h 3639876"/>
                    <a:gd name="connsiteX156" fmla="*/ 3177098 w 5151032"/>
                    <a:gd name="connsiteY156" fmla="*/ 3578093 h 3639876"/>
                    <a:gd name="connsiteX157" fmla="*/ 3164741 w 5151032"/>
                    <a:gd name="connsiteY157" fmla="*/ 3541022 h 3639876"/>
                    <a:gd name="connsiteX158" fmla="*/ 3226525 w 5151032"/>
                    <a:gd name="connsiteY158" fmla="*/ 3466882 h 3639876"/>
                    <a:gd name="connsiteX159" fmla="*/ 3201811 w 5151032"/>
                    <a:gd name="connsiteY159" fmla="*/ 3479239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743714 w 5151032"/>
                    <a:gd name="connsiteY4" fmla="*/ 3615163 h 3639876"/>
                    <a:gd name="connsiteX5" fmla="*/ 1706644 w 5151032"/>
                    <a:gd name="connsiteY5" fmla="*/ 3627520 h 3639876"/>
                    <a:gd name="connsiteX6" fmla="*/ 1546006 w 5151032"/>
                    <a:gd name="connsiteY6" fmla="*/ 3639876 h 3639876"/>
                    <a:gd name="connsiteX7" fmla="*/ 1187660 w 5151032"/>
                    <a:gd name="connsiteY7" fmla="*/ 3627520 h 3639876"/>
                    <a:gd name="connsiteX8" fmla="*/ 1150590 w 5151032"/>
                    <a:gd name="connsiteY8" fmla="*/ 3615163 h 3639876"/>
                    <a:gd name="connsiteX9" fmla="*/ 1002309 w 5151032"/>
                    <a:gd name="connsiteY9" fmla="*/ 3602806 h 3639876"/>
                    <a:gd name="connsiteX10" fmla="*/ 965238 w 5151032"/>
                    <a:gd name="connsiteY10" fmla="*/ 3590449 h 3639876"/>
                    <a:gd name="connsiteX11" fmla="*/ 965238 w 5151032"/>
                    <a:gd name="connsiteY11" fmla="*/ 3491595 h 3639876"/>
                    <a:gd name="connsiteX12" fmla="*/ 1039379 w 5151032"/>
                    <a:gd name="connsiteY12" fmla="*/ 3454525 h 3639876"/>
                    <a:gd name="connsiteX13" fmla="*/ 1076449 w 5151032"/>
                    <a:gd name="connsiteY13" fmla="*/ 3429812 h 3639876"/>
                    <a:gd name="connsiteX14" fmla="*/ 977595 w 5151032"/>
                    <a:gd name="connsiteY14" fmla="*/ 3429812 h 3639876"/>
                    <a:gd name="connsiteX15" fmla="*/ 792244 w 5151032"/>
                    <a:gd name="connsiteY15" fmla="*/ 3442168 h 3639876"/>
                    <a:gd name="connsiteX16" fmla="*/ 718103 w 5151032"/>
                    <a:gd name="connsiteY16" fmla="*/ 3466882 h 3639876"/>
                    <a:gd name="connsiteX17" fmla="*/ 681033 w 5151032"/>
                    <a:gd name="connsiteY17" fmla="*/ 3479239 h 3639876"/>
                    <a:gd name="connsiteX18" fmla="*/ 508038 w 5151032"/>
                    <a:gd name="connsiteY18" fmla="*/ 3454525 h 3639876"/>
                    <a:gd name="connsiteX19" fmla="*/ 446255 w 5151032"/>
                    <a:gd name="connsiteY19" fmla="*/ 3442168 h 3639876"/>
                    <a:gd name="connsiteX20" fmla="*/ 75552 w 5151032"/>
                    <a:gd name="connsiteY20" fmla="*/ 3429812 h 3639876"/>
                    <a:gd name="connsiteX21" fmla="*/ 50838 w 5151032"/>
                    <a:gd name="connsiteY21" fmla="*/ 3306244 h 3639876"/>
                    <a:gd name="connsiteX22" fmla="*/ 112622 w 5151032"/>
                    <a:gd name="connsiteY22" fmla="*/ 3293887 h 3639876"/>
                    <a:gd name="connsiteX23" fmla="*/ 236190 w 5151032"/>
                    <a:gd name="connsiteY23" fmla="*/ 3256817 h 3639876"/>
                    <a:gd name="connsiteX24" fmla="*/ 273260 w 5151032"/>
                    <a:gd name="connsiteY24" fmla="*/ 3232104 h 3639876"/>
                    <a:gd name="connsiteX25" fmla="*/ 285617 w 5151032"/>
                    <a:gd name="connsiteY25" fmla="*/ 3195033 h 3639876"/>
                    <a:gd name="connsiteX26" fmla="*/ 322687 w 5151032"/>
                    <a:gd name="connsiteY26" fmla="*/ 3182676 h 3639876"/>
                    <a:gd name="connsiteX27" fmla="*/ 372114 w 5151032"/>
                    <a:gd name="connsiteY27" fmla="*/ 3157963 h 3639876"/>
                    <a:gd name="connsiteX28" fmla="*/ 804601 w 5151032"/>
                    <a:gd name="connsiteY28" fmla="*/ 3145606 h 3639876"/>
                    <a:gd name="connsiteX29" fmla="*/ 804601 w 5151032"/>
                    <a:gd name="connsiteY29" fmla="*/ 2972612 h 3639876"/>
                    <a:gd name="connsiteX30" fmla="*/ 742817 w 5151032"/>
                    <a:gd name="connsiteY30" fmla="*/ 2898471 h 3639876"/>
                    <a:gd name="connsiteX31" fmla="*/ 718103 w 5151032"/>
                    <a:gd name="connsiteY31" fmla="*/ 2861401 h 3639876"/>
                    <a:gd name="connsiteX32" fmla="*/ 656319 w 5151032"/>
                    <a:gd name="connsiteY32" fmla="*/ 2774904 h 3639876"/>
                    <a:gd name="connsiteX33" fmla="*/ 619249 w 5151032"/>
                    <a:gd name="connsiteY33" fmla="*/ 2676049 h 3639876"/>
                    <a:gd name="connsiteX34" fmla="*/ 594536 w 5151032"/>
                    <a:gd name="connsiteY34" fmla="*/ 2589552 h 3639876"/>
                    <a:gd name="connsiteX35" fmla="*/ 569822 w 5151032"/>
                    <a:gd name="connsiteY35" fmla="*/ 2552482 h 3639876"/>
                    <a:gd name="connsiteX36" fmla="*/ 557465 w 5151032"/>
                    <a:gd name="connsiteY36" fmla="*/ 2503055 h 3639876"/>
                    <a:gd name="connsiteX37" fmla="*/ 532752 w 5151032"/>
                    <a:gd name="connsiteY37" fmla="*/ 2428914 h 3639876"/>
                    <a:gd name="connsiteX38" fmla="*/ 508038 w 5151032"/>
                    <a:gd name="connsiteY38" fmla="*/ 2342417 h 3639876"/>
                    <a:gd name="connsiteX39" fmla="*/ 495682 w 5151032"/>
                    <a:gd name="connsiteY39" fmla="*/ 2255920 h 3639876"/>
                    <a:gd name="connsiteX40" fmla="*/ 483325 w 5151032"/>
                    <a:gd name="connsiteY40" fmla="*/ 2194136 h 3639876"/>
                    <a:gd name="connsiteX41" fmla="*/ 495682 w 5151032"/>
                    <a:gd name="connsiteY41" fmla="*/ 1848147 h 3639876"/>
                    <a:gd name="connsiteX42" fmla="*/ 532752 w 5151032"/>
                    <a:gd name="connsiteY42" fmla="*/ 1736936 h 3639876"/>
                    <a:gd name="connsiteX43" fmla="*/ 569822 w 5151032"/>
                    <a:gd name="connsiteY43" fmla="*/ 1650439 h 3639876"/>
                    <a:gd name="connsiteX44" fmla="*/ 631606 w 5151032"/>
                    <a:gd name="connsiteY44" fmla="*/ 1526871 h 3639876"/>
                    <a:gd name="connsiteX45" fmla="*/ 656319 w 5151032"/>
                    <a:gd name="connsiteY45" fmla="*/ 1489801 h 3639876"/>
                    <a:gd name="connsiteX46" fmla="*/ 681033 w 5151032"/>
                    <a:gd name="connsiteY46" fmla="*/ 1452731 h 3639876"/>
                    <a:gd name="connsiteX47" fmla="*/ 693390 w 5151032"/>
                    <a:gd name="connsiteY47" fmla="*/ 1403304 h 3639876"/>
                    <a:gd name="connsiteX48" fmla="*/ 730460 w 5151032"/>
                    <a:gd name="connsiteY48" fmla="*/ 1366233 h 3639876"/>
                    <a:gd name="connsiteX49" fmla="*/ 755174 w 5151032"/>
                    <a:gd name="connsiteY49" fmla="*/ 1329163 h 3639876"/>
                    <a:gd name="connsiteX50" fmla="*/ 767530 w 5151032"/>
                    <a:gd name="connsiteY50" fmla="*/ 1279736 h 3639876"/>
                    <a:gd name="connsiteX51" fmla="*/ 841671 w 5151032"/>
                    <a:gd name="connsiteY51" fmla="*/ 1230309 h 3639876"/>
                    <a:gd name="connsiteX52" fmla="*/ 878741 w 5151032"/>
                    <a:gd name="connsiteY52" fmla="*/ 1205595 h 3639876"/>
                    <a:gd name="connsiteX53" fmla="*/ 952882 w 5151032"/>
                    <a:gd name="connsiteY53" fmla="*/ 1180882 h 3639876"/>
                    <a:gd name="connsiteX54" fmla="*/ 989952 w 5151032"/>
                    <a:gd name="connsiteY54" fmla="*/ 1156168 h 3639876"/>
                    <a:gd name="connsiteX55" fmla="*/ 1014665 w 5151032"/>
                    <a:gd name="connsiteY55" fmla="*/ 1119098 h 3639876"/>
                    <a:gd name="connsiteX56" fmla="*/ 1088806 w 5151032"/>
                    <a:gd name="connsiteY56" fmla="*/ 1094385 h 3639876"/>
                    <a:gd name="connsiteX57" fmla="*/ 1162946 w 5151032"/>
                    <a:gd name="connsiteY57" fmla="*/ 1032601 h 3639876"/>
                    <a:gd name="connsiteX58" fmla="*/ 1200017 w 5151032"/>
                    <a:gd name="connsiteY58" fmla="*/ 1007887 h 3639876"/>
                    <a:gd name="connsiteX59" fmla="*/ 1261801 w 5151032"/>
                    <a:gd name="connsiteY59" fmla="*/ 921390 h 3639876"/>
                    <a:gd name="connsiteX60" fmla="*/ 1298871 w 5151032"/>
                    <a:gd name="connsiteY60" fmla="*/ 847249 h 3639876"/>
                    <a:gd name="connsiteX61" fmla="*/ 1360655 w 5151032"/>
                    <a:gd name="connsiteY61" fmla="*/ 760752 h 3639876"/>
                    <a:gd name="connsiteX62" fmla="*/ 1410082 w 5151032"/>
                    <a:gd name="connsiteY62" fmla="*/ 686612 h 3639876"/>
                    <a:gd name="connsiteX63" fmla="*/ 1459509 w 5151032"/>
                    <a:gd name="connsiteY63" fmla="*/ 612471 h 3639876"/>
                    <a:gd name="connsiteX64" fmla="*/ 1508936 w 5151032"/>
                    <a:gd name="connsiteY64" fmla="*/ 538331 h 3639876"/>
                    <a:gd name="connsiteX65" fmla="*/ 1558363 w 5151032"/>
                    <a:gd name="connsiteY65" fmla="*/ 488904 h 3639876"/>
                    <a:gd name="connsiteX66" fmla="*/ 1607790 w 5151032"/>
                    <a:gd name="connsiteY66" fmla="*/ 427120 h 3639876"/>
                    <a:gd name="connsiteX67" fmla="*/ 1657217 w 5151032"/>
                    <a:gd name="connsiteY67" fmla="*/ 340622 h 3639876"/>
                    <a:gd name="connsiteX68" fmla="*/ 1743714 w 5151032"/>
                    <a:gd name="connsiteY68" fmla="*/ 254125 h 3639876"/>
                    <a:gd name="connsiteX69" fmla="*/ 1817855 w 5151032"/>
                    <a:gd name="connsiteY69" fmla="*/ 204698 h 3639876"/>
                    <a:gd name="connsiteX70" fmla="*/ 1891995 w 5151032"/>
                    <a:gd name="connsiteY70" fmla="*/ 179985 h 3639876"/>
                    <a:gd name="connsiteX71" fmla="*/ 1966136 w 5151032"/>
                    <a:gd name="connsiteY71" fmla="*/ 142914 h 3639876"/>
                    <a:gd name="connsiteX72" fmla="*/ 2052633 w 5151032"/>
                    <a:gd name="connsiteY72" fmla="*/ 105844 h 3639876"/>
                    <a:gd name="connsiteX73" fmla="*/ 2139130 w 5151032"/>
                    <a:gd name="connsiteY73" fmla="*/ 68774 h 3639876"/>
                    <a:gd name="connsiteX74" fmla="*/ 2213271 w 5151032"/>
                    <a:gd name="connsiteY74" fmla="*/ 44060 h 3639876"/>
                    <a:gd name="connsiteX75" fmla="*/ 2250341 w 5151032"/>
                    <a:gd name="connsiteY75" fmla="*/ 31704 h 3639876"/>
                    <a:gd name="connsiteX76" fmla="*/ 2361552 w 5151032"/>
                    <a:gd name="connsiteY76" fmla="*/ 19347 h 3639876"/>
                    <a:gd name="connsiteX77" fmla="*/ 2398622 w 5151032"/>
                    <a:gd name="connsiteY77" fmla="*/ 6990 h 3639876"/>
                    <a:gd name="connsiteX78" fmla="*/ 2794038 w 5151032"/>
                    <a:gd name="connsiteY78" fmla="*/ 31704 h 3639876"/>
                    <a:gd name="connsiteX79" fmla="*/ 2843465 w 5151032"/>
                    <a:gd name="connsiteY79" fmla="*/ 56417 h 3639876"/>
                    <a:gd name="connsiteX80" fmla="*/ 2880536 w 5151032"/>
                    <a:gd name="connsiteY80" fmla="*/ 68774 h 3639876"/>
                    <a:gd name="connsiteX81" fmla="*/ 2954676 w 5151032"/>
                    <a:gd name="connsiteY81" fmla="*/ 105844 h 3639876"/>
                    <a:gd name="connsiteX82" fmla="*/ 2991746 w 5151032"/>
                    <a:gd name="connsiteY82" fmla="*/ 118201 h 3639876"/>
                    <a:gd name="connsiteX83" fmla="*/ 3065887 w 5151032"/>
                    <a:gd name="connsiteY83" fmla="*/ 155271 h 3639876"/>
                    <a:gd name="connsiteX84" fmla="*/ 3102957 w 5151032"/>
                    <a:gd name="connsiteY84" fmla="*/ 192341 h 3639876"/>
                    <a:gd name="connsiteX85" fmla="*/ 3152384 w 5151032"/>
                    <a:gd name="connsiteY85" fmla="*/ 229412 h 3639876"/>
                    <a:gd name="connsiteX86" fmla="*/ 3238882 w 5151032"/>
                    <a:gd name="connsiteY86" fmla="*/ 278839 h 3639876"/>
                    <a:gd name="connsiteX87" fmla="*/ 3275952 w 5151032"/>
                    <a:gd name="connsiteY87" fmla="*/ 291195 h 3639876"/>
                    <a:gd name="connsiteX88" fmla="*/ 3350092 w 5151032"/>
                    <a:gd name="connsiteY88" fmla="*/ 352979 h 3639876"/>
                    <a:gd name="connsiteX89" fmla="*/ 3424233 w 5151032"/>
                    <a:gd name="connsiteY89" fmla="*/ 402406 h 3639876"/>
                    <a:gd name="connsiteX90" fmla="*/ 3473660 w 5151032"/>
                    <a:gd name="connsiteY90" fmla="*/ 439476 h 3639876"/>
                    <a:gd name="connsiteX91" fmla="*/ 3510730 w 5151032"/>
                    <a:gd name="connsiteY91" fmla="*/ 464190 h 3639876"/>
                    <a:gd name="connsiteX92" fmla="*/ 3621941 w 5151032"/>
                    <a:gd name="connsiteY92" fmla="*/ 550687 h 3639876"/>
                    <a:gd name="connsiteX93" fmla="*/ 3745509 w 5151032"/>
                    <a:gd name="connsiteY93" fmla="*/ 736039 h 3639876"/>
                    <a:gd name="connsiteX94" fmla="*/ 3770222 w 5151032"/>
                    <a:gd name="connsiteY94" fmla="*/ 785466 h 3639876"/>
                    <a:gd name="connsiteX95" fmla="*/ 3844363 w 5151032"/>
                    <a:gd name="connsiteY95" fmla="*/ 847249 h 3639876"/>
                    <a:gd name="connsiteX96" fmla="*/ 3955574 w 5151032"/>
                    <a:gd name="connsiteY96" fmla="*/ 884320 h 3639876"/>
                    <a:gd name="connsiteX97" fmla="*/ 3992644 w 5151032"/>
                    <a:gd name="connsiteY97" fmla="*/ 896676 h 3639876"/>
                    <a:gd name="connsiteX98" fmla="*/ 4091498 w 5151032"/>
                    <a:gd name="connsiteY98" fmla="*/ 921390 h 3639876"/>
                    <a:gd name="connsiteX99" fmla="*/ 4128568 w 5151032"/>
                    <a:gd name="connsiteY99" fmla="*/ 946104 h 3639876"/>
                    <a:gd name="connsiteX100" fmla="*/ 4227422 w 5151032"/>
                    <a:gd name="connsiteY100" fmla="*/ 970817 h 3639876"/>
                    <a:gd name="connsiteX101" fmla="*/ 4301563 w 5151032"/>
                    <a:gd name="connsiteY101" fmla="*/ 1007887 h 3639876"/>
                    <a:gd name="connsiteX102" fmla="*/ 4326276 w 5151032"/>
                    <a:gd name="connsiteY102" fmla="*/ 1044958 h 3639876"/>
                    <a:gd name="connsiteX103" fmla="*/ 4363346 w 5151032"/>
                    <a:gd name="connsiteY103" fmla="*/ 1069671 h 3639876"/>
                    <a:gd name="connsiteX104" fmla="*/ 4375703 w 5151032"/>
                    <a:gd name="connsiteY104" fmla="*/ 1106741 h 3639876"/>
                    <a:gd name="connsiteX105" fmla="*/ 4425130 w 5151032"/>
                    <a:gd name="connsiteY105" fmla="*/ 1180882 h 3639876"/>
                    <a:gd name="connsiteX106" fmla="*/ 4462201 w 5151032"/>
                    <a:gd name="connsiteY106" fmla="*/ 1230309 h 3639876"/>
                    <a:gd name="connsiteX107" fmla="*/ 4486914 w 5151032"/>
                    <a:gd name="connsiteY107" fmla="*/ 1279736 h 3639876"/>
                    <a:gd name="connsiteX108" fmla="*/ 4511628 w 5151032"/>
                    <a:gd name="connsiteY108" fmla="*/ 1316806 h 3639876"/>
                    <a:gd name="connsiteX109" fmla="*/ 4536341 w 5151032"/>
                    <a:gd name="connsiteY109" fmla="*/ 1366233 h 3639876"/>
                    <a:gd name="connsiteX110" fmla="*/ 4585768 w 5151032"/>
                    <a:gd name="connsiteY110" fmla="*/ 1452731 h 3639876"/>
                    <a:gd name="connsiteX111" fmla="*/ 4598125 w 5151032"/>
                    <a:gd name="connsiteY111" fmla="*/ 1489801 h 3639876"/>
                    <a:gd name="connsiteX112" fmla="*/ 4622838 w 5151032"/>
                    <a:gd name="connsiteY112" fmla="*/ 1539228 h 3639876"/>
                    <a:gd name="connsiteX113" fmla="*/ 4635195 w 5151032"/>
                    <a:gd name="connsiteY113" fmla="*/ 1588655 h 3639876"/>
                    <a:gd name="connsiteX114" fmla="*/ 4659909 w 5151032"/>
                    <a:gd name="connsiteY114" fmla="*/ 1662795 h 3639876"/>
                    <a:gd name="connsiteX115" fmla="*/ 4684622 w 5151032"/>
                    <a:gd name="connsiteY115" fmla="*/ 1736936 h 3639876"/>
                    <a:gd name="connsiteX116" fmla="*/ 4734049 w 5151032"/>
                    <a:gd name="connsiteY116" fmla="*/ 1835790 h 3639876"/>
                    <a:gd name="connsiteX117" fmla="*/ 4758763 w 5151032"/>
                    <a:gd name="connsiteY117" fmla="*/ 1947001 h 3639876"/>
                    <a:gd name="connsiteX118" fmla="*/ 4771119 w 5151032"/>
                    <a:gd name="connsiteY118" fmla="*/ 1984071 h 3639876"/>
                    <a:gd name="connsiteX119" fmla="*/ 4746406 w 5151032"/>
                    <a:gd name="connsiteY119" fmla="*/ 2391844 h 3639876"/>
                    <a:gd name="connsiteX120" fmla="*/ 4696979 w 5151032"/>
                    <a:gd name="connsiteY120" fmla="*/ 2515412 h 3639876"/>
                    <a:gd name="connsiteX121" fmla="*/ 4647552 w 5151032"/>
                    <a:gd name="connsiteY121" fmla="*/ 2638979 h 3639876"/>
                    <a:gd name="connsiteX122" fmla="*/ 4610482 w 5151032"/>
                    <a:gd name="connsiteY122" fmla="*/ 2774904 h 3639876"/>
                    <a:gd name="connsiteX123" fmla="*/ 4598125 w 5151032"/>
                    <a:gd name="connsiteY123" fmla="*/ 2811974 h 3639876"/>
                    <a:gd name="connsiteX124" fmla="*/ 4573411 w 5151032"/>
                    <a:gd name="connsiteY124" fmla="*/ 2849044 h 3639876"/>
                    <a:gd name="connsiteX125" fmla="*/ 4536341 w 5151032"/>
                    <a:gd name="connsiteY125" fmla="*/ 2947898 h 3639876"/>
                    <a:gd name="connsiteX126" fmla="*/ 4511628 w 5151032"/>
                    <a:gd name="connsiteY126" fmla="*/ 3022039 h 3639876"/>
                    <a:gd name="connsiteX127" fmla="*/ 4449844 w 5151032"/>
                    <a:gd name="connsiteY127" fmla="*/ 3133249 h 3639876"/>
                    <a:gd name="connsiteX128" fmla="*/ 4486914 w 5151032"/>
                    <a:gd name="connsiteY128" fmla="*/ 3145606 h 3639876"/>
                    <a:gd name="connsiteX129" fmla="*/ 4709336 w 5151032"/>
                    <a:gd name="connsiteY129" fmla="*/ 3120893 h 3639876"/>
                    <a:gd name="connsiteX130" fmla="*/ 4857617 w 5151032"/>
                    <a:gd name="connsiteY130" fmla="*/ 3133249 h 3639876"/>
                    <a:gd name="connsiteX131" fmla="*/ 4931757 w 5151032"/>
                    <a:gd name="connsiteY131" fmla="*/ 3157963 h 3639876"/>
                    <a:gd name="connsiteX132" fmla="*/ 4968828 w 5151032"/>
                    <a:gd name="connsiteY132" fmla="*/ 3195033 h 3639876"/>
                    <a:gd name="connsiteX133" fmla="*/ 5005898 w 5151032"/>
                    <a:gd name="connsiteY133" fmla="*/ 3207390 h 3639876"/>
                    <a:gd name="connsiteX134" fmla="*/ 5092395 w 5151032"/>
                    <a:gd name="connsiteY134" fmla="*/ 3244460 h 3639876"/>
                    <a:gd name="connsiteX135" fmla="*/ 5129465 w 5151032"/>
                    <a:gd name="connsiteY135" fmla="*/ 3293887 h 3639876"/>
                    <a:gd name="connsiteX136" fmla="*/ 5141822 w 5151032"/>
                    <a:gd name="connsiteY136" fmla="*/ 3330958 h 3639876"/>
                    <a:gd name="connsiteX137" fmla="*/ 5067682 w 5151032"/>
                    <a:gd name="connsiteY137" fmla="*/ 3355671 h 3639876"/>
                    <a:gd name="connsiteX138" fmla="*/ 5030611 w 5151032"/>
                    <a:gd name="connsiteY138" fmla="*/ 3368028 h 3639876"/>
                    <a:gd name="connsiteX139" fmla="*/ 4981184 w 5151032"/>
                    <a:gd name="connsiteY139" fmla="*/ 3380385 h 3639876"/>
                    <a:gd name="connsiteX140" fmla="*/ 4869974 w 5151032"/>
                    <a:gd name="connsiteY140" fmla="*/ 3417455 h 3639876"/>
                    <a:gd name="connsiteX141" fmla="*/ 4808190 w 5151032"/>
                    <a:gd name="connsiteY141" fmla="*/ 3442168 h 3639876"/>
                    <a:gd name="connsiteX142" fmla="*/ 4190352 w 5151032"/>
                    <a:gd name="connsiteY142" fmla="*/ 3429812 h 3639876"/>
                    <a:gd name="connsiteX143" fmla="*/ 4128568 w 5151032"/>
                    <a:gd name="connsiteY143" fmla="*/ 3330958 h 3639876"/>
                    <a:gd name="connsiteX144" fmla="*/ 4116211 w 5151032"/>
                    <a:gd name="connsiteY144" fmla="*/ 3293887 h 3639876"/>
                    <a:gd name="connsiteX145" fmla="*/ 4054428 w 5151032"/>
                    <a:gd name="connsiteY145" fmla="*/ 3306244 h 3639876"/>
                    <a:gd name="connsiteX146" fmla="*/ 4029714 w 5151032"/>
                    <a:gd name="connsiteY146" fmla="*/ 3343314 h 3639876"/>
                    <a:gd name="connsiteX147" fmla="*/ 3955574 w 5151032"/>
                    <a:gd name="connsiteY147" fmla="*/ 3405098 h 3639876"/>
                    <a:gd name="connsiteX148" fmla="*/ 3918503 w 5151032"/>
                    <a:gd name="connsiteY148" fmla="*/ 3417455 h 3639876"/>
                    <a:gd name="connsiteX149" fmla="*/ 3893790 w 5151032"/>
                    <a:gd name="connsiteY149" fmla="*/ 3454525 h 3639876"/>
                    <a:gd name="connsiteX150" fmla="*/ 3955574 w 5151032"/>
                    <a:gd name="connsiteY150" fmla="*/ 3528666 h 3639876"/>
                    <a:gd name="connsiteX151" fmla="*/ 3943217 w 5151032"/>
                    <a:gd name="connsiteY151" fmla="*/ 3590449 h 3639876"/>
                    <a:gd name="connsiteX152" fmla="*/ 3498374 w 5151032"/>
                    <a:gd name="connsiteY152" fmla="*/ 3615163 h 3639876"/>
                    <a:gd name="connsiteX153" fmla="*/ 3399519 w 5151032"/>
                    <a:gd name="connsiteY153" fmla="*/ 3627520 h 3639876"/>
                    <a:gd name="connsiteX154" fmla="*/ 3214168 w 5151032"/>
                    <a:gd name="connsiteY154" fmla="*/ 3602806 h 3639876"/>
                    <a:gd name="connsiteX155" fmla="*/ 3177098 w 5151032"/>
                    <a:gd name="connsiteY155" fmla="*/ 3578093 h 3639876"/>
                    <a:gd name="connsiteX156" fmla="*/ 3164741 w 5151032"/>
                    <a:gd name="connsiteY156" fmla="*/ 3541022 h 3639876"/>
                    <a:gd name="connsiteX157" fmla="*/ 3226525 w 5151032"/>
                    <a:gd name="connsiteY157" fmla="*/ 3466882 h 3639876"/>
                    <a:gd name="connsiteX158" fmla="*/ 3201811 w 5151032"/>
                    <a:gd name="connsiteY158" fmla="*/ 3479239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743714 w 5151032"/>
                    <a:gd name="connsiteY4" fmla="*/ 3615163 h 3639876"/>
                    <a:gd name="connsiteX5" fmla="*/ 1625682 w 5151032"/>
                    <a:gd name="connsiteY5" fmla="*/ 3579895 h 3639876"/>
                    <a:gd name="connsiteX6" fmla="*/ 1546006 w 5151032"/>
                    <a:gd name="connsiteY6" fmla="*/ 3639876 h 3639876"/>
                    <a:gd name="connsiteX7" fmla="*/ 1187660 w 5151032"/>
                    <a:gd name="connsiteY7" fmla="*/ 3627520 h 3639876"/>
                    <a:gd name="connsiteX8" fmla="*/ 1150590 w 5151032"/>
                    <a:gd name="connsiteY8" fmla="*/ 3615163 h 3639876"/>
                    <a:gd name="connsiteX9" fmla="*/ 1002309 w 5151032"/>
                    <a:gd name="connsiteY9" fmla="*/ 3602806 h 3639876"/>
                    <a:gd name="connsiteX10" fmla="*/ 965238 w 5151032"/>
                    <a:gd name="connsiteY10" fmla="*/ 3590449 h 3639876"/>
                    <a:gd name="connsiteX11" fmla="*/ 965238 w 5151032"/>
                    <a:gd name="connsiteY11" fmla="*/ 3491595 h 3639876"/>
                    <a:gd name="connsiteX12" fmla="*/ 1039379 w 5151032"/>
                    <a:gd name="connsiteY12" fmla="*/ 3454525 h 3639876"/>
                    <a:gd name="connsiteX13" fmla="*/ 1076449 w 5151032"/>
                    <a:gd name="connsiteY13" fmla="*/ 3429812 h 3639876"/>
                    <a:gd name="connsiteX14" fmla="*/ 977595 w 5151032"/>
                    <a:gd name="connsiteY14" fmla="*/ 3429812 h 3639876"/>
                    <a:gd name="connsiteX15" fmla="*/ 792244 w 5151032"/>
                    <a:gd name="connsiteY15" fmla="*/ 3442168 h 3639876"/>
                    <a:gd name="connsiteX16" fmla="*/ 718103 w 5151032"/>
                    <a:gd name="connsiteY16" fmla="*/ 3466882 h 3639876"/>
                    <a:gd name="connsiteX17" fmla="*/ 681033 w 5151032"/>
                    <a:gd name="connsiteY17" fmla="*/ 3479239 h 3639876"/>
                    <a:gd name="connsiteX18" fmla="*/ 508038 w 5151032"/>
                    <a:gd name="connsiteY18" fmla="*/ 3454525 h 3639876"/>
                    <a:gd name="connsiteX19" fmla="*/ 446255 w 5151032"/>
                    <a:gd name="connsiteY19" fmla="*/ 3442168 h 3639876"/>
                    <a:gd name="connsiteX20" fmla="*/ 75552 w 5151032"/>
                    <a:gd name="connsiteY20" fmla="*/ 3429812 h 3639876"/>
                    <a:gd name="connsiteX21" fmla="*/ 50838 w 5151032"/>
                    <a:gd name="connsiteY21" fmla="*/ 3306244 h 3639876"/>
                    <a:gd name="connsiteX22" fmla="*/ 112622 w 5151032"/>
                    <a:gd name="connsiteY22" fmla="*/ 3293887 h 3639876"/>
                    <a:gd name="connsiteX23" fmla="*/ 236190 w 5151032"/>
                    <a:gd name="connsiteY23" fmla="*/ 3256817 h 3639876"/>
                    <a:gd name="connsiteX24" fmla="*/ 273260 w 5151032"/>
                    <a:gd name="connsiteY24" fmla="*/ 3232104 h 3639876"/>
                    <a:gd name="connsiteX25" fmla="*/ 285617 w 5151032"/>
                    <a:gd name="connsiteY25" fmla="*/ 3195033 h 3639876"/>
                    <a:gd name="connsiteX26" fmla="*/ 322687 w 5151032"/>
                    <a:gd name="connsiteY26" fmla="*/ 3182676 h 3639876"/>
                    <a:gd name="connsiteX27" fmla="*/ 372114 w 5151032"/>
                    <a:gd name="connsiteY27" fmla="*/ 3157963 h 3639876"/>
                    <a:gd name="connsiteX28" fmla="*/ 804601 w 5151032"/>
                    <a:gd name="connsiteY28" fmla="*/ 3145606 h 3639876"/>
                    <a:gd name="connsiteX29" fmla="*/ 804601 w 5151032"/>
                    <a:gd name="connsiteY29" fmla="*/ 2972612 h 3639876"/>
                    <a:gd name="connsiteX30" fmla="*/ 742817 w 5151032"/>
                    <a:gd name="connsiteY30" fmla="*/ 2898471 h 3639876"/>
                    <a:gd name="connsiteX31" fmla="*/ 718103 w 5151032"/>
                    <a:gd name="connsiteY31" fmla="*/ 2861401 h 3639876"/>
                    <a:gd name="connsiteX32" fmla="*/ 656319 w 5151032"/>
                    <a:gd name="connsiteY32" fmla="*/ 2774904 h 3639876"/>
                    <a:gd name="connsiteX33" fmla="*/ 619249 w 5151032"/>
                    <a:gd name="connsiteY33" fmla="*/ 2676049 h 3639876"/>
                    <a:gd name="connsiteX34" fmla="*/ 594536 w 5151032"/>
                    <a:gd name="connsiteY34" fmla="*/ 2589552 h 3639876"/>
                    <a:gd name="connsiteX35" fmla="*/ 569822 w 5151032"/>
                    <a:gd name="connsiteY35" fmla="*/ 2552482 h 3639876"/>
                    <a:gd name="connsiteX36" fmla="*/ 557465 w 5151032"/>
                    <a:gd name="connsiteY36" fmla="*/ 2503055 h 3639876"/>
                    <a:gd name="connsiteX37" fmla="*/ 532752 w 5151032"/>
                    <a:gd name="connsiteY37" fmla="*/ 2428914 h 3639876"/>
                    <a:gd name="connsiteX38" fmla="*/ 508038 w 5151032"/>
                    <a:gd name="connsiteY38" fmla="*/ 2342417 h 3639876"/>
                    <a:gd name="connsiteX39" fmla="*/ 495682 w 5151032"/>
                    <a:gd name="connsiteY39" fmla="*/ 2255920 h 3639876"/>
                    <a:gd name="connsiteX40" fmla="*/ 483325 w 5151032"/>
                    <a:gd name="connsiteY40" fmla="*/ 2194136 h 3639876"/>
                    <a:gd name="connsiteX41" fmla="*/ 495682 w 5151032"/>
                    <a:gd name="connsiteY41" fmla="*/ 1848147 h 3639876"/>
                    <a:gd name="connsiteX42" fmla="*/ 532752 w 5151032"/>
                    <a:gd name="connsiteY42" fmla="*/ 1736936 h 3639876"/>
                    <a:gd name="connsiteX43" fmla="*/ 569822 w 5151032"/>
                    <a:gd name="connsiteY43" fmla="*/ 1650439 h 3639876"/>
                    <a:gd name="connsiteX44" fmla="*/ 631606 w 5151032"/>
                    <a:gd name="connsiteY44" fmla="*/ 1526871 h 3639876"/>
                    <a:gd name="connsiteX45" fmla="*/ 656319 w 5151032"/>
                    <a:gd name="connsiteY45" fmla="*/ 1489801 h 3639876"/>
                    <a:gd name="connsiteX46" fmla="*/ 681033 w 5151032"/>
                    <a:gd name="connsiteY46" fmla="*/ 1452731 h 3639876"/>
                    <a:gd name="connsiteX47" fmla="*/ 693390 w 5151032"/>
                    <a:gd name="connsiteY47" fmla="*/ 1403304 h 3639876"/>
                    <a:gd name="connsiteX48" fmla="*/ 730460 w 5151032"/>
                    <a:gd name="connsiteY48" fmla="*/ 1366233 h 3639876"/>
                    <a:gd name="connsiteX49" fmla="*/ 755174 w 5151032"/>
                    <a:gd name="connsiteY49" fmla="*/ 1329163 h 3639876"/>
                    <a:gd name="connsiteX50" fmla="*/ 767530 w 5151032"/>
                    <a:gd name="connsiteY50" fmla="*/ 1279736 h 3639876"/>
                    <a:gd name="connsiteX51" fmla="*/ 841671 w 5151032"/>
                    <a:gd name="connsiteY51" fmla="*/ 1230309 h 3639876"/>
                    <a:gd name="connsiteX52" fmla="*/ 878741 w 5151032"/>
                    <a:gd name="connsiteY52" fmla="*/ 1205595 h 3639876"/>
                    <a:gd name="connsiteX53" fmla="*/ 952882 w 5151032"/>
                    <a:gd name="connsiteY53" fmla="*/ 1180882 h 3639876"/>
                    <a:gd name="connsiteX54" fmla="*/ 989952 w 5151032"/>
                    <a:gd name="connsiteY54" fmla="*/ 1156168 h 3639876"/>
                    <a:gd name="connsiteX55" fmla="*/ 1014665 w 5151032"/>
                    <a:gd name="connsiteY55" fmla="*/ 1119098 h 3639876"/>
                    <a:gd name="connsiteX56" fmla="*/ 1088806 w 5151032"/>
                    <a:gd name="connsiteY56" fmla="*/ 1094385 h 3639876"/>
                    <a:gd name="connsiteX57" fmla="*/ 1162946 w 5151032"/>
                    <a:gd name="connsiteY57" fmla="*/ 1032601 h 3639876"/>
                    <a:gd name="connsiteX58" fmla="*/ 1200017 w 5151032"/>
                    <a:gd name="connsiteY58" fmla="*/ 1007887 h 3639876"/>
                    <a:gd name="connsiteX59" fmla="*/ 1261801 w 5151032"/>
                    <a:gd name="connsiteY59" fmla="*/ 921390 h 3639876"/>
                    <a:gd name="connsiteX60" fmla="*/ 1298871 w 5151032"/>
                    <a:gd name="connsiteY60" fmla="*/ 847249 h 3639876"/>
                    <a:gd name="connsiteX61" fmla="*/ 1360655 w 5151032"/>
                    <a:gd name="connsiteY61" fmla="*/ 760752 h 3639876"/>
                    <a:gd name="connsiteX62" fmla="*/ 1410082 w 5151032"/>
                    <a:gd name="connsiteY62" fmla="*/ 686612 h 3639876"/>
                    <a:gd name="connsiteX63" fmla="*/ 1459509 w 5151032"/>
                    <a:gd name="connsiteY63" fmla="*/ 612471 h 3639876"/>
                    <a:gd name="connsiteX64" fmla="*/ 1508936 w 5151032"/>
                    <a:gd name="connsiteY64" fmla="*/ 538331 h 3639876"/>
                    <a:gd name="connsiteX65" fmla="*/ 1558363 w 5151032"/>
                    <a:gd name="connsiteY65" fmla="*/ 488904 h 3639876"/>
                    <a:gd name="connsiteX66" fmla="*/ 1607790 w 5151032"/>
                    <a:gd name="connsiteY66" fmla="*/ 427120 h 3639876"/>
                    <a:gd name="connsiteX67" fmla="*/ 1657217 w 5151032"/>
                    <a:gd name="connsiteY67" fmla="*/ 340622 h 3639876"/>
                    <a:gd name="connsiteX68" fmla="*/ 1743714 w 5151032"/>
                    <a:gd name="connsiteY68" fmla="*/ 254125 h 3639876"/>
                    <a:gd name="connsiteX69" fmla="*/ 1817855 w 5151032"/>
                    <a:gd name="connsiteY69" fmla="*/ 204698 h 3639876"/>
                    <a:gd name="connsiteX70" fmla="*/ 1891995 w 5151032"/>
                    <a:gd name="connsiteY70" fmla="*/ 179985 h 3639876"/>
                    <a:gd name="connsiteX71" fmla="*/ 1966136 w 5151032"/>
                    <a:gd name="connsiteY71" fmla="*/ 142914 h 3639876"/>
                    <a:gd name="connsiteX72" fmla="*/ 2052633 w 5151032"/>
                    <a:gd name="connsiteY72" fmla="*/ 105844 h 3639876"/>
                    <a:gd name="connsiteX73" fmla="*/ 2139130 w 5151032"/>
                    <a:gd name="connsiteY73" fmla="*/ 68774 h 3639876"/>
                    <a:gd name="connsiteX74" fmla="*/ 2213271 w 5151032"/>
                    <a:gd name="connsiteY74" fmla="*/ 44060 h 3639876"/>
                    <a:gd name="connsiteX75" fmla="*/ 2250341 w 5151032"/>
                    <a:gd name="connsiteY75" fmla="*/ 31704 h 3639876"/>
                    <a:gd name="connsiteX76" fmla="*/ 2361552 w 5151032"/>
                    <a:gd name="connsiteY76" fmla="*/ 19347 h 3639876"/>
                    <a:gd name="connsiteX77" fmla="*/ 2398622 w 5151032"/>
                    <a:gd name="connsiteY77" fmla="*/ 6990 h 3639876"/>
                    <a:gd name="connsiteX78" fmla="*/ 2794038 w 5151032"/>
                    <a:gd name="connsiteY78" fmla="*/ 31704 h 3639876"/>
                    <a:gd name="connsiteX79" fmla="*/ 2843465 w 5151032"/>
                    <a:gd name="connsiteY79" fmla="*/ 56417 h 3639876"/>
                    <a:gd name="connsiteX80" fmla="*/ 2880536 w 5151032"/>
                    <a:gd name="connsiteY80" fmla="*/ 68774 h 3639876"/>
                    <a:gd name="connsiteX81" fmla="*/ 2954676 w 5151032"/>
                    <a:gd name="connsiteY81" fmla="*/ 105844 h 3639876"/>
                    <a:gd name="connsiteX82" fmla="*/ 2991746 w 5151032"/>
                    <a:gd name="connsiteY82" fmla="*/ 118201 h 3639876"/>
                    <a:gd name="connsiteX83" fmla="*/ 3065887 w 5151032"/>
                    <a:gd name="connsiteY83" fmla="*/ 155271 h 3639876"/>
                    <a:gd name="connsiteX84" fmla="*/ 3102957 w 5151032"/>
                    <a:gd name="connsiteY84" fmla="*/ 192341 h 3639876"/>
                    <a:gd name="connsiteX85" fmla="*/ 3152384 w 5151032"/>
                    <a:gd name="connsiteY85" fmla="*/ 229412 h 3639876"/>
                    <a:gd name="connsiteX86" fmla="*/ 3238882 w 5151032"/>
                    <a:gd name="connsiteY86" fmla="*/ 278839 h 3639876"/>
                    <a:gd name="connsiteX87" fmla="*/ 3275952 w 5151032"/>
                    <a:gd name="connsiteY87" fmla="*/ 291195 h 3639876"/>
                    <a:gd name="connsiteX88" fmla="*/ 3350092 w 5151032"/>
                    <a:gd name="connsiteY88" fmla="*/ 352979 h 3639876"/>
                    <a:gd name="connsiteX89" fmla="*/ 3424233 w 5151032"/>
                    <a:gd name="connsiteY89" fmla="*/ 402406 h 3639876"/>
                    <a:gd name="connsiteX90" fmla="*/ 3473660 w 5151032"/>
                    <a:gd name="connsiteY90" fmla="*/ 439476 h 3639876"/>
                    <a:gd name="connsiteX91" fmla="*/ 3510730 w 5151032"/>
                    <a:gd name="connsiteY91" fmla="*/ 464190 h 3639876"/>
                    <a:gd name="connsiteX92" fmla="*/ 3621941 w 5151032"/>
                    <a:gd name="connsiteY92" fmla="*/ 550687 h 3639876"/>
                    <a:gd name="connsiteX93" fmla="*/ 3745509 w 5151032"/>
                    <a:gd name="connsiteY93" fmla="*/ 736039 h 3639876"/>
                    <a:gd name="connsiteX94" fmla="*/ 3770222 w 5151032"/>
                    <a:gd name="connsiteY94" fmla="*/ 785466 h 3639876"/>
                    <a:gd name="connsiteX95" fmla="*/ 3844363 w 5151032"/>
                    <a:gd name="connsiteY95" fmla="*/ 847249 h 3639876"/>
                    <a:gd name="connsiteX96" fmla="*/ 3955574 w 5151032"/>
                    <a:gd name="connsiteY96" fmla="*/ 884320 h 3639876"/>
                    <a:gd name="connsiteX97" fmla="*/ 3992644 w 5151032"/>
                    <a:gd name="connsiteY97" fmla="*/ 896676 h 3639876"/>
                    <a:gd name="connsiteX98" fmla="*/ 4091498 w 5151032"/>
                    <a:gd name="connsiteY98" fmla="*/ 921390 h 3639876"/>
                    <a:gd name="connsiteX99" fmla="*/ 4128568 w 5151032"/>
                    <a:gd name="connsiteY99" fmla="*/ 946104 h 3639876"/>
                    <a:gd name="connsiteX100" fmla="*/ 4227422 w 5151032"/>
                    <a:gd name="connsiteY100" fmla="*/ 970817 h 3639876"/>
                    <a:gd name="connsiteX101" fmla="*/ 4301563 w 5151032"/>
                    <a:gd name="connsiteY101" fmla="*/ 1007887 h 3639876"/>
                    <a:gd name="connsiteX102" fmla="*/ 4326276 w 5151032"/>
                    <a:gd name="connsiteY102" fmla="*/ 1044958 h 3639876"/>
                    <a:gd name="connsiteX103" fmla="*/ 4363346 w 5151032"/>
                    <a:gd name="connsiteY103" fmla="*/ 1069671 h 3639876"/>
                    <a:gd name="connsiteX104" fmla="*/ 4375703 w 5151032"/>
                    <a:gd name="connsiteY104" fmla="*/ 1106741 h 3639876"/>
                    <a:gd name="connsiteX105" fmla="*/ 4425130 w 5151032"/>
                    <a:gd name="connsiteY105" fmla="*/ 1180882 h 3639876"/>
                    <a:gd name="connsiteX106" fmla="*/ 4462201 w 5151032"/>
                    <a:gd name="connsiteY106" fmla="*/ 1230309 h 3639876"/>
                    <a:gd name="connsiteX107" fmla="*/ 4486914 w 5151032"/>
                    <a:gd name="connsiteY107" fmla="*/ 1279736 h 3639876"/>
                    <a:gd name="connsiteX108" fmla="*/ 4511628 w 5151032"/>
                    <a:gd name="connsiteY108" fmla="*/ 1316806 h 3639876"/>
                    <a:gd name="connsiteX109" fmla="*/ 4536341 w 5151032"/>
                    <a:gd name="connsiteY109" fmla="*/ 1366233 h 3639876"/>
                    <a:gd name="connsiteX110" fmla="*/ 4585768 w 5151032"/>
                    <a:gd name="connsiteY110" fmla="*/ 1452731 h 3639876"/>
                    <a:gd name="connsiteX111" fmla="*/ 4598125 w 5151032"/>
                    <a:gd name="connsiteY111" fmla="*/ 1489801 h 3639876"/>
                    <a:gd name="connsiteX112" fmla="*/ 4622838 w 5151032"/>
                    <a:gd name="connsiteY112" fmla="*/ 1539228 h 3639876"/>
                    <a:gd name="connsiteX113" fmla="*/ 4635195 w 5151032"/>
                    <a:gd name="connsiteY113" fmla="*/ 1588655 h 3639876"/>
                    <a:gd name="connsiteX114" fmla="*/ 4659909 w 5151032"/>
                    <a:gd name="connsiteY114" fmla="*/ 1662795 h 3639876"/>
                    <a:gd name="connsiteX115" fmla="*/ 4684622 w 5151032"/>
                    <a:gd name="connsiteY115" fmla="*/ 1736936 h 3639876"/>
                    <a:gd name="connsiteX116" fmla="*/ 4734049 w 5151032"/>
                    <a:gd name="connsiteY116" fmla="*/ 1835790 h 3639876"/>
                    <a:gd name="connsiteX117" fmla="*/ 4758763 w 5151032"/>
                    <a:gd name="connsiteY117" fmla="*/ 1947001 h 3639876"/>
                    <a:gd name="connsiteX118" fmla="*/ 4771119 w 5151032"/>
                    <a:gd name="connsiteY118" fmla="*/ 1984071 h 3639876"/>
                    <a:gd name="connsiteX119" fmla="*/ 4746406 w 5151032"/>
                    <a:gd name="connsiteY119" fmla="*/ 2391844 h 3639876"/>
                    <a:gd name="connsiteX120" fmla="*/ 4696979 w 5151032"/>
                    <a:gd name="connsiteY120" fmla="*/ 2515412 h 3639876"/>
                    <a:gd name="connsiteX121" fmla="*/ 4647552 w 5151032"/>
                    <a:gd name="connsiteY121" fmla="*/ 2638979 h 3639876"/>
                    <a:gd name="connsiteX122" fmla="*/ 4610482 w 5151032"/>
                    <a:gd name="connsiteY122" fmla="*/ 2774904 h 3639876"/>
                    <a:gd name="connsiteX123" fmla="*/ 4598125 w 5151032"/>
                    <a:gd name="connsiteY123" fmla="*/ 2811974 h 3639876"/>
                    <a:gd name="connsiteX124" fmla="*/ 4573411 w 5151032"/>
                    <a:gd name="connsiteY124" fmla="*/ 2849044 h 3639876"/>
                    <a:gd name="connsiteX125" fmla="*/ 4536341 w 5151032"/>
                    <a:gd name="connsiteY125" fmla="*/ 2947898 h 3639876"/>
                    <a:gd name="connsiteX126" fmla="*/ 4511628 w 5151032"/>
                    <a:gd name="connsiteY126" fmla="*/ 3022039 h 3639876"/>
                    <a:gd name="connsiteX127" fmla="*/ 4449844 w 5151032"/>
                    <a:gd name="connsiteY127" fmla="*/ 3133249 h 3639876"/>
                    <a:gd name="connsiteX128" fmla="*/ 4486914 w 5151032"/>
                    <a:gd name="connsiteY128" fmla="*/ 3145606 h 3639876"/>
                    <a:gd name="connsiteX129" fmla="*/ 4709336 w 5151032"/>
                    <a:gd name="connsiteY129" fmla="*/ 3120893 h 3639876"/>
                    <a:gd name="connsiteX130" fmla="*/ 4857617 w 5151032"/>
                    <a:gd name="connsiteY130" fmla="*/ 3133249 h 3639876"/>
                    <a:gd name="connsiteX131" fmla="*/ 4931757 w 5151032"/>
                    <a:gd name="connsiteY131" fmla="*/ 3157963 h 3639876"/>
                    <a:gd name="connsiteX132" fmla="*/ 4968828 w 5151032"/>
                    <a:gd name="connsiteY132" fmla="*/ 3195033 h 3639876"/>
                    <a:gd name="connsiteX133" fmla="*/ 5005898 w 5151032"/>
                    <a:gd name="connsiteY133" fmla="*/ 3207390 h 3639876"/>
                    <a:gd name="connsiteX134" fmla="*/ 5092395 w 5151032"/>
                    <a:gd name="connsiteY134" fmla="*/ 3244460 h 3639876"/>
                    <a:gd name="connsiteX135" fmla="*/ 5129465 w 5151032"/>
                    <a:gd name="connsiteY135" fmla="*/ 3293887 h 3639876"/>
                    <a:gd name="connsiteX136" fmla="*/ 5141822 w 5151032"/>
                    <a:gd name="connsiteY136" fmla="*/ 3330958 h 3639876"/>
                    <a:gd name="connsiteX137" fmla="*/ 5067682 w 5151032"/>
                    <a:gd name="connsiteY137" fmla="*/ 3355671 h 3639876"/>
                    <a:gd name="connsiteX138" fmla="*/ 5030611 w 5151032"/>
                    <a:gd name="connsiteY138" fmla="*/ 3368028 h 3639876"/>
                    <a:gd name="connsiteX139" fmla="*/ 4981184 w 5151032"/>
                    <a:gd name="connsiteY139" fmla="*/ 3380385 h 3639876"/>
                    <a:gd name="connsiteX140" fmla="*/ 4869974 w 5151032"/>
                    <a:gd name="connsiteY140" fmla="*/ 3417455 h 3639876"/>
                    <a:gd name="connsiteX141" fmla="*/ 4808190 w 5151032"/>
                    <a:gd name="connsiteY141" fmla="*/ 3442168 h 3639876"/>
                    <a:gd name="connsiteX142" fmla="*/ 4190352 w 5151032"/>
                    <a:gd name="connsiteY142" fmla="*/ 3429812 h 3639876"/>
                    <a:gd name="connsiteX143" fmla="*/ 4128568 w 5151032"/>
                    <a:gd name="connsiteY143" fmla="*/ 3330958 h 3639876"/>
                    <a:gd name="connsiteX144" fmla="*/ 4116211 w 5151032"/>
                    <a:gd name="connsiteY144" fmla="*/ 3293887 h 3639876"/>
                    <a:gd name="connsiteX145" fmla="*/ 4054428 w 5151032"/>
                    <a:gd name="connsiteY145" fmla="*/ 3306244 h 3639876"/>
                    <a:gd name="connsiteX146" fmla="*/ 4029714 w 5151032"/>
                    <a:gd name="connsiteY146" fmla="*/ 3343314 h 3639876"/>
                    <a:gd name="connsiteX147" fmla="*/ 3955574 w 5151032"/>
                    <a:gd name="connsiteY147" fmla="*/ 3405098 h 3639876"/>
                    <a:gd name="connsiteX148" fmla="*/ 3918503 w 5151032"/>
                    <a:gd name="connsiteY148" fmla="*/ 3417455 h 3639876"/>
                    <a:gd name="connsiteX149" fmla="*/ 3893790 w 5151032"/>
                    <a:gd name="connsiteY149" fmla="*/ 3454525 h 3639876"/>
                    <a:gd name="connsiteX150" fmla="*/ 3955574 w 5151032"/>
                    <a:gd name="connsiteY150" fmla="*/ 3528666 h 3639876"/>
                    <a:gd name="connsiteX151" fmla="*/ 3943217 w 5151032"/>
                    <a:gd name="connsiteY151" fmla="*/ 3590449 h 3639876"/>
                    <a:gd name="connsiteX152" fmla="*/ 3498374 w 5151032"/>
                    <a:gd name="connsiteY152" fmla="*/ 3615163 h 3639876"/>
                    <a:gd name="connsiteX153" fmla="*/ 3399519 w 5151032"/>
                    <a:gd name="connsiteY153" fmla="*/ 3627520 h 3639876"/>
                    <a:gd name="connsiteX154" fmla="*/ 3214168 w 5151032"/>
                    <a:gd name="connsiteY154" fmla="*/ 3602806 h 3639876"/>
                    <a:gd name="connsiteX155" fmla="*/ 3177098 w 5151032"/>
                    <a:gd name="connsiteY155" fmla="*/ 3578093 h 3639876"/>
                    <a:gd name="connsiteX156" fmla="*/ 3164741 w 5151032"/>
                    <a:gd name="connsiteY156" fmla="*/ 3541022 h 3639876"/>
                    <a:gd name="connsiteX157" fmla="*/ 3226525 w 5151032"/>
                    <a:gd name="connsiteY157" fmla="*/ 3466882 h 3639876"/>
                    <a:gd name="connsiteX158" fmla="*/ 3201811 w 5151032"/>
                    <a:gd name="connsiteY158" fmla="*/ 3479239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743714 w 5151032"/>
                    <a:gd name="connsiteY4" fmla="*/ 3615163 h 3639876"/>
                    <a:gd name="connsiteX5" fmla="*/ 1563769 w 5151032"/>
                    <a:gd name="connsiteY5" fmla="*/ 3541795 h 3639876"/>
                    <a:gd name="connsiteX6" fmla="*/ 1546006 w 5151032"/>
                    <a:gd name="connsiteY6" fmla="*/ 3639876 h 3639876"/>
                    <a:gd name="connsiteX7" fmla="*/ 1187660 w 5151032"/>
                    <a:gd name="connsiteY7" fmla="*/ 3627520 h 3639876"/>
                    <a:gd name="connsiteX8" fmla="*/ 1150590 w 5151032"/>
                    <a:gd name="connsiteY8" fmla="*/ 3615163 h 3639876"/>
                    <a:gd name="connsiteX9" fmla="*/ 1002309 w 5151032"/>
                    <a:gd name="connsiteY9" fmla="*/ 3602806 h 3639876"/>
                    <a:gd name="connsiteX10" fmla="*/ 965238 w 5151032"/>
                    <a:gd name="connsiteY10" fmla="*/ 3590449 h 3639876"/>
                    <a:gd name="connsiteX11" fmla="*/ 965238 w 5151032"/>
                    <a:gd name="connsiteY11" fmla="*/ 3491595 h 3639876"/>
                    <a:gd name="connsiteX12" fmla="*/ 1039379 w 5151032"/>
                    <a:gd name="connsiteY12" fmla="*/ 3454525 h 3639876"/>
                    <a:gd name="connsiteX13" fmla="*/ 1076449 w 5151032"/>
                    <a:gd name="connsiteY13" fmla="*/ 3429812 h 3639876"/>
                    <a:gd name="connsiteX14" fmla="*/ 977595 w 5151032"/>
                    <a:gd name="connsiteY14" fmla="*/ 3429812 h 3639876"/>
                    <a:gd name="connsiteX15" fmla="*/ 792244 w 5151032"/>
                    <a:gd name="connsiteY15" fmla="*/ 3442168 h 3639876"/>
                    <a:gd name="connsiteX16" fmla="*/ 718103 w 5151032"/>
                    <a:gd name="connsiteY16" fmla="*/ 3466882 h 3639876"/>
                    <a:gd name="connsiteX17" fmla="*/ 681033 w 5151032"/>
                    <a:gd name="connsiteY17" fmla="*/ 3479239 h 3639876"/>
                    <a:gd name="connsiteX18" fmla="*/ 508038 w 5151032"/>
                    <a:gd name="connsiteY18" fmla="*/ 3454525 h 3639876"/>
                    <a:gd name="connsiteX19" fmla="*/ 446255 w 5151032"/>
                    <a:gd name="connsiteY19" fmla="*/ 3442168 h 3639876"/>
                    <a:gd name="connsiteX20" fmla="*/ 75552 w 5151032"/>
                    <a:gd name="connsiteY20" fmla="*/ 3429812 h 3639876"/>
                    <a:gd name="connsiteX21" fmla="*/ 50838 w 5151032"/>
                    <a:gd name="connsiteY21" fmla="*/ 3306244 h 3639876"/>
                    <a:gd name="connsiteX22" fmla="*/ 112622 w 5151032"/>
                    <a:gd name="connsiteY22" fmla="*/ 3293887 h 3639876"/>
                    <a:gd name="connsiteX23" fmla="*/ 236190 w 5151032"/>
                    <a:gd name="connsiteY23" fmla="*/ 3256817 h 3639876"/>
                    <a:gd name="connsiteX24" fmla="*/ 273260 w 5151032"/>
                    <a:gd name="connsiteY24" fmla="*/ 3232104 h 3639876"/>
                    <a:gd name="connsiteX25" fmla="*/ 285617 w 5151032"/>
                    <a:gd name="connsiteY25" fmla="*/ 3195033 h 3639876"/>
                    <a:gd name="connsiteX26" fmla="*/ 322687 w 5151032"/>
                    <a:gd name="connsiteY26" fmla="*/ 3182676 h 3639876"/>
                    <a:gd name="connsiteX27" fmla="*/ 372114 w 5151032"/>
                    <a:gd name="connsiteY27" fmla="*/ 3157963 h 3639876"/>
                    <a:gd name="connsiteX28" fmla="*/ 804601 w 5151032"/>
                    <a:gd name="connsiteY28" fmla="*/ 3145606 h 3639876"/>
                    <a:gd name="connsiteX29" fmla="*/ 804601 w 5151032"/>
                    <a:gd name="connsiteY29" fmla="*/ 2972612 h 3639876"/>
                    <a:gd name="connsiteX30" fmla="*/ 742817 w 5151032"/>
                    <a:gd name="connsiteY30" fmla="*/ 2898471 h 3639876"/>
                    <a:gd name="connsiteX31" fmla="*/ 718103 w 5151032"/>
                    <a:gd name="connsiteY31" fmla="*/ 2861401 h 3639876"/>
                    <a:gd name="connsiteX32" fmla="*/ 656319 w 5151032"/>
                    <a:gd name="connsiteY32" fmla="*/ 2774904 h 3639876"/>
                    <a:gd name="connsiteX33" fmla="*/ 619249 w 5151032"/>
                    <a:gd name="connsiteY33" fmla="*/ 2676049 h 3639876"/>
                    <a:gd name="connsiteX34" fmla="*/ 594536 w 5151032"/>
                    <a:gd name="connsiteY34" fmla="*/ 2589552 h 3639876"/>
                    <a:gd name="connsiteX35" fmla="*/ 569822 w 5151032"/>
                    <a:gd name="connsiteY35" fmla="*/ 2552482 h 3639876"/>
                    <a:gd name="connsiteX36" fmla="*/ 557465 w 5151032"/>
                    <a:gd name="connsiteY36" fmla="*/ 2503055 h 3639876"/>
                    <a:gd name="connsiteX37" fmla="*/ 532752 w 5151032"/>
                    <a:gd name="connsiteY37" fmla="*/ 2428914 h 3639876"/>
                    <a:gd name="connsiteX38" fmla="*/ 508038 w 5151032"/>
                    <a:gd name="connsiteY38" fmla="*/ 2342417 h 3639876"/>
                    <a:gd name="connsiteX39" fmla="*/ 495682 w 5151032"/>
                    <a:gd name="connsiteY39" fmla="*/ 2255920 h 3639876"/>
                    <a:gd name="connsiteX40" fmla="*/ 483325 w 5151032"/>
                    <a:gd name="connsiteY40" fmla="*/ 2194136 h 3639876"/>
                    <a:gd name="connsiteX41" fmla="*/ 495682 w 5151032"/>
                    <a:gd name="connsiteY41" fmla="*/ 1848147 h 3639876"/>
                    <a:gd name="connsiteX42" fmla="*/ 532752 w 5151032"/>
                    <a:gd name="connsiteY42" fmla="*/ 1736936 h 3639876"/>
                    <a:gd name="connsiteX43" fmla="*/ 569822 w 5151032"/>
                    <a:gd name="connsiteY43" fmla="*/ 1650439 h 3639876"/>
                    <a:gd name="connsiteX44" fmla="*/ 631606 w 5151032"/>
                    <a:gd name="connsiteY44" fmla="*/ 1526871 h 3639876"/>
                    <a:gd name="connsiteX45" fmla="*/ 656319 w 5151032"/>
                    <a:gd name="connsiteY45" fmla="*/ 1489801 h 3639876"/>
                    <a:gd name="connsiteX46" fmla="*/ 681033 w 5151032"/>
                    <a:gd name="connsiteY46" fmla="*/ 1452731 h 3639876"/>
                    <a:gd name="connsiteX47" fmla="*/ 693390 w 5151032"/>
                    <a:gd name="connsiteY47" fmla="*/ 1403304 h 3639876"/>
                    <a:gd name="connsiteX48" fmla="*/ 730460 w 5151032"/>
                    <a:gd name="connsiteY48" fmla="*/ 1366233 h 3639876"/>
                    <a:gd name="connsiteX49" fmla="*/ 755174 w 5151032"/>
                    <a:gd name="connsiteY49" fmla="*/ 1329163 h 3639876"/>
                    <a:gd name="connsiteX50" fmla="*/ 767530 w 5151032"/>
                    <a:gd name="connsiteY50" fmla="*/ 1279736 h 3639876"/>
                    <a:gd name="connsiteX51" fmla="*/ 841671 w 5151032"/>
                    <a:gd name="connsiteY51" fmla="*/ 1230309 h 3639876"/>
                    <a:gd name="connsiteX52" fmla="*/ 878741 w 5151032"/>
                    <a:gd name="connsiteY52" fmla="*/ 1205595 h 3639876"/>
                    <a:gd name="connsiteX53" fmla="*/ 952882 w 5151032"/>
                    <a:gd name="connsiteY53" fmla="*/ 1180882 h 3639876"/>
                    <a:gd name="connsiteX54" fmla="*/ 989952 w 5151032"/>
                    <a:gd name="connsiteY54" fmla="*/ 1156168 h 3639876"/>
                    <a:gd name="connsiteX55" fmla="*/ 1014665 w 5151032"/>
                    <a:gd name="connsiteY55" fmla="*/ 1119098 h 3639876"/>
                    <a:gd name="connsiteX56" fmla="*/ 1088806 w 5151032"/>
                    <a:gd name="connsiteY56" fmla="*/ 1094385 h 3639876"/>
                    <a:gd name="connsiteX57" fmla="*/ 1162946 w 5151032"/>
                    <a:gd name="connsiteY57" fmla="*/ 1032601 h 3639876"/>
                    <a:gd name="connsiteX58" fmla="*/ 1200017 w 5151032"/>
                    <a:gd name="connsiteY58" fmla="*/ 1007887 h 3639876"/>
                    <a:gd name="connsiteX59" fmla="*/ 1261801 w 5151032"/>
                    <a:gd name="connsiteY59" fmla="*/ 921390 h 3639876"/>
                    <a:gd name="connsiteX60" fmla="*/ 1298871 w 5151032"/>
                    <a:gd name="connsiteY60" fmla="*/ 847249 h 3639876"/>
                    <a:gd name="connsiteX61" fmla="*/ 1360655 w 5151032"/>
                    <a:gd name="connsiteY61" fmla="*/ 760752 h 3639876"/>
                    <a:gd name="connsiteX62" fmla="*/ 1410082 w 5151032"/>
                    <a:gd name="connsiteY62" fmla="*/ 686612 h 3639876"/>
                    <a:gd name="connsiteX63" fmla="*/ 1459509 w 5151032"/>
                    <a:gd name="connsiteY63" fmla="*/ 612471 h 3639876"/>
                    <a:gd name="connsiteX64" fmla="*/ 1508936 w 5151032"/>
                    <a:gd name="connsiteY64" fmla="*/ 538331 h 3639876"/>
                    <a:gd name="connsiteX65" fmla="*/ 1558363 w 5151032"/>
                    <a:gd name="connsiteY65" fmla="*/ 488904 h 3639876"/>
                    <a:gd name="connsiteX66" fmla="*/ 1607790 w 5151032"/>
                    <a:gd name="connsiteY66" fmla="*/ 427120 h 3639876"/>
                    <a:gd name="connsiteX67" fmla="*/ 1657217 w 5151032"/>
                    <a:gd name="connsiteY67" fmla="*/ 340622 h 3639876"/>
                    <a:gd name="connsiteX68" fmla="*/ 1743714 w 5151032"/>
                    <a:gd name="connsiteY68" fmla="*/ 254125 h 3639876"/>
                    <a:gd name="connsiteX69" fmla="*/ 1817855 w 5151032"/>
                    <a:gd name="connsiteY69" fmla="*/ 204698 h 3639876"/>
                    <a:gd name="connsiteX70" fmla="*/ 1891995 w 5151032"/>
                    <a:gd name="connsiteY70" fmla="*/ 179985 h 3639876"/>
                    <a:gd name="connsiteX71" fmla="*/ 1966136 w 5151032"/>
                    <a:gd name="connsiteY71" fmla="*/ 142914 h 3639876"/>
                    <a:gd name="connsiteX72" fmla="*/ 2052633 w 5151032"/>
                    <a:gd name="connsiteY72" fmla="*/ 105844 h 3639876"/>
                    <a:gd name="connsiteX73" fmla="*/ 2139130 w 5151032"/>
                    <a:gd name="connsiteY73" fmla="*/ 68774 h 3639876"/>
                    <a:gd name="connsiteX74" fmla="*/ 2213271 w 5151032"/>
                    <a:gd name="connsiteY74" fmla="*/ 44060 h 3639876"/>
                    <a:gd name="connsiteX75" fmla="*/ 2250341 w 5151032"/>
                    <a:gd name="connsiteY75" fmla="*/ 31704 h 3639876"/>
                    <a:gd name="connsiteX76" fmla="*/ 2361552 w 5151032"/>
                    <a:gd name="connsiteY76" fmla="*/ 19347 h 3639876"/>
                    <a:gd name="connsiteX77" fmla="*/ 2398622 w 5151032"/>
                    <a:gd name="connsiteY77" fmla="*/ 6990 h 3639876"/>
                    <a:gd name="connsiteX78" fmla="*/ 2794038 w 5151032"/>
                    <a:gd name="connsiteY78" fmla="*/ 31704 h 3639876"/>
                    <a:gd name="connsiteX79" fmla="*/ 2843465 w 5151032"/>
                    <a:gd name="connsiteY79" fmla="*/ 56417 h 3639876"/>
                    <a:gd name="connsiteX80" fmla="*/ 2880536 w 5151032"/>
                    <a:gd name="connsiteY80" fmla="*/ 68774 h 3639876"/>
                    <a:gd name="connsiteX81" fmla="*/ 2954676 w 5151032"/>
                    <a:gd name="connsiteY81" fmla="*/ 105844 h 3639876"/>
                    <a:gd name="connsiteX82" fmla="*/ 2991746 w 5151032"/>
                    <a:gd name="connsiteY82" fmla="*/ 118201 h 3639876"/>
                    <a:gd name="connsiteX83" fmla="*/ 3065887 w 5151032"/>
                    <a:gd name="connsiteY83" fmla="*/ 155271 h 3639876"/>
                    <a:gd name="connsiteX84" fmla="*/ 3102957 w 5151032"/>
                    <a:gd name="connsiteY84" fmla="*/ 192341 h 3639876"/>
                    <a:gd name="connsiteX85" fmla="*/ 3152384 w 5151032"/>
                    <a:gd name="connsiteY85" fmla="*/ 229412 h 3639876"/>
                    <a:gd name="connsiteX86" fmla="*/ 3238882 w 5151032"/>
                    <a:gd name="connsiteY86" fmla="*/ 278839 h 3639876"/>
                    <a:gd name="connsiteX87" fmla="*/ 3275952 w 5151032"/>
                    <a:gd name="connsiteY87" fmla="*/ 291195 h 3639876"/>
                    <a:gd name="connsiteX88" fmla="*/ 3350092 w 5151032"/>
                    <a:gd name="connsiteY88" fmla="*/ 352979 h 3639876"/>
                    <a:gd name="connsiteX89" fmla="*/ 3424233 w 5151032"/>
                    <a:gd name="connsiteY89" fmla="*/ 402406 h 3639876"/>
                    <a:gd name="connsiteX90" fmla="*/ 3473660 w 5151032"/>
                    <a:gd name="connsiteY90" fmla="*/ 439476 h 3639876"/>
                    <a:gd name="connsiteX91" fmla="*/ 3510730 w 5151032"/>
                    <a:gd name="connsiteY91" fmla="*/ 464190 h 3639876"/>
                    <a:gd name="connsiteX92" fmla="*/ 3621941 w 5151032"/>
                    <a:gd name="connsiteY92" fmla="*/ 550687 h 3639876"/>
                    <a:gd name="connsiteX93" fmla="*/ 3745509 w 5151032"/>
                    <a:gd name="connsiteY93" fmla="*/ 736039 h 3639876"/>
                    <a:gd name="connsiteX94" fmla="*/ 3770222 w 5151032"/>
                    <a:gd name="connsiteY94" fmla="*/ 785466 h 3639876"/>
                    <a:gd name="connsiteX95" fmla="*/ 3844363 w 5151032"/>
                    <a:gd name="connsiteY95" fmla="*/ 847249 h 3639876"/>
                    <a:gd name="connsiteX96" fmla="*/ 3955574 w 5151032"/>
                    <a:gd name="connsiteY96" fmla="*/ 884320 h 3639876"/>
                    <a:gd name="connsiteX97" fmla="*/ 3992644 w 5151032"/>
                    <a:gd name="connsiteY97" fmla="*/ 896676 h 3639876"/>
                    <a:gd name="connsiteX98" fmla="*/ 4091498 w 5151032"/>
                    <a:gd name="connsiteY98" fmla="*/ 921390 h 3639876"/>
                    <a:gd name="connsiteX99" fmla="*/ 4128568 w 5151032"/>
                    <a:gd name="connsiteY99" fmla="*/ 946104 h 3639876"/>
                    <a:gd name="connsiteX100" fmla="*/ 4227422 w 5151032"/>
                    <a:gd name="connsiteY100" fmla="*/ 970817 h 3639876"/>
                    <a:gd name="connsiteX101" fmla="*/ 4301563 w 5151032"/>
                    <a:gd name="connsiteY101" fmla="*/ 1007887 h 3639876"/>
                    <a:gd name="connsiteX102" fmla="*/ 4326276 w 5151032"/>
                    <a:gd name="connsiteY102" fmla="*/ 1044958 h 3639876"/>
                    <a:gd name="connsiteX103" fmla="*/ 4363346 w 5151032"/>
                    <a:gd name="connsiteY103" fmla="*/ 1069671 h 3639876"/>
                    <a:gd name="connsiteX104" fmla="*/ 4375703 w 5151032"/>
                    <a:gd name="connsiteY104" fmla="*/ 1106741 h 3639876"/>
                    <a:gd name="connsiteX105" fmla="*/ 4425130 w 5151032"/>
                    <a:gd name="connsiteY105" fmla="*/ 1180882 h 3639876"/>
                    <a:gd name="connsiteX106" fmla="*/ 4462201 w 5151032"/>
                    <a:gd name="connsiteY106" fmla="*/ 1230309 h 3639876"/>
                    <a:gd name="connsiteX107" fmla="*/ 4486914 w 5151032"/>
                    <a:gd name="connsiteY107" fmla="*/ 1279736 h 3639876"/>
                    <a:gd name="connsiteX108" fmla="*/ 4511628 w 5151032"/>
                    <a:gd name="connsiteY108" fmla="*/ 1316806 h 3639876"/>
                    <a:gd name="connsiteX109" fmla="*/ 4536341 w 5151032"/>
                    <a:gd name="connsiteY109" fmla="*/ 1366233 h 3639876"/>
                    <a:gd name="connsiteX110" fmla="*/ 4585768 w 5151032"/>
                    <a:gd name="connsiteY110" fmla="*/ 1452731 h 3639876"/>
                    <a:gd name="connsiteX111" fmla="*/ 4598125 w 5151032"/>
                    <a:gd name="connsiteY111" fmla="*/ 1489801 h 3639876"/>
                    <a:gd name="connsiteX112" fmla="*/ 4622838 w 5151032"/>
                    <a:gd name="connsiteY112" fmla="*/ 1539228 h 3639876"/>
                    <a:gd name="connsiteX113" fmla="*/ 4635195 w 5151032"/>
                    <a:gd name="connsiteY113" fmla="*/ 1588655 h 3639876"/>
                    <a:gd name="connsiteX114" fmla="*/ 4659909 w 5151032"/>
                    <a:gd name="connsiteY114" fmla="*/ 1662795 h 3639876"/>
                    <a:gd name="connsiteX115" fmla="*/ 4684622 w 5151032"/>
                    <a:gd name="connsiteY115" fmla="*/ 1736936 h 3639876"/>
                    <a:gd name="connsiteX116" fmla="*/ 4734049 w 5151032"/>
                    <a:gd name="connsiteY116" fmla="*/ 1835790 h 3639876"/>
                    <a:gd name="connsiteX117" fmla="*/ 4758763 w 5151032"/>
                    <a:gd name="connsiteY117" fmla="*/ 1947001 h 3639876"/>
                    <a:gd name="connsiteX118" fmla="*/ 4771119 w 5151032"/>
                    <a:gd name="connsiteY118" fmla="*/ 1984071 h 3639876"/>
                    <a:gd name="connsiteX119" fmla="*/ 4746406 w 5151032"/>
                    <a:gd name="connsiteY119" fmla="*/ 2391844 h 3639876"/>
                    <a:gd name="connsiteX120" fmla="*/ 4696979 w 5151032"/>
                    <a:gd name="connsiteY120" fmla="*/ 2515412 h 3639876"/>
                    <a:gd name="connsiteX121" fmla="*/ 4647552 w 5151032"/>
                    <a:gd name="connsiteY121" fmla="*/ 2638979 h 3639876"/>
                    <a:gd name="connsiteX122" fmla="*/ 4610482 w 5151032"/>
                    <a:gd name="connsiteY122" fmla="*/ 2774904 h 3639876"/>
                    <a:gd name="connsiteX123" fmla="*/ 4598125 w 5151032"/>
                    <a:gd name="connsiteY123" fmla="*/ 2811974 h 3639876"/>
                    <a:gd name="connsiteX124" fmla="*/ 4573411 w 5151032"/>
                    <a:gd name="connsiteY124" fmla="*/ 2849044 h 3639876"/>
                    <a:gd name="connsiteX125" fmla="*/ 4536341 w 5151032"/>
                    <a:gd name="connsiteY125" fmla="*/ 2947898 h 3639876"/>
                    <a:gd name="connsiteX126" fmla="*/ 4511628 w 5151032"/>
                    <a:gd name="connsiteY126" fmla="*/ 3022039 h 3639876"/>
                    <a:gd name="connsiteX127" fmla="*/ 4449844 w 5151032"/>
                    <a:gd name="connsiteY127" fmla="*/ 3133249 h 3639876"/>
                    <a:gd name="connsiteX128" fmla="*/ 4486914 w 5151032"/>
                    <a:gd name="connsiteY128" fmla="*/ 3145606 h 3639876"/>
                    <a:gd name="connsiteX129" fmla="*/ 4709336 w 5151032"/>
                    <a:gd name="connsiteY129" fmla="*/ 3120893 h 3639876"/>
                    <a:gd name="connsiteX130" fmla="*/ 4857617 w 5151032"/>
                    <a:gd name="connsiteY130" fmla="*/ 3133249 h 3639876"/>
                    <a:gd name="connsiteX131" fmla="*/ 4931757 w 5151032"/>
                    <a:gd name="connsiteY131" fmla="*/ 3157963 h 3639876"/>
                    <a:gd name="connsiteX132" fmla="*/ 4968828 w 5151032"/>
                    <a:gd name="connsiteY132" fmla="*/ 3195033 h 3639876"/>
                    <a:gd name="connsiteX133" fmla="*/ 5005898 w 5151032"/>
                    <a:gd name="connsiteY133" fmla="*/ 3207390 h 3639876"/>
                    <a:gd name="connsiteX134" fmla="*/ 5092395 w 5151032"/>
                    <a:gd name="connsiteY134" fmla="*/ 3244460 h 3639876"/>
                    <a:gd name="connsiteX135" fmla="*/ 5129465 w 5151032"/>
                    <a:gd name="connsiteY135" fmla="*/ 3293887 h 3639876"/>
                    <a:gd name="connsiteX136" fmla="*/ 5141822 w 5151032"/>
                    <a:gd name="connsiteY136" fmla="*/ 3330958 h 3639876"/>
                    <a:gd name="connsiteX137" fmla="*/ 5067682 w 5151032"/>
                    <a:gd name="connsiteY137" fmla="*/ 3355671 h 3639876"/>
                    <a:gd name="connsiteX138" fmla="*/ 5030611 w 5151032"/>
                    <a:gd name="connsiteY138" fmla="*/ 3368028 h 3639876"/>
                    <a:gd name="connsiteX139" fmla="*/ 4981184 w 5151032"/>
                    <a:gd name="connsiteY139" fmla="*/ 3380385 h 3639876"/>
                    <a:gd name="connsiteX140" fmla="*/ 4869974 w 5151032"/>
                    <a:gd name="connsiteY140" fmla="*/ 3417455 h 3639876"/>
                    <a:gd name="connsiteX141" fmla="*/ 4808190 w 5151032"/>
                    <a:gd name="connsiteY141" fmla="*/ 3442168 h 3639876"/>
                    <a:gd name="connsiteX142" fmla="*/ 4190352 w 5151032"/>
                    <a:gd name="connsiteY142" fmla="*/ 3429812 h 3639876"/>
                    <a:gd name="connsiteX143" fmla="*/ 4128568 w 5151032"/>
                    <a:gd name="connsiteY143" fmla="*/ 3330958 h 3639876"/>
                    <a:gd name="connsiteX144" fmla="*/ 4116211 w 5151032"/>
                    <a:gd name="connsiteY144" fmla="*/ 3293887 h 3639876"/>
                    <a:gd name="connsiteX145" fmla="*/ 4054428 w 5151032"/>
                    <a:gd name="connsiteY145" fmla="*/ 3306244 h 3639876"/>
                    <a:gd name="connsiteX146" fmla="*/ 4029714 w 5151032"/>
                    <a:gd name="connsiteY146" fmla="*/ 3343314 h 3639876"/>
                    <a:gd name="connsiteX147" fmla="*/ 3955574 w 5151032"/>
                    <a:gd name="connsiteY147" fmla="*/ 3405098 h 3639876"/>
                    <a:gd name="connsiteX148" fmla="*/ 3918503 w 5151032"/>
                    <a:gd name="connsiteY148" fmla="*/ 3417455 h 3639876"/>
                    <a:gd name="connsiteX149" fmla="*/ 3893790 w 5151032"/>
                    <a:gd name="connsiteY149" fmla="*/ 3454525 h 3639876"/>
                    <a:gd name="connsiteX150" fmla="*/ 3955574 w 5151032"/>
                    <a:gd name="connsiteY150" fmla="*/ 3528666 h 3639876"/>
                    <a:gd name="connsiteX151" fmla="*/ 3943217 w 5151032"/>
                    <a:gd name="connsiteY151" fmla="*/ 3590449 h 3639876"/>
                    <a:gd name="connsiteX152" fmla="*/ 3498374 w 5151032"/>
                    <a:gd name="connsiteY152" fmla="*/ 3615163 h 3639876"/>
                    <a:gd name="connsiteX153" fmla="*/ 3399519 w 5151032"/>
                    <a:gd name="connsiteY153" fmla="*/ 3627520 h 3639876"/>
                    <a:gd name="connsiteX154" fmla="*/ 3214168 w 5151032"/>
                    <a:gd name="connsiteY154" fmla="*/ 3602806 h 3639876"/>
                    <a:gd name="connsiteX155" fmla="*/ 3177098 w 5151032"/>
                    <a:gd name="connsiteY155" fmla="*/ 3578093 h 3639876"/>
                    <a:gd name="connsiteX156" fmla="*/ 3164741 w 5151032"/>
                    <a:gd name="connsiteY156" fmla="*/ 3541022 h 3639876"/>
                    <a:gd name="connsiteX157" fmla="*/ 3226525 w 5151032"/>
                    <a:gd name="connsiteY157" fmla="*/ 3466882 h 3639876"/>
                    <a:gd name="connsiteX158" fmla="*/ 3201811 w 5151032"/>
                    <a:gd name="connsiteY158" fmla="*/ 3479239 h 3639876"/>
                    <a:gd name="connsiteX0" fmla="*/ 3201811 w 5151032"/>
                    <a:gd name="connsiteY0" fmla="*/ 3479239 h 3639876"/>
                    <a:gd name="connsiteX1" fmla="*/ 1743714 w 5151032"/>
                    <a:gd name="connsiteY1" fmla="*/ 3479239 h 3639876"/>
                    <a:gd name="connsiteX2" fmla="*/ 1756071 w 5151032"/>
                    <a:gd name="connsiteY2" fmla="*/ 3528666 h 3639876"/>
                    <a:gd name="connsiteX3" fmla="*/ 1768428 w 5151032"/>
                    <a:gd name="connsiteY3" fmla="*/ 3565736 h 3639876"/>
                    <a:gd name="connsiteX4" fmla="*/ 1743714 w 5151032"/>
                    <a:gd name="connsiteY4" fmla="*/ 3615163 h 3639876"/>
                    <a:gd name="connsiteX5" fmla="*/ 1563769 w 5151032"/>
                    <a:gd name="connsiteY5" fmla="*/ 3541795 h 3639876"/>
                    <a:gd name="connsiteX6" fmla="*/ 1546006 w 5151032"/>
                    <a:gd name="connsiteY6" fmla="*/ 3639876 h 3639876"/>
                    <a:gd name="connsiteX7" fmla="*/ 1187660 w 5151032"/>
                    <a:gd name="connsiteY7" fmla="*/ 3627520 h 3639876"/>
                    <a:gd name="connsiteX8" fmla="*/ 1150590 w 5151032"/>
                    <a:gd name="connsiteY8" fmla="*/ 3615163 h 3639876"/>
                    <a:gd name="connsiteX9" fmla="*/ 1002309 w 5151032"/>
                    <a:gd name="connsiteY9" fmla="*/ 3602806 h 3639876"/>
                    <a:gd name="connsiteX10" fmla="*/ 965238 w 5151032"/>
                    <a:gd name="connsiteY10" fmla="*/ 3590449 h 3639876"/>
                    <a:gd name="connsiteX11" fmla="*/ 965238 w 5151032"/>
                    <a:gd name="connsiteY11" fmla="*/ 3491595 h 3639876"/>
                    <a:gd name="connsiteX12" fmla="*/ 1039379 w 5151032"/>
                    <a:gd name="connsiteY12" fmla="*/ 3454525 h 3639876"/>
                    <a:gd name="connsiteX13" fmla="*/ 1076449 w 5151032"/>
                    <a:gd name="connsiteY13" fmla="*/ 3429812 h 3639876"/>
                    <a:gd name="connsiteX14" fmla="*/ 977595 w 5151032"/>
                    <a:gd name="connsiteY14" fmla="*/ 3429812 h 3639876"/>
                    <a:gd name="connsiteX15" fmla="*/ 792244 w 5151032"/>
                    <a:gd name="connsiteY15" fmla="*/ 3442168 h 3639876"/>
                    <a:gd name="connsiteX16" fmla="*/ 718103 w 5151032"/>
                    <a:gd name="connsiteY16" fmla="*/ 3466882 h 3639876"/>
                    <a:gd name="connsiteX17" fmla="*/ 681033 w 5151032"/>
                    <a:gd name="connsiteY17" fmla="*/ 3479239 h 3639876"/>
                    <a:gd name="connsiteX18" fmla="*/ 508038 w 5151032"/>
                    <a:gd name="connsiteY18" fmla="*/ 3454525 h 3639876"/>
                    <a:gd name="connsiteX19" fmla="*/ 446255 w 5151032"/>
                    <a:gd name="connsiteY19" fmla="*/ 3442168 h 3639876"/>
                    <a:gd name="connsiteX20" fmla="*/ 75552 w 5151032"/>
                    <a:gd name="connsiteY20" fmla="*/ 3429812 h 3639876"/>
                    <a:gd name="connsiteX21" fmla="*/ 50838 w 5151032"/>
                    <a:gd name="connsiteY21" fmla="*/ 3306244 h 3639876"/>
                    <a:gd name="connsiteX22" fmla="*/ 112622 w 5151032"/>
                    <a:gd name="connsiteY22" fmla="*/ 3293887 h 3639876"/>
                    <a:gd name="connsiteX23" fmla="*/ 236190 w 5151032"/>
                    <a:gd name="connsiteY23" fmla="*/ 3256817 h 3639876"/>
                    <a:gd name="connsiteX24" fmla="*/ 273260 w 5151032"/>
                    <a:gd name="connsiteY24" fmla="*/ 3232104 h 3639876"/>
                    <a:gd name="connsiteX25" fmla="*/ 285617 w 5151032"/>
                    <a:gd name="connsiteY25" fmla="*/ 3195033 h 3639876"/>
                    <a:gd name="connsiteX26" fmla="*/ 322687 w 5151032"/>
                    <a:gd name="connsiteY26" fmla="*/ 3182676 h 3639876"/>
                    <a:gd name="connsiteX27" fmla="*/ 372114 w 5151032"/>
                    <a:gd name="connsiteY27" fmla="*/ 3157963 h 3639876"/>
                    <a:gd name="connsiteX28" fmla="*/ 804601 w 5151032"/>
                    <a:gd name="connsiteY28" fmla="*/ 3145606 h 3639876"/>
                    <a:gd name="connsiteX29" fmla="*/ 804601 w 5151032"/>
                    <a:gd name="connsiteY29" fmla="*/ 2972612 h 3639876"/>
                    <a:gd name="connsiteX30" fmla="*/ 742817 w 5151032"/>
                    <a:gd name="connsiteY30" fmla="*/ 2898471 h 3639876"/>
                    <a:gd name="connsiteX31" fmla="*/ 718103 w 5151032"/>
                    <a:gd name="connsiteY31" fmla="*/ 2861401 h 3639876"/>
                    <a:gd name="connsiteX32" fmla="*/ 656319 w 5151032"/>
                    <a:gd name="connsiteY32" fmla="*/ 2774904 h 3639876"/>
                    <a:gd name="connsiteX33" fmla="*/ 619249 w 5151032"/>
                    <a:gd name="connsiteY33" fmla="*/ 2676049 h 3639876"/>
                    <a:gd name="connsiteX34" fmla="*/ 594536 w 5151032"/>
                    <a:gd name="connsiteY34" fmla="*/ 2589552 h 3639876"/>
                    <a:gd name="connsiteX35" fmla="*/ 569822 w 5151032"/>
                    <a:gd name="connsiteY35" fmla="*/ 2552482 h 3639876"/>
                    <a:gd name="connsiteX36" fmla="*/ 557465 w 5151032"/>
                    <a:gd name="connsiteY36" fmla="*/ 2503055 h 3639876"/>
                    <a:gd name="connsiteX37" fmla="*/ 532752 w 5151032"/>
                    <a:gd name="connsiteY37" fmla="*/ 2428914 h 3639876"/>
                    <a:gd name="connsiteX38" fmla="*/ 508038 w 5151032"/>
                    <a:gd name="connsiteY38" fmla="*/ 2342417 h 3639876"/>
                    <a:gd name="connsiteX39" fmla="*/ 495682 w 5151032"/>
                    <a:gd name="connsiteY39" fmla="*/ 2255920 h 3639876"/>
                    <a:gd name="connsiteX40" fmla="*/ 483325 w 5151032"/>
                    <a:gd name="connsiteY40" fmla="*/ 2194136 h 3639876"/>
                    <a:gd name="connsiteX41" fmla="*/ 495682 w 5151032"/>
                    <a:gd name="connsiteY41" fmla="*/ 1848147 h 3639876"/>
                    <a:gd name="connsiteX42" fmla="*/ 532752 w 5151032"/>
                    <a:gd name="connsiteY42" fmla="*/ 1736936 h 3639876"/>
                    <a:gd name="connsiteX43" fmla="*/ 569822 w 5151032"/>
                    <a:gd name="connsiteY43" fmla="*/ 1650439 h 3639876"/>
                    <a:gd name="connsiteX44" fmla="*/ 631606 w 5151032"/>
                    <a:gd name="connsiteY44" fmla="*/ 1526871 h 3639876"/>
                    <a:gd name="connsiteX45" fmla="*/ 656319 w 5151032"/>
                    <a:gd name="connsiteY45" fmla="*/ 1489801 h 3639876"/>
                    <a:gd name="connsiteX46" fmla="*/ 681033 w 5151032"/>
                    <a:gd name="connsiteY46" fmla="*/ 1452731 h 3639876"/>
                    <a:gd name="connsiteX47" fmla="*/ 693390 w 5151032"/>
                    <a:gd name="connsiteY47" fmla="*/ 1403304 h 3639876"/>
                    <a:gd name="connsiteX48" fmla="*/ 730460 w 5151032"/>
                    <a:gd name="connsiteY48" fmla="*/ 1366233 h 3639876"/>
                    <a:gd name="connsiteX49" fmla="*/ 755174 w 5151032"/>
                    <a:gd name="connsiteY49" fmla="*/ 1329163 h 3639876"/>
                    <a:gd name="connsiteX50" fmla="*/ 767530 w 5151032"/>
                    <a:gd name="connsiteY50" fmla="*/ 1279736 h 3639876"/>
                    <a:gd name="connsiteX51" fmla="*/ 841671 w 5151032"/>
                    <a:gd name="connsiteY51" fmla="*/ 1230309 h 3639876"/>
                    <a:gd name="connsiteX52" fmla="*/ 878741 w 5151032"/>
                    <a:gd name="connsiteY52" fmla="*/ 1205595 h 3639876"/>
                    <a:gd name="connsiteX53" fmla="*/ 952882 w 5151032"/>
                    <a:gd name="connsiteY53" fmla="*/ 1180882 h 3639876"/>
                    <a:gd name="connsiteX54" fmla="*/ 989952 w 5151032"/>
                    <a:gd name="connsiteY54" fmla="*/ 1156168 h 3639876"/>
                    <a:gd name="connsiteX55" fmla="*/ 1014665 w 5151032"/>
                    <a:gd name="connsiteY55" fmla="*/ 1119098 h 3639876"/>
                    <a:gd name="connsiteX56" fmla="*/ 1088806 w 5151032"/>
                    <a:gd name="connsiteY56" fmla="*/ 1094385 h 3639876"/>
                    <a:gd name="connsiteX57" fmla="*/ 1162946 w 5151032"/>
                    <a:gd name="connsiteY57" fmla="*/ 1032601 h 3639876"/>
                    <a:gd name="connsiteX58" fmla="*/ 1200017 w 5151032"/>
                    <a:gd name="connsiteY58" fmla="*/ 1007887 h 3639876"/>
                    <a:gd name="connsiteX59" fmla="*/ 1261801 w 5151032"/>
                    <a:gd name="connsiteY59" fmla="*/ 921390 h 3639876"/>
                    <a:gd name="connsiteX60" fmla="*/ 1298871 w 5151032"/>
                    <a:gd name="connsiteY60" fmla="*/ 847249 h 3639876"/>
                    <a:gd name="connsiteX61" fmla="*/ 1360655 w 5151032"/>
                    <a:gd name="connsiteY61" fmla="*/ 760752 h 3639876"/>
                    <a:gd name="connsiteX62" fmla="*/ 1410082 w 5151032"/>
                    <a:gd name="connsiteY62" fmla="*/ 686612 h 3639876"/>
                    <a:gd name="connsiteX63" fmla="*/ 1459509 w 5151032"/>
                    <a:gd name="connsiteY63" fmla="*/ 612471 h 3639876"/>
                    <a:gd name="connsiteX64" fmla="*/ 1508936 w 5151032"/>
                    <a:gd name="connsiteY64" fmla="*/ 538331 h 3639876"/>
                    <a:gd name="connsiteX65" fmla="*/ 1558363 w 5151032"/>
                    <a:gd name="connsiteY65" fmla="*/ 488904 h 3639876"/>
                    <a:gd name="connsiteX66" fmla="*/ 1607790 w 5151032"/>
                    <a:gd name="connsiteY66" fmla="*/ 427120 h 3639876"/>
                    <a:gd name="connsiteX67" fmla="*/ 1657217 w 5151032"/>
                    <a:gd name="connsiteY67" fmla="*/ 340622 h 3639876"/>
                    <a:gd name="connsiteX68" fmla="*/ 1743714 w 5151032"/>
                    <a:gd name="connsiteY68" fmla="*/ 254125 h 3639876"/>
                    <a:gd name="connsiteX69" fmla="*/ 1817855 w 5151032"/>
                    <a:gd name="connsiteY69" fmla="*/ 204698 h 3639876"/>
                    <a:gd name="connsiteX70" fmla="*/ 1891995 w 5151032"/>
                    <a:gd name="connsiteY70" fmla="*/ 179985 h 3639876"/>
                    <a:gd name="connsiteX71" fmla="*/ 1966136 w 5151032"/>
                    <a:gd name="connsiteY71" fmla="*/ 142914 h 3639876"/>
                    <a:gd name="connsiteX72" fmla="*/ 2052633 w 5151032"/>
                    <a:gd name="connsiteY72" fmla="*/ 105844 h 3639876"/>
                    <a:gd name="connsiteX73" fmla="*/ 2139130 w 5151032"/>
                    <a:gd name="connsiteY73" fmla="*/ 68774 h 3639876"/>
                    <a:gd name="connsiteX74" fmla="*/ 2213271 w 5151032"/>
                    <a:gd name="connsiteY74" fmla="*/ 44060 h 3639876"/>
                    <a:gd name="connsiteX75" fmla="*/ 2250341 w 5151032"/>
                    <a:gd name="connsiteY75" fmla="*/ 31704 h 3639876"/>
                    <a:gd name="connsiteX76" fmla="*/ 2361552 w 5151032"/>
                    <a:gd name="connsiteY76" fmla="*/ 19347 h 3639876"/>
                    <a:gd name="connsiteX77" fmla="*/ 2398622 w 5151032"/>
                    <a:gd name="connsiteY77" fmla="*/ 6990 h 3639876"/>
                    <a:gd name="connsiteX78" fmla="*/ 2794038 w 5151032"/>
                    <a:gd name="connsiteY78" fmla="*/ 31704 h 3639876"/>
                    <a:gd name="connsiteX79" fmla="*/ 2843465 w 5151032"/>
                    <a:gd name="connsiteY79" fmla="*/ 56417 h 3639876"/>
                    <a:gd name="connsiteX80" fmla="*/ 2880536 w 5151032"/>
                    <a:gd name="connsiteY80" fmla="*/ 68774 h 3639876"/>
                    <a:gd name="connsiteX81" fmla="*/ 2954676 w 5151032"/>
                    <a:gd name="connsiteY81" fmla="*/ 105844 h 3639876"/>
                    <a:gd name="connsiteX82" fmla="*/ 2991746 w 5151032"/>
                    <a:gd name="connsiteY82" fmla="*/ 118201 h 3639876"/>
                    <a:gd name="connsiteX83" fmla="*/ 3065887 w 5151032"/>
                    <a:gd name="connsiteY83" fmla="*/ 155271 h 3639876"/>
                    <a:gd name="connsiteX84" fmla="*/ 3102957 w 5151032"/>
                    <a:gd name="connsiteY84" fmla="*/ 192341 h 3639876"/>
                    <a:gd name="connsiteX85" fmla="*/ 3152384 w 5151032"/>
                    <a:gd name="connsiteY85" fmla="*/ 229412 h 3639876"/>
                    <a:gd name="connsiteX86" fmla="*/ 3238882 w 5151032"/>
                    <a:gd name="connsiteY86" fmla="*/ 278839 h 3639876"/>
                    <a:gd name="connsiteX87" fmla="*/ 3275952 w 5151032"/>
                    <a:gd name="connsiteY87" fmla="*/ 291195 h 3639876"/>
                    <a:gd name="connsiteX88" fmla="*/ 3350092 w 5151032"/>
                    <a:gd name="connsiteY88" fmla="*/ 352979 h 3639876"/>
                    <a:gd name="connsiteX89" fmla="*/ 3424233 w 5151032"/>
                    <a:gd name="connsiteY89" fmla="*/ 402406 h 3639876"/>
                    <a:gd name="connsiteX90" fmla="*/ 3473660 w 5151032"/>
                    <a:gd name="connsiteY90" fmla="*/ 439476 h 3639876"/>
                    <a:gd name="connsiteX91" fmla="*/ 3510730 w 5151032"/>
                    <a:gd name="connsiteY91" fmla="*/ 464190 h 3639876"/>
                    <a:gd name="connsiteX92" fmla="*/ 3621941 w 5151032"/>
                    <a:gd name="connsiteY92" fmla="*/ 550687 h 3639876"/>
                    <a:gd name="connsiteX93" fmla="*/ 3745509 w 5151032"/>
                    <a:gd name="connsiteY93" fmla="*/ 736039 h 3639876"/>
                    <a:gd name="connsiteX94" fmla="*/ 3770222 w 5151032"/>
                    <a:gd name="connsiteY94" fmla="*/ 785466 h 3639876"/>
                    <a:gd name="connsiteX95" fmla="*/ 3844363 w 5151032"/>
                    <a:gd name="connsiteY95" fmla="*/ 847249 h 3639876"/>
                    <a:gd name="connsiteX96" fmla="*/ 3955574 w 5151032"/>
                    <a:gd name="connsiteY96" fmla="*/ 884320 h 3639876"/>
                    <a:gd name="connsiteX97" fmla="*/ 3992644 w 5151032"/>
                    <a:gd name="connsiteY97" fmla="*/ 896676 h 3639876"/>
                    <a:gd name="connsiteX98" fmla="*/ 4091498 w 5151032"/>
                    <a:gd name="connsiteY98" fmla="*/ 921390 h 3639876"/>
                    <a:gd name="connsiteX99" fmla="*/ 4128568 w 5151032"/>
                    <a:gd name="connsiteY99" fmla="*/ 946104 h 3639876"/>
                    <a:gd name="connsiteX100" fmla="*/ 4227422 w 5151032"/>
                    <a:gd name="connsiteY100" fmla="*/ 970817 h 3639876"/>
                    <a:gd name="connsiteX101" fmla="*/ 4301563 w 5151032"/>
                    <a:gd name="connsiteY101" fmla="*/ 1007887 h 3639876"/>
                    <a:gd name="connsiteX102" fmla="*/ 4326276 w 5151032"/>
                    <a:gd name="connsiteY102" fmla="*/ 1044958 h 3639876"/>
                    <a:gd name="connsiteX103" fmla="*/ 4363346 w 5151032"/>
                    <a:gd name="connsiteY103" fmla="*/ 1069671 h 3639876"/>
                    <a:gd name="connsiteX104" fmla="*/ 4375703 w 5151032"/>
                    <a:gd name="connsiteY104" fmla="*/ 1106741 h 3639876"/>
                    <a:gd name="connsiteX105" fmla="*/ 4425130 w 5151032"/>
                    <a:gd name="connsiteY105" fmla="*/ 1180882 h 3639876"/>
                    <a:gd name="connsiteX106" fmla="*/ 4462201 w 5151032"/>
                    <a:gd name="connsiteY106" fmla="*/ 1230309 h 3639876"/>
                    <a:gd name="connsiteX107" fmla="*/ 4486914 w 5151032"/>
                    <a:gd name="connsiteY107" fmla="*/ 1279736 h 3639876"/>
                    <a:gd name="connsiteX108" fmla="*/ 4511628 w 5151032"/>
                    <a:gd name="connsiteY108" fmla="*/ 1316806 h 3639876"/>
                    <a:gd name="connsiteX109" fmla="*/ 4536341 w 5151032"/>
                    <a:gd name="connsiteY109" fmla="*/ 1366233 h 3639876"/>
                    <a:gd name="connsiteX110" fmla="*/ 4585768 w 5151032"/>
                    <a:gd name="connsiteY110" fmla="*/ 1452731 h 3639876"/>
                    <a:gd name="connsiteX111" fmla="*/ 4598125 w 5151032"/>
                    <a:gd name="connsiteY111" fmla="*/ 1489801 h 3639876"/>
                    <a:gd name="connsiteX112" fmla="*/ 4622838 w 5151032"/>
                    <a:gd name="connsiteY112" fmla="*/ 1539228 h 3639876"/>
                    <a:gd name="connsiteX113" fmla="*/ 4635195 w 5151032"/>
                    <a:gd name="connsiteY113" fmla="*/ 1588655 h 3639876"/>
                    <a:gd name="connsiteX114" fmla="*/ 4659909 w 5151032"/>
                    <a:gd name="connsiteY114" fmla="*/ 1662795 h 3639876"/>
                    <a:gd name="connsiteX115" fmla="*/ 4684622 w 5151032"/>
                    <a:gd name="connsiteY115" fmla="*/ 1736936 h 3639876"/>
                    <a:gd name="connsiteX116" fmla="*/ 4734049 w 5151032"/>
                    <a:gd name="connsiteY116" fmla="*/ 1835790 h 3639876"/>
                    <a:gd name="connsiteX117" fmla="*/ 4758763 w 5151032"/>
                    <a:gd name="connsiteY117" fmla="*/ 1947001 h 3639876"/>
                    <a:gd name="connsiteX118" fmla="*/ 4771119 w 5151032"/>
                    <a:gd name="connsiteY118" fmla="*/ 1984071 h 3639876"/>
                    <a:gd name="connsiteX119" fmla="*/ 4746406 w 5151032"/>
                    <a:gd name="connsiteY119" fmla="*/ 2391844 h 3639876"/>
                    <a:gd name="connsiteX120" fmla="*/ 4696979 w 5151032"/>
                    <a:gd name="connsiteY120" fmla="*/ 2515412 h 3639876"/>
                    <a:gd name="connsiteX121" fmla="*/ 4647552 w 5151032"/>
                    <a:gd name="connsiteY121" fmla="*/ 2638979 h 3639876"/>
                    <a:gd name="connsiteX122" fmla="*/ 4610482 w 5151032"/>
                    <a:gd name="connsiteY122" fmla="*/ 2774904 h 3639876"/>
                    <a:gd name="connsiteX123" fmla="*/ 4598125 w 5151032"/>
                    <a:gd name="connsiteY123" fmla="*/ 2811974 h 3639876"/>
                    <a:gd name="connsiteX124" fmla="*/ 4573411 w 5151032"/>
                    <a:gd name="connsiteY124" fmla="*/ 2849044 h 3639876"/>
                    <a:gd name="connsiteX125" fmla="*/ 4536341 w 5151032"/>
                    <a:gd name="connsiteY125" fmla="*/ 2947898 h 3639876"/>
                    <a:gd name="connsiteX126" fmla="*/ 4511628 w 5151032"/>
                    <a:gd name="connsiteY126" fmla="*/ 3022039 h 3639876"/>
                    <a:gd name="connsiteX127" fmla="*/ 4449844 w 5151032"/>
                    <a:gd name="connsiteY127" fmla="*/ 3133249 h 3639876"/>
                    <a:gd name="connsiteX128" fmla="*/ 4486914 w 5151032"/>
                    <a:gd name="connsiteY128" fmla="*/ 3145606 h 3639876"/>
                    <a:gd name="connsiteX129" fmla="*/ 4709336 w 5151032"/>
                    <a:gd name="connsiteY129" fmla="*/ 3120893 h 3639876"/>
                    <a:gd name="connsiteX130" fmla="*/ 4857617 w 5151032"/>
                    <a:gd name="connsiteY130" fmla="*/ 3133249 h 3639876"/>
                    <a:gd name="connsiteX131" fmla="*/ 4931757 w 5151032"/>
                    <a:gd name="connsiteY131" fmla="*/ 3157963 h 3639876"/>
                    <a:gd name="connsiteX132" fmla="*/ 4968828 w 5151032"/>
                    <a:gd name="connsiteY132" fmla="*/ 3195033 h 3639876"/>
                    <a:gd name="connsiteX133" fmla="*/ 5005898 w 5151032"/>
                    <a:gd name="connsiteY133" fmla="*/ 3207390 h 3639876"/>
                    <a:gd name="connsiteX134" fmla="*/ 5092395 w 5151032"/>
                    <a:gd name="connsiteY134" fmla="*/ 3244460 h 3639876"/>
                    <a:gd name="connsiteX135" fmla="*/ 5129465 w 5151032"/>
                    <a:gd name="connsiteY135" fmla="*/ 3293887 h 3639876"/>
                    <a:gd name="connsiteX136" fmla="*/ 5141822 w 5151032"/>
                    <a:gd name="connsiteY136" fmla="*/ 3330958 h 3639876"/>
                    <a:gd name="connsiteX137" fmla="*/ 5067682 w 5151032"/>
                    <a:gd name="connsiteY137" fmla="*/ 3355671 h 3639876"/>
                    <a:gd name="connsiteX138" fmla="*/ 5030611 w 5151032"/>
                    <a:gd name="connsiteY138" fmla="*/ 3368028 h 3639876"/>
                    <a:gd name="connsiteX139" fmla="*/ 4981184 w 5151032"/>
                    <a:gd name="connsiteY139" fmla="*/ 3380385 h 3639876"/>
                    <a:gd name="connsiteX140" fmla="*/ 4869974 w 5151032"/>
                    <a:gd name="connsiteY140" fmla="*/ 3417455 h 3639876"/>
                    <a:gd name="connsiteX141" fmla="*/ 4808190 w 5151032"/>
                    <a:gd name="connsiteY141" fmla="*/ 3442168 h 3639876"/>
                    <a:gd name="connsiteX142" fmla="*/ 4190352 w 5151032"/>
                    <a:gd name="connsiteY142" fmla="*/ 3429812 h 3639876"/>
                    <a:gd name="connsiteX143" fmla="*/ 4128568 w 5151032"/>
                    <a:gd name="connsiteY143" fmla="*/ 3330958 h 3639876"/>
                    <a:gd name="connsiteX144" fmla="*/ 4116211 w 5151032"/>
                    <a:gd name="connsiteY144" fmla="*/ 3293887 h 3639876"/>
                    <a:gd name="connsiteX145" fmla="*/ 4054428 w 5151032"/>
                    <a:gd name="connsiteY145" fmla="*/ 3306244 h 3639876"/>
                    <a:gd name="connsiteX146" fmla="*/ 4029714 w 5151032"/>
                    <a:gd name="connsiteY146" fmla="*/ 3343314 h 3639876"/>
                    <a:gd name="connsiteX147" fmla="*/ 3955574 w 5151032"/>
                    <a:gd name="connsiteY147" fmla="*/ 3405098 h 3639876"/>
                    <a:gd name="connsiteX148" fmla="*/ 3918503 w 5151032"/>
                    <a:gd name="connsiteY148" fmla="*/ 3417455 h 3639876"/>
                    <a:gd name="connsiteX149" fmla="*/ 3893790 w 5151032"/>
                    <a:gd name="connsiteY149" fmla="*/ 3454525 h 3639876"/>
                    <a:gd name="connsiteX150" fmla="*/ 3955574 w 5151032"/>
                    <a:gd name="connsiteY150" fmla="*/ 3528666 h 3639876"/>
                    <a:gd name="connsiteX151" fmla="*/ 3943217 w 5151032"/>
                    <a:gd name="connsiteY151" fmla="*/ 3590449 h 3639876"/>
                    <a:gd name="connsiteX152" fmla="*/ 3498374 w 5151032"/>
                    <a:gd name="connsiteY152" fmla="*/ 3615163 h 3639876"/>
                    <a:gd name="connsiteX153" fmla="*/ 3399519 w 5151032"/>
                    <a:gd name="connsiteY153" fmla="*/ 3627520 h 3639876"/>
                    <a:gd name="connsiteX154" fmla="*/ 3214168 w 5151032"/>
                    <a:gd name="connsiteY154" fmla="*/ 3602806 h 3639876"/>
                    <a:gd name="connsiteX155" fmla="*/ 3177098 w 5151032"/>
                    <a:gd name="connsiteY155" fmla="*/ 3578093 h 3639876"/>
                    <a:gd name="connsiteX156" fmla="*/ 3164741 w 5151032"/>
                    <a:gd name="connsiteY156" fmla="*/ 3541022 h 3639876"/>
                    <a:gd name="connsiteX157" fmla="*/ 3226525 w 5151032"/>
                    <a:gd name="connsiteY157" fmla="*/ 3466882 h 3639876"/>
                    <a:gd name="connsiteX158" fmla="*/ 3201811 w 5151032"/>
                    <a:gd name="connsiteY158" fmla="*/ 3479239 h 3639876"/>
                    <a:gd name="connsiteX0" fmla="*/ 3201811 w 5151032"/>
                    <a:gd name="connsiteY0" fmla="*/ 3479239 h 3634975"/>
                    <a:gd name="connsiteX1" fmla="*/ 1743714 w 5151032"/>
                    <a:gd name="connsiteY1" fmla="*/ 3479239 h 3634975"/>
                    <a:gd name="connsiteX2" fmla="*/ 1756071 w 5151032"/>
                    <a:gd name="connsiteY2" fmla="*/ 3528666 h 3634975"/>
                    <a:gd name="connsiteX3" fmla="*/ 1768428 w 5151032"/>
                    <a:gd name="connsiteY3" fmla="*/ 3565736 h 3634975"/>
                    <a:gd name="connsiteX4" fmla="*/ 1743714 w 5151032"/>
                    <a:gd name="connsiteY4" fmla="*/ 3615163 h 3634975"/>
                    <a:gd name="connsiteX5" fmla="*/ 1563769 w 5151032"/>
                    <a:gd name="connsiteY5" fmla="*/ 3541795 h 3634975"/>
                    <a:gd name="connsiteX6" fmla="*/ 1526956 w 5151032"/>
                    <a:gd name="connsiteY6" fmla="*/ 3630351 h 3634975"/>
                    <a:gd name="connsiteX7" fmla="*/ 1187660 w 5151032"/>
                    <a:gd name="connsiteY7" fmla="*/ 3627520 h 3634975"/>
                    <a:gd name="connsiteX8" fmla="*/ 1150590 w 5151032"/>
                    <a:gd name="connsiteY8" fmla="*/ 3615163 h 3634975"/>
                    <a:gd name="connsiteX9" fmla="*/ 1002309 w 5151032"/>
                    <a:gd name="connsiteY9" fmla="*/ 3602806 h 3634975"/>
                    <a:gd name="connsiteX10" fmla="*/ 965238 w 5151032"/>
                    <a:gd name="connsiteY10" fmla="*/ 3590449 h 3634975"/>
                    <a:gd name="connsiteX11" fmla="*/ 965238 w 5151032"/>
                    <a:gd name="connsiteY11" fmla="*/ 3491595 h 3634975"/>
                    <a:gd name="connsiteX12" fmla="*/ 1039379 w 5151032"/>
                    <a:gd name="connsiteY12" fmla="*/ 3454525 h 3634975"/>
                    <a:gd name="connsiteX13" fmla="*/ 1076449 w 5151032"/>
                    <a:gd name="connsiteY13" fmla="*/ 3429812 h 3634975"/>
                    <a:gd name="connsiteX14" fmla="*/ 977595 w 5151032"/>
                    <a:gd name="connsiteY14" fmla="*/ 3429812 h 3634975"/>
                    <a:gd name="connsiteX15" fmla="*/ 792244 w 5151032"/>
                    <a:gd name="connsiteY15" fmla="*/ 3442168 h 3634975"/>
                    <a:gd name="connsiteX16" fmla="*/ 718103 w 5151032"/>
                    <a:gd name="connsiteY16" fmla="*/ 3466882 h 3634975"/>
                    <a:gd name="connsiteX17" fmla="*/ 681033 w 5151032"/>
                    <a:gd name="connsiteY17" fmla="*/ 3479239 h 3634975"/>
                    <a:gd name="connsiteX18" fmla="*/ 508038 w 5151032"/>
                    <a:gd name="connsiteY18" fmla="*/ 3454525 h 3634975"/>
                    <a:gd name="connsiteX19" fmla="*/ 446255 w 5151032"/>
                    <a:gd name="connsiteY19" fmla="*/ 3442168 h 3634975"/>
                    <a:gd name="connsiteX20" fmla="*/ 75552 w 5151032"/>
                    <a:gd name="connsiteY20" fmla="*/ 3429812 h 3634975"/>
                    <a:gd name="connsiteX21" fmla="*/ 50838 w 5151032"/>
                    <a:gd name="connsiteY21" fmla="*/ 3306244 h 3634975"/>
                    <a:gd name="connsiteX22" fmla="*/ 112622 w 5151032"/>
                    <a:gd name="connsiteY22" fmla="*/ 3293887 h 3634975"/>
                    <a:gd name="connsiteX23" fmla="*/ 236190 w 5151032"/>
                    <a:gd name="connsiteY23" fmla="*/ 3256817 h 3634975"/>
                    <a:gd name="connsiteX24" fmla="*/ 273260 w 5151032"/>
                    <a:gd name="connsiteY24" fmla="*/ 3232104 h 3634975"/>
                    <a:gd name="connsiteX25" fmla="*/ 285617 w 5151032"/>
                    <a:gd name="connsiteY25" fmla="*/ 3195033 h 3634975"/>
                    <a:gd name="connsiteX26" fmla="*/ 322687 w 5151032"/>
                    <a:gd name="connsiteY26" fmla="*/ 3182676 h 3634975"/>
                    <a:gd name="connsiteX27" fmla="*/ 372114 w 5151032"/>
                    <a:gd name="connsiteY27" fmla="*/ 3157963 h 3634975"/>
                    <a:gd name="connsiteX28" fmla="*/ 804601 w 5151032"/>
                    <a:gd name="connsiteY28" fmla="*/ 3145606 h 3634975"/>
                    <a:gd name="connsiteX29" fmla="*/ 804601 w 5151032"/>
                    <a:gd name="connsiteY29" fmla="*/ 2972612 h 3634975"/>
                    <a:gd name="connsiteX30" fmla="*/ 742817 w 5151032"/>
                    <a:gd name="connsiteY30" fmla="*/ 2898471 h 3634975"/>
                    <a:gd name="connsiteX31" fmla="*/ 718103 w 5151032"/>
                    <a:gd name="connsiteY31" fmla="*/ 2861401 h 3634975"/>
                    <a:gd name="connsiteX32" fmla="*/ 656319 w 5151032"/>
                    <a:gd name="connsiteY32" fmla="*/ 2774904 h 3634975"/>
                    <a:gd name="connsiteX33" fmla="*/ 619249 w 5151032"/>
                    <a:gd name="connsiteY33" fmla="*/ 2676049 h 3634975"/>
                    <a:gd name="connsiteX34" fmla="*/ 594536 w 5151032"/>
                    <a:gd name="connsiteY34" fmla="*/ 2589552 h 3634975"/>
                    <a:gd name="connsiteX35" fmla="*/ 569822 w 5151032"/>
                    <a:gd name="connsiteY35" fmla="*/ 2552482 h 3634975"/>
                    <a:gd name="connsiteX36" fmla="*/ 557465 w 5151032"/>
                    <a:gd name="connsiteY36" fmla="*/ 2503055 h 3634975"/>
                    <a:gd name="connsiteX37" fmla="*/ 532752 w 5151032"/>
                    <a:gd name="connsiteY37" fmla="*/ 2428914 h 3634975"/>
                    <a:gd name="connsiteX38" fmla="*/ 508038 w 5151032"/>
                    <a:gd name="connsiteY38" fmla="*/ 2342417 h 3634975"/>
                    <a:gd name="connsiteX39" fmla="*/ 495682 w 5151032"/>
                    <a:gd name="connsiteY39" fmla="*/ 2255920 h 3634975"/>
                    <a:gd name="connsiteX40" fmla="*/ 483325 w 5151032"/>
                    <a:gd name="connsiteY40" fmla="*/ 2194136 h 3634975"/>
                    <a:gd name="connsiteX41" fmla="*/ 495682 w 5151032"/>
                    <a:gd name="connsiteY41" fmla="*/ 1848147 h 3634975"/>
                    <a:gd name="connsiteX42" fmla="*/ 532752 w 5151032"/>
                    <a:gd name="connsiteY42" fmla="*/ 1736936 h 3634975"/>
                    <a:gd name="connsiteX43" fmla="*/ 569822 w 5151032"/>
                    <a:gd name="connsiteY43" fmla="*/ 1650439 h 3634975"/>
                    <a:gd name="connsiteX44" fmla="*/ 631606 w 5151032"/>
                    <a:gd name="connsiteY44" fmla="*/ 1526871 h 3634975"/>
                    <a:gd name="connsiteX45" fmla="*/ 656319 w 5151032"/>
                    <a:gd name="connsiteY45" fmla="*/ 1489801 h 3634975"/>
                    <a:gd name="connsiteX46" fmla="*/ 681033 w 5151032"/>
                    <a:gd name="connsiteY46" fmla="*/ 1452731 h 3634975"/>
                    <a:gd name="connsiteX47" fmla="*/ 693390 w 5151032"/>
                    <a:gd name="connsiteY47" fmla="*/ 1403304 h 3634975"/>
                    <a:gd name="connsiteX48" fmla="*/ 730460 w 5151032"/>
                    <a:gd name="connsiteY48" fmla="*/ 1366233 h 3634975"/>
                    <a:gd name="connsiteX49" fmla="*/ 755174 w 5151032"/>
                    <a:gd name="connsiteY49" fmla="*/ 1329163 h 3634975"/>
                    <a:gd name="connsiteX50" fmla="*/ 767530 w 5151032"/>
                    <a:gd name="connsiteY50" fmla="*/ 1279736 h 3634975"/>
                    <a:gd name="connsiteX51" fmla="*/ 841671 w 5151032"/>
                    <a:gd name="connsiteY51" fmla="*/ 1230309 h 3634975"/>
                    <a:gd name="connsiteX52" fmla="*/ 878741 w 5151032"/>
                    <a:gd name="connsiteY52" fmla="*/ 1205595 h 3634975"/>
                    <a:gd name="connsiteX53" fmla="*/ 952882 w 5151032"/>
                    <a:gd name="connsiteY53" fmla="*/ 1180882 h 3634975"/>
                    <a:gd name="connsiteX54" fmla="*/ 989952 w 5151032"/>
                    <a:gd name="connsiteY54" fmla="*/ 1156168 h 3634975"/>
                    <a:gd name="connsiteX55" fmla="*/ 1014665 w 5151032"/>
                    <a:gd name="connsiteY55" fmla="*/ 1119098 h 3634975"/>
                    <a:gd name="connsiteX56" fmla="*/ 1088806 w 5151032"/>
                    <a:gd name="connsiteY56" fmla="*/ 1094385 h 3634975"/>
                    <a:gd name="connsiteX57" fmla="*/ 1162946 w 5151032"/>
                    <a:gd name="connsiteY57" fmla="*/ 1032601 h 3634975"/>
                    <a:gd name="connsiteX58" fmla="*/ 1200017 w 5151032"/>
                    <a:gd name="connsiteY58" fmla="*/ 1007887 h 3634975"/>
                    <a:gd name="connsiteX59" fmla="*/ 1261801 w 5151032"/>
                    <a:gd name="connsiteY59" fmla="*/ 921390 h 3634975"/>
                    <a:gd name="connsiteX60" fmla="*/ 1298871 w 5151032"/>
                    <a:gd name="connsiteY60" fmla="*/ 847249 h 3634975"/>
                    <a:gd name="connsiteX61" fmla="*/ 1360655 w 5151032"/>
                    <a:gd name="connsiteY61" fmla="*/ 760752 h 3634975"/>
                    <a:gd name="connsiteX62" fmla="*/ 1410082 w 5151032"/>
                    <a:gd name="connsiteY62" fmla="*/ 686612 h 3634975"/>
                    <a:gd name="connsiteX63" fmla="*/ 1459509 w 5151032"/>
                    <a:gd name="connsiteY63" fmla="*/ 612471 h 3634975"/>
                    <a:gd name="connsiteX64" fmla="*/ 1508936 w 5151032"/>
                    <a:gd name="connsiteY64" fmla="*/ 538331 h 3634975"/>
                    <a:gd name="connsiteX65" fmla="*/ 1558363 w 5151032"/>
                    <a:gd name="connsiteY65" fmla="*/ 488904 h 3634975"/>
                    <a:gd name="connsiteX66" fmla="*/ 1607790 w 5151032"/>
                    <a:gd name="connsiteY66" fmla="*/ 427120 h 3634975"/>
                    <a:gd name="connsiteX67" fmla="*/ 1657217 w 5151032"/>
                    <a:gd name="connsiteY67" fmla="*/ 340622 h 3634975"/>
                    <a:gd name="connsiteX68" fmla="*/ 1743714 w 5151032"/>
                    <a:gd name="connsiteY68" fmla="*/ 254125 h 3634975"/>
                    <a:gd name="connsiteX69" fmla="*/ 1817855 w 5151032"/>
                    <a:gd name="connsiteY69" fmla="*/ 204698 h 3634975"/>
                    <a:gd name="connsiteX70" fmla="*/ 1891995 w 5151032"/>
                    <a:gd name="connsiteY70" fmla="*/ 179985 h 3634975"/>
                    <a:gd name="connsiteX71" fmla="*/ 1966136 w 5151032"/>
                    <a:gd name="connsiteY71" fmla="*/ 142914 h 3634975"/>
                    <a:gd name="connsiteX72" fmla="*/ 2052633 w 5151032"/>
                    <a:gd name="connsiteY72" fmla="*/ 105844 h 3634975"/>
                    <a:gd name="connsiteX73" fmla="*/ 2139130 w 5151032"/>
                    <a:gd name="connsiteY73" fmla="*/ 68774 h 3634975"/>
                    <a:gd name="connsiteX74" fmla="*/ 2213271 w 5151032"/>
                    <a:gd name="connsiteY74" fmla="*/ 44060 h 3634975"/>
                    <a:gd name="connsiteX75" fmla="*/ 2250341 w 5151032"/>
                    <a:gd name="connsiteY75" fmla="*/ 31704 h 3634975"/>
                    <a:gd name="connsiteX76" fmla="*/ 2361552 w 5151032"/>
                    <a:gd name="connsiteY76" fmla="*/ 19347 h 3634975"/>
                    <a:gd name="connsiteX77" fmla="*/ 2398622 w 5151032"/>
                    <a:gd name="connsiteY77" fmla="*/ 6990 h 3634975"/>
                    <a:gd name="connsiteX78" fmla="*/ 2794038 w 5151032"/>
                    <a:gd name="connsiteY78" fmla="*/ 31704 h 3634975"/>
                    <a:gd name="connsiteX79" fmla="*/ 2843465 w 5151032"/>
                    <a:gd name="connsiteY79" fmla="*/ 56417 h 3634975"/>
                    <a:gd name="connsiteX80" fmla="*/ 2880536 w 5151032"/>
                    <a:gd name="connsiteY80" fmla="*/ 68774 h 3634975"/>
                    <a:gd name="connsiteX81" fmla="*/ 2954676 w 5151032"/>
                    <a:gd name="connsiteY81" fmla="*/ 105844 h 3634975"/>
                    <a:gd name="connsiteX82" fmla="*/ 2991746 w 5151032"/>
                    <a:gd name="connsiteY82" fmla="*/ 118201 h 3634975"/>
                    <a:gd name="connsiteX83" fmla="*/ 3065887 w 5151032"/>
                    <a:gd name="connsiteY83" fmla="*/ 155271 h 3634975"/>
                    <a:gd name="connsiteX84" fmla="*/ 3102957 w 5151032"/>
                    <a:gd name="connsiteY84" fmla="*/ 192341 h 3634975"/>
                    <a:gd name="connsiteX85" fmla="*/ 3152384 w 5151032"/>
                    <a:gd name="connsiteY85" fmla="*/ 229412 h 3634975"/>
                    <a:gd name="connsiteX86" fmla="*/ 3238882 w 5151032"/>
                    <a:gd name="connsiteY86" fmla="*/ 278839 h 3634975"/>
                    <a:gd name="connsiteX87" fmla="*/ 3275952 w 5151032"/>
                    <a:gd name="connsiteY87" fmla="*/ 291195 h 3634975"/>
                    <a:gd name="connsiteX88" fmla="*/ 3350092 w 5151032"/>
                    <a:gd name="connsiteY88" fmla="*/ 352979 h 3634975"/>
                    <a:gd name="connsiteX89" fmla="*/ 3424233 w 5151032"/>
                    <a:gd name="connsiteY89" fmla="*/ 402406 h 3634975"/>
                    <a:gd name="connsiteX90" fmla="*/ 3473660 w 5151032"/>
                    <a:gd name="connsiteY90" fmla="*/ 439476 h 3634975"/>
                    <a:gd name="connsiteX91" fmla="*/ 3510730 w 5151032"/>
                    <a:gd name="connsiteY91" fmla="*/ 464190 h 3634975"/>
                    <a:gd name="connsiteX92" fmla="*/ 3621941 w 5151032"/>
                    <a:gd name="connsiteY92" fmla="*/ 550687 h 3634975"/>
                    <a:gd name="connsiteX93" fmla="*/ 3745509 w 5151032"/>
                    <a:gd name="connsiteY93" fmla="*/ 736039 h 3634975"/>
                    <a:gd name="connsiteX94" fmla="*/ 3770222 w 5151032"/>
                    <a:gd name="connsiteY94" fmla="*/ 785466 h 3634975"/>
                    <a:gd name="connsiteX95" fmla="*/ 3844363 w 5151032"/>
                    <a:gd name="connsiteY95" fmla="*/ 847249 h 3634975"/>
                    <a:gd name="connsiteX96" fmla="*/ 3955574 w 5151032"/>
                    <a:gd name="connsiteY96" fmla="*/ 884320 h 3634975"/>
                    <a:gd name="connsiteX97" fmla="*/ 3992644 w 5151032"/>
                    <a:gd name="connsiteY97" fmla="*/ 896676 h 3634975"/>
                    <a:gd name="connsiteX98" fmla="*/ 4091498 w 5151032"/>
                    <a:gd name="connsiteY98" fmla="*/ 921390 h 3634975"/>
                    <a:gd name="connsiteX99" fmla="*/ 4128568 w 5151032"/>
                    <a:gd name="connsiteY99" fmla="*/ 946104 h 3634975"/>
                    <a:gd name="connsiteX100" fmla="*/ 4227422 w 5151032"/>
                    <a:gd name="connsiteY100" fmla="*/ 970817 h 3634975"/>
                    <a:gd name="connsiteX101" fmla="*/ 4301563 w 5151032"/>
                    <a:gd name="connsiteY101" fmla="*/ 1007887 h 3634975"/>
                    <a:gd name="connsiteX102" fmla="*/ 4326276 w 5151032"/>
                    <a:gd name="connsiteY102" fmla="*/ 1044958 h 3634975"/>
                    <a:gd name="connsiteX103" fmla="*/ 4363346 w 5151032"/>
                    <a:gd name="connsiteY103" fmla="*/ 1069671 h 3634975"/>
                    <a:gd name="connsiteX104" fmla="*/ 4375703 w 5151032"/>
                    <a:gd name="connsiteY104" fmla="*/ 1106741 h 3634975"/>
                    <a:gd name="connsiteX105" fmla="*/ 4425130 w 5151032"/>
                    <a:gd name="connsiteY105" fmla="*/ 1180882 h 3634975"/>
                    <a:gd name="connsiteX106" fmla="*/ 4462201 w 5151032"/>
                    <a:gd name="connsiteY106" fmla="*/ 1230309 h 3634975"/>
                    <a:gd name="connsiteX107" fmla="*/ 4486914 w 5151032"/>
                    <a:gd name="connsiteY107" fmla="*/ 1279736 h 3634975"/>
                    <a:gd name="connsiteX108" fmla="*/ 4511628 w 5151032"/>
                    <a:gd name="connsiteY108" fmla="*/ 1316806 h 3634975"/>
                    <a:gd name="connsiteX109" fmla="*/ 4536341 w 5151032"/>
                    <a:gd name="connsiteY109" fmla="*/ 1366233 h 3634975"/>
                    <a:gd name="connsiteX110" fmla="*/ 4585768 w 5151032"/>
                    <a:gd name="connsiteY110" fmla="*/ 1452731 h 3634975"/>
                    <a:gd name="connsiteX111" fmla="*/ 4598125 w 5151032"/>
                    <a:gd name="connsiteY111" fmla="*/ 1489801 h 3634975"/>
                    <a:gd name="connsiteX112" fmla="*/ 4622838 w 5151032"/>
                    <a:gd name="connsiteY112" fmla="*/ 1539228 h 3634975"/>
                    <a:gd name="connsiteX113" fmla="*/ 4635195 w 5151032"/>
                    <a:gd name="connsiteY113" fmla="*/ 1588655 h 3634975"/>
                    <a:gd name="connsiteX114" fmla="*/ 4659909 w 5151032"/>
                    <a:gd name="connsiteY114" fmla="*/ 1662795 h 3634975"/>
                    <a:gd name="connsiteX115" fmla="*/ 4684622 w 5151032"/>
                    <a:gd name="connsiteY115" fmla="*/ 1736936 h 3634975"/>
                    <a:gd name="connsiteX116" fmla="*/ 4734049 w 5151032"/>
                    <a:gd name="connsiteY116" fmla="*/ 1835790 h 3634975"/>
                    <a:gd name="connsiteX117" fmla="*/ 4758763 w 5151032"/>
                    <a:gd name="connsiteY117" fmla="*/ 1947001 h 3634975"/>
                    <a:gd name="connsiteX118" fmla="*/ 4771119 w 5151032"/>
                    <a:gd name="connsiteY118" fmla="*/ 1984071 h 3634975"/>
                    <a:gd name="connsiteX119" fmla="*/ 4746406 w 5151032"/>
                    <a:gd name="connsiteY119" fmla="*/ 2391844 h 3634975"/>
                    <a:gd name="connsiteX120" fmla="*/ 4696979 w 5151032"/>
                    <a:gd name="connsiteY120" fmla="*/ 2515412 h 3634975"/>
                    <a:gd name="connsiteX121" fmla="*/ 4647552 w 5151032"/>
                    <a:gd name="connsiteY121" fmla="*/ 2638979 h 3634975"/>
                    <a:gd name="connsiteX122" fmla="*/ 4610482 w 5151032"/>
                    <a:gd name="connsiteY122" fmla="*/ 2774904 h 3634975"/>
                    <a:gd name="connsiteX123" fmla="*/ 4598125 w 5151032"/>
                    <a:gd name="connsiteY123" fmla="*/ 2811974 h 3634975"/>
                    <a:gd name="connsiteX124" fmla="*/ 4573411 w 5151032"/>
                    <a:gd name="connsiteY124" fmla="*/ 2849044 h 3634975"/>
                    <a:gd name="connsiteX125" fmla="*/ 4536341 w 5151032"/>
                    <a:gd name="connsiteY125" fmla="*/ 2947898 h 3634975"/>
                    <a:gd name="connsiteX126" fmla="*/ 4511628 w 5151032"/>
                    <a:gd name="connsiteY126" fmla="*/ 3022039 h 3634975"/>
                    <a:gd name="connsiteX127" fmla="*/ 4449844 w 5151032"/>
                    <a:gd name="connsiteY127" fmla="*/ 3133249 h 3634975"/>
                    <a:gd name="connsiteX128" fmla="*/ 4486914 w 5151032"/>
                    <a:gd name="connsiteY128" fmla="*/ 3145606 h 3634975"/>
                    <a:gd name="connsiteX129" fmla="*/ 4709336 w 5151032"/>
                    <a:gd name="connsiteY129" fmla="*/ 3120893 h 3634975"/>
                    <a:gd name="connsiteX130" fmla="*/ 4857617 w 5151032"/>
                    <a:gd name="connsiteY130" fmla="*/ 3133249 h 3634975"/>
                    <a:gd name="connsiteX131" fmla="*/ 4931757 w 5151032"/>
                    <a:gd name="connsiteY131" fmla="*/ 3157963 h 3634975"/>
                    <a:gd name="connsiteX132" fmla="*/ 4968828 w 5151032"/>
                    <a:gd name="connsiteY132" fmla="*/ 3195033 h 3634975"/>
                    <a:gd name="connsiteX133" fmla="*/ 5005898 w 5151032"/>
                    <a:gd name="connsiteY133" fmla="*/ 3207390 h 3634975"/>
                    <a:gd name="connsiteX134" fmla="*/ 5092395 w 5151032"/>
                    <a:gd name="connsiteY134" fmla="*/ 3244460 h 3634975"/>
                    <a:gd name="connsiteX135" fmla="*/ 5129465 w 5151032"/>
                    <a:gd name="connsiteY135" fmla="*/ 3293887 h 3634975"/>
                    <a:gd name="connsiteX136" fmla="*/ 5141822 w 5151032"/>
                    <a:gd name="connsiteY136" fmla="*/ 3330958 h 3634975"/>
                    <a:gd name="connsiteX137" fmla="*/ 5067682 w 5151032"/>
                    <a:gd name="connsiteY137" fmla="*/ 3355671 h 3634975"/>
                    <a:gd name="connsiteX138" fmla="*/ 5030611 w 5151032"/>
                    <a:gd name="connsiteY138" fmla="*/ 3368028 h 3634975"/>
                    <a:gd name="connsiteX139" fmla="*/ 4981184 w 5151032"/>
                    <a:gd name="connsiteY139" fmla="*/ 3380385 h 3634975"/>
                    <a:gd name="connsiteX140" fmla="*/ 4869974 w 5151032"/>
                    <a:gd name="connsiteY140" fmla="*/ 3417455 h 3634975"/>
                    <a:gd name="connsiteX141" fmla="*/ 4808190 w 5151032"/>
                    <a:gd name="connsiteY141" fmla="*/ 3442168 h 3634975"/>
                    <a:gd name="connsiteX142" fmla="*/ 4190352 w 5151032"/>
                    <a:gd name="connsiteY142" fmla="*/ 3429812 h 3634975"/>
                    <a:gd name="connsiteX143" fmla="*/ 4128568 w 5151032"/>
                    <a:gd name="connsiteY143" fmla="*/ 3330958 h 3634975"/>
                    <a:gd name="connsiteX144" fmla="*/ 4116211 w 5151032"/>
                    <a:gd name="connsiteY144" fmla="*/ 3293887 h 3634975"/>
                    <a:gd name="connsiteX145" fmla="*/ 4054428 w 5151032"/>
                    <a:gd name="connsiteY145" fmla="*/ 3306244 h 3634975"/>
                    <a:gd name="connsiteX146" fmla="*/ 4029714 w 5151032"/>
                    <a:gd name="connsiteY146" fmla="*/ 3343314 h 3634975"/>
                    <a:gd name="connsiteX147" fmla="*/ 3955574 w 5151032"/>
                    <a:gd name="connsiteY147" fmla="*/ 3405098 h 3634975"/>
                    <a:gd name="connsiteX148" fmla="*/ 3918503 w 5151032"/>
                    <a:gd name="connsiteY148" fmla="*/ 3417455 h 3634975"/>
                    <a:gd name="connsiteX149" fmla="*/ 3893790 w 5151032"/>
                    <a:gd name="connsiteY149" fmla="*/ 3454525 h 3634975"/>
                    <a:gd name="connsiteX150" fmla="*/ 3955574 w 5151032"/>
                    <a:gd name="connsiteY150" fmla="*/ 3528666 h 3634975"/>
                    <a:gd name="connsiteX151" fmla="*/ 3943217 w 5151032"/>
                    <a:gd name="connsiteY151" fmla="*/ 3590449 h 3634975"/>
                    <a:gd name="connsiteX152" fmla="*/ 3498374 w 5151032"/>
                    <a:gd name="connsiteY152" fmla="*/ 3615163 h 3634975"/>
                    <a:gd name="connsiteX153" fmla="*/ 3399519 w 5151032"/>
                    <a:gd name="connsiteY153" fmla="*/ 3627520 h 3634975"/>
                    <a:gd name="connsiteX154" fmla="*/ 3214168 w 5151032"/>
                    <a:gd name="connsiteY154" fmla="*/ 3602806 h 3634975"/>
                    <a:gd name="connsiteX155" fmla="*/ 3177098 w 5151032"/>
                    <a:gd name="connsiteY155" fmla="*/ 3578093 h 3634975"/>
                    <a:gd name="connsiteX156" fmla="*/ 3164741 w 5151032"/>
                    <a:gd name="connsiteY156" fmla="*/ 3541022 h 3634975"/>
                    <a:gd name="connsiteX157" fmla="*/ 3226525 w 5151032"/>
                    <a:gd name="connsiteY157" fmla="*/ 3466882 h 3634975"/>
                    <a:gd name="connsiteX158" fmla="*/ 3201811 w 5151032"/>
                    <a:gd name="connsiteY158" fmla="*/ 3479239 h 3634975"/>
                    <a:gd name="connsiteX0" fmla="*/ 3201811 w 5151032"/>
                    <a:gd name="connsiteY0" fmla="*/ 3479239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278148 w 5151032"/>
                    <a:gd name="connsiteY7" fmla="*/ 3594183 h 3630351"/>
                    <a:gd name="connsiteX8" fmla="*/ 1150590 w 5151032"/>
                    <a:gd name="connsiteY8" fmla="*/ 3615163 h 3630351"/>
                    <a:gd name="connsiteX9" fmla="*/ 1002309 w 5151032"/>
                    <a:gd name="connsiteY9" fmla="*/ 3602806 h 3630351"/>
                    <a:gd name="connsiteX10" fmla="*/ 965238 w 5151032"/>
                    <a:gd name="connsiteY10" fmla="*/ 3590449 h 3630351"/>
                    <a:gd name="connsiteX11" fmla="*/ 965238 w 5151032"/>
                    <a:gd name="connsiteY11" fmla="*/ 3491595 h 3630351"/>
                    <a:gd name="connsiteX12" fmla="*/ 1039379 w 5151032"/>
                    <a:gd name="connsiteY12" fmla="*/ 3454525 h 3630351"/>
                    <a:gd name="connsiteX13" fmla="*/ 1076449 w 5151032"/>
                    <a:gd name="connsiteY13" fmla="*/ 3429812 h 3630351"/>
                    <a:gd name="connsiteX14" fmla="*/ 977595 w 5151032"/>
                    <a:gd name="connsiteY14" fmla="*/ 3429812 h 3630351"/>
                    <a:gd name="connsiteX15" fmla="*/ 792244 w 5151032"/>
                    <a:gd name="connsiteY15" fmla="*/ 3442168 h 3630351"/>
                    <a:gd name="connsiteX16" fmla="*/ 718103 w 5151032"/>
                    <a:gd name="connsiteY16" fmla="*/ 3466882 h 3630351"/>
                    <a:gd name="connsiteX17" fmla="*/ 681033 w 5151032"/>
                    <a:gd name="connsiteY17" fmla="*/ 3479239 h 3630351"/>
                    <a:gd name="connsiteX18" fmla="*/ 508038 w 5151032"/>
                    <a:gd name="connsiteY18" fmla="*/ 3454525 h 3630351"/>
                    <a:gd name="connsiteX19" fmla="*/ 446255 w 5151032"/>
                    <a:gd name="connsiteY19" fmla="*/ 3442168 h 3630351"/>
                    <a:gd name="connsiteX20" fmla="*/ 75552 w 5151032"/>
                    <a:gd name="connsiteY20" fmla="*/ 3429812 h 3630351"/>
                    <a:gd name="connsiteX21" fmla="*/ 50838 w 5151032"/>
                    <a:gd name="connsiteY21" fmla="*/ 3306244 h 3630351"/>
                    <a:gd name="connsiteX22" fmla="*/ 112622 w 5151032"/>
                    <a:gd name="connsiteY22" fmla="*/ 3293887 h 3630351"/>
                    <a:gd name="connsiteX23" fmla="*/ 236190 w 5151032"/>
                    <a:gd name="connsiteY23" fmla="*/ 3256817 h 3630351"/>
                    <a:gd name="connsiteX24" fmla="*/ 273260 w 5151032"/>
                    <a:gd name="connsiteY24" fmla="*/ 3232104 h 3630351"/>
                    <a:gd name="connsiteX25" fmla="*/ 285617 w 5151032"/>
                    <a:gd name="connsiteY25" fmla="*/ 3195033 h 3630351"/>
                    <a:gd name="connsiteX26" fmla="*/ 322687 w 5151032"/>
                    <a:gd name="connsiteY26" fmla="*/ 3182676 h 3630351"/>
                    <a:gd name="connsiteX27" fmla="*/ 372114 w 5151032"/>
                    <a:gd name="connsiteY27" fmla="*/ 3157963 h 3630351"/>
                    <a:gd name="connsiteX28" fmla="*/ 804601 w 5151032"/>
                    <a:gd name="connsiteY28" fmla="*/ 3145606 h 3630351"/>
                    <a:gd name="connsiteX29" fmla="*/ 804601 w 5151032"/>
                    <a:gd name="connsiteY29" fmla="*/ 2972612 h 3630351"/>
                    <a:gd name="connsiteX30" fmla="*/ 742817 w 5151032"/>
                    <a:gd name="connsiteY30" fmla="*/ 2898471 h 3630351"/>
                    <a:gd name="connsiteX31" fmla="*/ 718103 w 5151032"/>
                    <a:gd name="connsiteY31" fmla="*/ 2861401 h 3630351"/>
                    <a:gd name="connsiteX32" fmla="*/ 656319 w 5151032"/>
                    <a:gd name="connsiteY32" fmla="*/ 2774904 h 3630351"/>
                    <a:gd name="connsiteX33" fmla="*/ 619249 w 5151032"/>
                    <a:gd name="connsiteY33" fmla="*/ 2676049 h 3630351"/>
                    <a:gd name="connsiteX34" fmla="*/ 594536 w 5151032"/>
                    <a:gd name="connsiteY34" fmla="*/ 2589552 h 3630351"/>
                    <a:gd name="connsiteX35" fmla="*/ 569822 w 5151032"/>
                    <a:gd name="connsiteY35" fmla="*/ 2552482 h 3630351"/>
                    <a:gd name="connsiteX36" fmla="*/ 557465 w 5151032"/>
                    <a:gd name="connsiteY36" fmla="*/ 2503055 h 3630351"/>
                    <a:gd name="connsiteX37" fmla="*/ 532752 w 5151032"/>
                    <a:gd name="connsiteY37" fmla="*/ 2428914 h 3630351"/>
                    <a:gd name="connsiteX38" fmla="*/ 508038 w 5151032"/>
                    <a:gd name="connsiteY38" fmla="*/ 2342417 h 3630351"/>
                    <a:gd name="connsiteX39" fmla="*/ 495682 w 5151032"/>
                    <a:gd name="connsiteY39" fmla="*/ 2255920 h 3630351"/>
                    <a:gd name="connsiteX40" fmla="*/ 483325 w 5151032"/>
                    <a:gd name="connsiteY40" fmla="*/ 2194136 h 3630351"/>
                    <a:gd name="connsiteX41" fmla="*/ 495682 w 5151032"/>
                    <a:gd name="connsiteY41" fmla="*/ 1848147 h 3630351"/>
                    <a:gd name="connsiteX42" fmla="*/ 532752 w 5151032"/>
                    <a:gd name="connsiteY42" fmla="*/ 1736936 h 3630351"/>
                    <a:gd name="connsiteX43" fmla="*/ 569822 w 5151032"/>
                    <a:gd name="connsiteY43" fmla="*/ 1650439 h 3630351"/>
                    <a:gd name="connsiteX44" fmla="*/ 631606 w 5151032"/>
                    <a:gd name="connsiteY44" fmla="*/ 1526871 h 3630351"/>
                    <a:gd name="connsiteX45" fmla="*/ 656319 w 5151032"/>
                    <a:gd name="connsiteY45" fmla="*/ 1489801 h 3630351"/>
                    <a:gd name="connsiteX46" fmla="*/ 681033 w 5151032"/>
                    <a:gd name="connsiteY46" fmla="*/ 1452731 h 3630351"/>
                    <a:gd name="connsiteX47" fmla="*/ 693390 w 5151032"/>
                    <a:gd name="connsiteY47" fmla="*/ 1403304 h 3630351"/>
                    <a:gd name="connsiteX48" fmla="*/ 730460 w 5151032"/>
                    <a:gd name="connsiteY48" fmla="*/ 1366233 h 3630351"/>
                    <a:gd name="connsiteX49" fmla="*/ 755174 w 5151032"/>
                    <a:gd name="connsiteY49" fmla="*/ 1329163 h 3630351"/>
                    <a:gd name="connsiteX50" fmla="*/ 767530 w 5151032"/>
                    <a:gd name="connsiteY50" fmla="*/ 1279736 h 3630351"/>
                    <a:gd name="connsiteX51" fmla="*/ 841671 w 5151032"/>
                    <a:gd name="connsiteY51" fmla="*/ 1230309 h 3630351"/>
                    <a:gd name="connsiteX52" fmla="*/ 878741 w 5151032"/>
                    <a:gd name="connsiteY52" fmla="*/ 1205595 h 3630351"/>
                    <a:gd name="connsiteX53" fmla="*/ 952882 w 5151032"/>
                    <a:gd name="connsiteY53" fmla="*/ 1180882 h 3630351"/>
                    <a:gd name="connsiteX54" fmla="*/ 989952 w 5151032"/>
                    <a:gd name="connsiteY54" fmla="*/ 1156168 h 3630351"/>
                    <a:gd name="connsiteX55" fmla="*/ 1014665 w 5151032"/>
                    <a:gd name="connsiteY55" fmla="*/ 1119098 h 3630351"/>
                    <a:gd name="connsiteX56" fmla="*/ 1088806 w 5151032"/>
                    <a:gd name="connsiteY56" fmla="*/ 1094385 h 3630351"/>
                    <a:gd name="connsiteX57" fmla="*/ 1162946 w 5151032"/>
                    <a:gd name="connsiteY57" fmla="*/ 1032601 h 3630351"/>
                    <a:gd name="connsiteX58" fmla="*/ 1200017 w 5151032"/>
                    <a:gd name="connsiteY58" fmla="*/ 1007887 h 3630351"/>
                    <a:gd name="connsiteX59" fmla="*/ 1261801 w 5151032"/>
                    <a:gd name="connsiteY59" fmla="*/ 921390 h 3630351"/>
                    <a:gd name="connsiteX60" fmla="*/ 1298871 w 5151032"/>
                    <a:gd name="connsiteY60" fmla="*/ 847249 h 3630351"/>
                    <a:gd name="connsiteX61" fmla="*/ 1360655 w 5151032"/>
                    <a:gd name="connsiteY61" fmla="*/ 760752 h 3630351"/>
                    <a:gd name="connsiteX62" fmla="*/ 1410082 w 5151032"/>
                    <a:gd name="connsiteY62" fmla="*/ 686612 h 3630351"/>
                    <a:gd name="connsiteX63" fmla="*/ 1459509 w 5151032"/>
                    <a:gd name="connsiteY63" fmla="*/ 612471 h 3630351"/>
                    <a:gd name="connsiteX64" fmla="*/ 1508936 w 5151032"/>
                    <a:gd name="connsiteY64" fmla="*/ 538331 h 3630351"/>
                    <a:gd name="connsiteX65" fmla="*/ 1558363 w 5151032"/>
                    <a:gd name="connsiteY65" fmla="*/ 488904 h 3630351"/>
                    <a:gd name="connsiteX66" fmla="*/ 1607790 w 5151032"/>
                    <a:gd name="connsiteY66" fmla="*/ 427120 h 3630351"/>
                    <a:gd name="connsiteX67" fmla="*/ 1657217 w 5151032"/>
                    <a:gd name="connsiteY67" fmla="*/ 340622 h 3630351"/>
                    <a:gd name="connsiteX68" fmla="*/ 1743714 w 5151032"/>
                    <a:gd name="connsiteY68" fmla="*/ 254125 h 3630351"/>
                    <a:gd name="connsiteX69" fmla="*/ 1817855 w 5151032"/>
                    <a:gd name="connsiteY69" fmla="*/ 204698 h 3630351"/>
                    <a:gd name="connsiteX70" fmla="*/ 1891995 w 5151032"/>
                    <a:gd name="connsiteY70" fmla="*/ 179985 h 3630351"/>
                    <a:gd name="connsiteX71" fmla="*/ 1966136 w 5151032"/>
                    <a:gd name="connsiteY71" fmla="*/ 142914 h 3630351"/>
                    <a:gd name="connsiteX72" fmla="*/ 2052633 w 5151032"/>
                    <a:gd name="connsiteY72" fmla="*/ 105844 h 3630351"/>
                    <a:gd name="connsiteX73" fmla="*/ 2139130 w 5151032"/>
                    <a:gd name="connsiteY73" fmla="*/ 68774 h 3630351"/>
                    <a:gd name="connsiteX74" fmla="*/ 2213271 w 5151032"/>
                    <a:gd name="connsiteY74" fmla="*/ 44060 h 3630351"/>
                    <a:gd name="connsiteX75" fmla="*/ 2250341 w 5151032"/>
                    <a:gd name="connsiteY75" fmla="*/ 31704 h 3630351"/>
                    <a:gd name="connsiteX76" fmla="*/ 2361552 w 5151032"/>
                    <a:gd name="connsiteY76" fmla="*/ 19347 h 3630351"/>
                    <a:gd name="connsiteX77" fmla="*/ 2398622 w 5151032"/>
                    <a:gd name="connsiteY77" fmla="*/ 6990 h 3630351"/>
                    <a:gd name="connsiteX78" fmla="*/ 2794038 w 5151032"/>
                    <a:gd name="connsiteY78" fmla="*/ 31704 h 3630351"/>
                    <a:gd name="connsiteX79" fmla="*/ 2843465 w 5151032"/>
                    <a:gd name="connsiteY79" fmla="*/ 56417 h 3630351"/>
                    <a:gd name="connsiteX80" fmla="*/ 2880536 w 5151032"/>
                    <a:gd name="connsiteY80" fmla="*/ 68774 h 3630351"/>
                    <a:gd name="connsiteX81" fmla="*/ 2954676 w 5151032"/>
                    <a:gd name="connsiteY81" fmla="*/ 105844 h 3630351"/>
                    <a:gd name="connsiteX82" fmla="*/ 2991746 w 5151032"/>
                    <a:gd name="connsiteY82" fmla="*/ 118201 h 3630351"/>
                    <a:gd name="connsiteX83" fmla="*/ 3065887 w 5151032"/>
                    <a:gd name="connsiteY83" fmla="*/ 155271 h 3630351"/>
                    <a:gd name="connsiteX84" fmla="*/ 3102957 w 5151032"/>
                    <a:gd name="connsiteY84" fmla="*/ 192341 h 3630351"/>
                    <a:gd name="connsiteX85" fmla="*/ 3152384 w 5151032"/>
                    <a:gd name="connsiteY85" fmla="*/ 229412 h 3630351"/>
                    <a:gd name="connsiteX86" fmla="*/ 3238882 w 5151032"/>
                    <a:gd name="connsiteY86" fmla="*/ 278839 h 3630351"/>
                    <a:gd name="connsiteX87" fmla="*/ 3275952 w 5151032"/>
                    <a:gd name="connsiteY87" fmla="*/ 291195 h 3630351"/>
                    <a:gd name="connsiteX88" fmla="*/ 3350092 w 5151032"/>
                    <a:gd name="connsiteY88" fmla="*/ 352979 h 3630351"/>
                    <a:gd name="connsiteX89" fmla="*/ 3424233 w 5151032"/>
                    <a:gd name="connsiteY89" fmla="*/ 402406 h 3630351"/>
                    <a:gd name="connsiteX90" fmla="*/ 3473660 w 5151032"/>
                    <a:gd name="connsiteY90" fmla="*/ 439476 h 3630351"/>
                    <a:gd name="connsiteX91" fmla="*/ 3510730 w 5151032"/>
                    <a:gd name="connsiteY91" fmla="*/ 464190 h 3630351"/>
                    <a:gd name="connsiteX92" fmla="*/ 3621941 w 5151032"/>
                    <a:gd name="connsiteY92" fmla="*/ 550687 h 3630351"/>
                    <a:gd name="connsiteX93" fmla="*/ 3745509 w 5151032"/>
                    <a:gd name="connsiteY93" fmla="*/ 736039 h 3630351"/>
                    <a:gd name="connsiteX94" fmla="*/ 3770222 w 5151032"/>
                    <a:gd name="connsiteY94" fmla="*/ 785466 h 3630351"/>
                    <a:gd name="connsiteX95" fmla="*/ 3844363 w 5151032"/>
                    <a:gd name="connsiteY95" fmla="*/ 847249 h 3630351"/>
                    <a:gd name="connsiteX96" fmla="*/ 3955574 w 5151032"/>
                    <a:gd name="connsiteY96" fmla="*/ 884320 h 3630351"/>
                    <a:gd name="connsiteX97" fmla="*/ 3992644 w 5151032"/>
                    <a:gd name="connsiteY97" fmla="*/ 896676 h 3630351"/>
                    <a:gd name="connsiteX98" fmla="*/ 4091498 w 5151032"/>
                    <a:gd name="connsiteY98" fmla="*/ 921390 h 3630351"/>
                    <a:gd name="connsiteX99" fmla="*/ 4128568 w 5151032"/>
                    <a:gd name="connsiteY99" fmla="*/ 946104 h 3630351"/>
                    <a:gd name="connsiteX100" fmla="*/ 4227422 w 5151032"/>
                    <a:gd name="connsiteY100" fmla="*/ 970817 h 3630351"/>
                    <a:gd name="connsiteX101" fmla="*/ 4301563 w 5151032"/>
                    <a:gd name="connsiteY101" fmla="*/ 1007887 h 3630351"/>
                    <a:gd name="connsiteX102" fmla="*/ 4326276 w 5151032"/>
                    <a:gd name="connsiteY102" fmla="*/ 1044958 h 3630351"/>
                    <a:gd name="connsiteX103" fmla="*/ 4363346 w 5151032"/>
                    <a:gd name="connsiteY103" fmla="*/ 1069671 h 3630351"/>
                    <a:gd name="connsiteX104" fmla="*/ 4375703 w 5151032"/>
                    <a:gd name="connsiteY104" fmla="*/ 1106741 h 3630351"/>
                    <a:gd name="connsiteX105" fmla="*/ 4425130 w 5151032"/>
                    <a:gd name="connsiteY105" fmla="*/ 1180882 h 3630351"/>
                    <a:gd name="connsiteX106" fmla="*/ 4462201 w 5151032"/>
                    <a:gd name="connsiteY106" fmla="*/ 1230309 h 3630351"/>
                    <a:gd name="connsiteX107" fmla="*/ 4486914 w 5151032"/>
                    <a:gd name="connsiteY107" fmla="*/ 1279736 h 3630351"/>
                    <a:gd name="connsiteX108" fmla="*/ 4511628 w 5151032"/>
                    <a:gd name="connsiteY108" fmla="*/ 1316806 h 3630351"/>
                    <a:gd name="connsiteX109" fmla="*/ 4536341 w 5151032"/>
                    <a:gd name="connsiteY109" fmla="*/ 1366233 h 3630351"/>
                    <a:gd name="connsiteX110" fmla="*/ 4585768 w 5151032"/>
                    <a:gd name="connsiteY110" fmla="*/ 1452731 h 3630351"/>
                    <a:gd name="connsiteX111" fmla="*/ 4598125 w 5151032"/>
                    <a:gd name="connsiteY111" fmla="*/ 1489801 h 3630351"/>
                    <a:gd name="connsiteX112" fmla="*/ 4622838 w 5151032"/>
                    <a:gd name="connsiteY112" fmla="*/ 1539228 h 3630351"/>
                    <a:gd name="connsiteX113" fmla="*/ 4635195 w 5151032"/>
                    <a:gd name="connsiteY113" fmla="*/ 1588655 h 3630351"/>
                    <a:gd name="connsiteX114" fmla="*/ 4659909 w 5151032"/>
                    <a:gd name="connsiteY114" fmla="*/ 1662795 h 3630351"/>
                    <a:gd name="connsiteX115" fmla="*/ 4684622 w 5151032"/>
                    <a:gd name="connsiteY115" fmla="*/ 1736936 h 3630351"/>
                    <a:gd name="connsiteX116" fmla="*/ 4734049 w 5151032"/>
                    <a:gd name="connsiteY116" fmla="*/ 1835790 h 3630351"/>
                    <a:gd name="connsiteX117" fmla="*/ 4758763 w 5151032"/>
                    <a:gd name="connsiteY117" fmla="*/ 1947001 h 3630351"/>
                    <a:gd name="connsiteX118" fmla="*/ 4771119 w 5151032"/>
                    <a:gd name="connsiteY118" fmla="*/ 1984071 h 3630351"/>
                    <a:gd name="connsiteX119" fmla="*/ 4746406 w 5151032"/>
                    <a:gd name="connsiteY119" fmla="*/ 2391844 h 3630351"/>
                    <a:gd name="connsiteX120" fmla="*/ 4696979 w 5151032"/>
                    <a:gd name="connsiteY120" fmla="*/ 2515412 h 3630351"/>
                    <a:gd name="connsiteX121" fmla="*/ 4647552 w 5151032"/>
                    <a:gd name="connsiteY121" fmla="*/ 2638979 h 3630351"/>
                    <a:gd name="connsiteX122" fmla="*/ 4610482 w 5151032"/>
                    <a:gd name="connsiteY122" fmla="*/ 2774904 h 3630351"/>
                    <a:gd name="connsiteX123" fmla="*/ 4598125 w 5151032"/>
                    <a:gd name="connsiteY123" fmla="*/ 2811974 h 3630351"/>
                    <a:gd name="connsiteX124" fmla="*/ 4573411 w 5151032"/>
                    <a:gd name="connsiteY124" fmla="*/ 2849044 h 3630351"/>
                    <a:gd name="connsiteX125" fmla="*/ 4536341 w 5151032"/>
                    <a:gd name="connsiteY125" fmla="*/ 2947898 h 3630351"/>
                    <a:gd name="connsiteX126" fmla="*/ 4511628 w 5151032"/>
                    <a:gd name="connsiteY126" fmla="*/ 3022039 h 3630351"/>
                    <a:gd name="connsiteX127" fmla="*/ 4449844 w 5151032"/>
                    <a:gd name="connsiteY127" fmla="*/ 3133249 h 3630351"/>
                    <a:gd name="connsiteX128" fmla="*/ 4486914 w 5151032"/>
                    <a:gd name="connsiteY128" fmla="*/ 3145606 h 3630351"/>
                    <a:gd name="connsiteX129" fmla="*/ 4709336 w 5151032"/>
                    <a:gd name="connsiteY129" fmla="*/ 3120893 h 3630351"/>
                    <a:gd name="connsiteX130" fmla="*/ 4857617 w 5151032"/>
                    <a:gd name="connsiteY130" fmla="*/ 3133249 h 3630351"/>
                    <a:gd name="connsiteX131" fmla="*/ 4931757 w 5151032"/>
                    <a:gd name="connsiteY131" fmla="*/ 3157963 h 3630351"/>
                    <a:gd name="connsiteX132" fmla="*/ 4968828 w 5151032"/>
                    <a:gd name="connsiteY132" fmla="*/ 3195033 h 3630351"/>
                    <a:gd name="connsiteX133" fmla="*/ 5005898 w 5151032"/>
                    <a:gd name="connsiteY133" fmla="*/ 3207390 h 3630351"/>
                    <a:gd name="connsiteX134" fmla="*/ 5092395 w 5151032"/>
                    <a:gd name="connsiteY134" fmla="*/ 3244460 h 3630351"/>
                    <a:gd name="connsiteX135" fmla="*/ 5129465 w 5151032"/>
                    <a:gd name="connsiteY135" fmla="*/ 3293887 h 3630351"/>
                    <a:gd name="connsiteX136" fmla="*/ 5141822 w 5151032"/>
                    <a:gd name="connsiteY136" fmla="*/ 3330958 h 3630351"/>
                    <a:gd name="connsiteX137" fmla="*/ 5067682 w 5151032"/>
                    <a:gd name="connsiteY137" fmla="*/ 3355671 h 3630351"/>
                    <a:gd name="connsiteX138" fmla="*/ 5030611 w 5151032"/>
                    <a:gd name="connsiteY138" fmla="*/ 3368028 h 3630351"/>
                    <a:gd name="connsiteX139" fmla="*/ 4981184 w 5151032"/>
                    <a:gd name="connsiteY139" fmla="*/ 3380385 h 3630351"/>
                    <a:gd name="connsiteX140" fmla="*/ 4869974 w 5151032"/>
                    <a:gd name="connsiteY140" fmla="*/ 3417455 h 3630351"/>
                    <a:gd name="connsiteX141" fmla="*/ 4808190 w 5151032"/>
                    <a:gd name="connsiteY141" fmla="*/ 3442168 h 3630351"/>
                    <a:gd name="connsiteX142" fmla="*/ 4190352 w 5151032"/>
                    <a:gd name="connsiteY142" fmla="*/ 3429812 h 3630351"/>
                    <a:gd name="connsiteX143" fmla="*/ 4128568 w 5151032"/>
                    <a:gd name="connsiteY143" fmla="*/ 3330958 h 3630351"/>
                    <a:gd name="connsiteX144" fmla="*/ 4116211 w 5151032"/>
                    <a:gd name="connsiteY144" fmla="*/ 3293887 h 3630351"/>
                    <a:gd name="connsiteX145" fmla="*/ 4054428 w 5151032"/>
                    <a:gd name="connsiteY145" fmla="*/ 3306244 h 3630351"/>
                    <a:gd name="connsiteX146" fmla="*/ 4029714 w 5151032"/>
                    <a:gd name="connsiteY146" fmla="*/ 3343314 h 3630351"/>
                    <a:gd name="connsiteX147" fmla="*/ 3955574 w 5151032"/>
                    <a:gd name="connsiteY147" fmla="*/ 3405098 h 3630351"/>
                    <a:gd name="connsiteX148" fmla="*/ 3918503 w 5151032"/>
                    <a:gd name="connsiteY148" fmla="*/ 3417455 h 3630351"/>
                    <a:gd name="connsiteX149" fmla="*/ 3893790 w 5151032"/>
                    <a:gd name="connsiteY149" fmla="*/ 3454525 h 3630351"/>
                    <a:gd name="connsiteX150" fmla="*/ 3955574 w 5151032"/>
                    <a:gd name="connsiteY150" fmla="*/ 3528666 h 3630351"/>
                    <a:gd name="connsiteX151" fmla="*/ 3943217 w 5151032"/>
                    <a:gd name="connsiteY151" fmla="*/ 3590449 h 3630351"/>
                    <a:gd name="connsiteX152" fmla="*/ 3498374 w 5151032"/>
                    <a:gd name="connsiteY152" fmla="*/ 3615163 h 3630351"/>
                    <a:gd name="connsiteX153" fmla="*/ 3399519 w 5151032"/>
                    <a:gd name="connsiteY153" fmla="*/ 3627520 h 3630351"/>
                    <a:gd name="connsiteX154" fmla="*/ 3214168 w 5151032"/>
                    <a:gd name="connsiteY154" fmla="*/ 3602806 h 3630351"/>
                    <a:gd name="connsiteX155" fmla="*/ 3177098 w 5151032"/>
                    <a:gd name="connsiteY155" fmla="*/ 3578093 h 3630351"/>
                    <a:gd name="connsiteX156" fmla="*/ 3164741 w 5151032"/>
                    <a:gd name="connsiteY156" fmla="*/ 3541022 h 3630351"/>
                    <a:gd name="connsiteX157" fmla="*/ 3226525 w 5151032"/>
                    <a:gd name="connsiteY157" fmla="*/ 3466882 h 3630351"/>
                    <a:gd name="connsiteX158" fmla="*/ 3201811 w 5151032"/>
                    <a:gd name="connsiteY158" fmla="*/ 3479239 h 3630351"/>
                    <a:gd name="connsiteX0" fmla="*/ 3201811 w 5151032"/>
                    <a:gd name="connsiteY0" fmla="*/ 3479239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278148 w 5151032"/>
                    <a:gd name="connsiteY7" fmla="*/ 3594183 h 3630351"/>
                    <a:gd name="connsiteX8" fmla="*/ 1150590 w 5151032"/>
                    <a:gd name="connsiteY8" fmla="*/ 3615163 h 3630351"/>
                    <a:gd name="connsiteX9" fmla="*/ 1064222 w 5151032"/>
                    <a:gd name="connsiteY9" fmla="*/ 3593281 h 3630351"/>
                    <a:gd name="connsiteX10" fmla="*/ 965238 w 5151032"/>
                    <a:gd name="connsiteY10" fmla="*/ 3590449 h 3630351"/>
                    <a:gd name="connsiteX11" fmla="*/ 965238 w 5151032"/>
                    <a:gd name="connsiteY11" fmla="*/ 3491595 h 3630351"/>
                    <a:gd name="connsiteX12" fmla="*/ 1039379 w 5151032"/>
                    <a:gd name="connsiteY12" fmla="*/ 3454525 h 3630351"/>
                    <a:gd name="connsiteX13" fmla="*/ 1076449 w 5151032"/>
                    <a:gd name="connsiteY13" fmla="*/ 3429812 h 3630351"/>
                    <a:gd name="connsiteX14" fmla="*/ 977595 w 5151032"/>
                    <a:gd name="connsiteY14" fmla="*/ 3429812 h 3630351"/>
                    <a:gd name="connsiteX15" fmla="*/ 792244 w 5151032"/>
                    <a:gd name="connsiteY15" fmla="*/ 3442168 h 3630351"/>
                    <a:gd name="connsiteX16" fmla="*/ 718103 w 5151032"/>
                    <a:gd name="connsiteY16" fmla="*/ 3466882 h 3630351"/>
                    <a:gd name="connsiteX17" fmla="*/ 681033 w 5151032"/>
                    <a:gd name="connsiteY17" fmla="*/ 3479239 h 3630351"/>
                    <a:gd name="connsiteX18" fmla="*/ 508038 w 5151032"/>
                    <a:gd name="connsiteY18" fmla="*/ 3454525 h 3630351"/>
                    <a:gd name="connsiteX19" fmla="*/ 446255 w 5151032"/>
                    <a:gd name="connsiteY19" fmla="*/ 3442168 h 3630351"/>
                    <a:gd name="connsiteX20" fmla="*/ 75552 w 5151032"/>
                    <a:gd name="connsiteY20" fmla="*/ 3429812 h 3630351"/>
                    <a:gd name="connsiteX21" fmla="*/ 50838 w 5151032"/>
                    <a:gd name="connsiteY21" fmla="*/ 3306244 h 3630351"/>
                    <a:gd name="connsiteX22" fmla="*/ 112622 w 5151032"/>
                    <a:gd name="connsiteY22" fmla="*/ 3293887 h 3630351"/>
                    <a:gd name="connsiteX23" fmla="*/ 236190 w 5151032"/>
                    <a:gd name="connsiteY23" fmla="*/ 3256817 h 3630351"/>
                    <a:gd name="connsiteX24" fmla="*/ 273260 w 5151032"/>
                    <a:gd name="connsiteY24" fmla="*/ 3232104 h 3630351"/>
                    <a:gd name="connsiteX25" fmla="*/ 285617 w 5151032"/>
                    <a:gd name="connsiteY25" fmla="*/ 3195033 h 3630351"/>
                    <a:gd name="connsiteX26" fmla="*/ 322687 w 5151032"/>
                    <a:gd name="connsiteY26" fmla="*/ 3182676 h 3630351"/>
                    <a:gd name="connsiteX27" fmla="*/ 372114 w 5151032"/>
                    <a:gd name="connsiteY27" fmla="*/ 3157963 h 3630351"/>
                    <a:gd name="connsiteX28" fmla="*/ 804601 w 5151032"/>
                    <a:gd name="connsiteY28" fmla="*/ 3145606 h 3630351"/>
                    <a:gd name="connsiteX29" fmla="*/ 804601 w 5151032"/>
                    <a:gd name="connsiteY29" fmla="*/ 2972612 h 3630351"/>
                    <a:gd name="connsiteX30" fmla="*/ 742817 w 5151032"/>
                    <a:gd name="connsiteY30" fmla="*/ 2898471 h 3630351"/>
                    <a:gd name="connsiteX31" fmla="*/ 718103 w 5151032"/>
                    <a:gd name="connsiteY31" fmla="*/ 2861401 h 3630351"/>
                    <a:gd name="connsiteX32" fmla="*/ 656319 w 5151032"/>
                    <a:gd name="connsiteY32" fmla="*/ 2774904 h 3630351"/>
                    <a:gd name="connsiteX33" fmla="*/ 619249 w 5151032"/>
                    <a:gd name="connsiteY33" fmla="*/ 2676049 h 3630351"/>
                    <a:gd name="connsiteX34" fmla="*/ 594536 w 5151032"/>
                    <a:gd name="connsiteY34" fmla="*/ 2589552 h 3630351"/>
                    <a:gd name="connsiteX35" fmla="*/ 569822 w 5151032"/>
                    <a:gd name="connsiteY35" fmla="*/ 2552482 h 3630351"/>
                    <a:gd name="connsiteX36" fmla="*/ 557465 w 5151032"/>
                    <a:gd name="connsiteY36" fmla="*/ 2503055 h 3630351"/>
                    <a:gd name="connsiteX37" fmla="*/ 532752 w 5151032"/>
                    <a:gd name="connsiteY37" fmla="*/ 2428914 h 3630351"/>
                    <a:gd name="connsiteX38" fmla="*/ 508038 w 5151032"/>
                    <a:gd name="connsiteY38" fmla="*/ 2342417 h 3630351"/>
                    <a:gd name="connsiteX39" fmla="*/ 495682 w 5151032"/>
                    <a:gd name="connsiteY39" fmla="*/ 2255920 h 3630351"/>
                    <a:gd name="connsiteX40" fmla="*/ 483325 w 5151032"/>
                    <a:gd name="connsiteY40" fmla="*/ 2194136 h 3630351"/>
                    <a:gd name="connsiteX41" fmla="*/ 495682 w 5151032"/>
                    <a:gd name="connsiteY41" fmla="*/ 1848147 h 3630351"/>
                    <a:gd name="connsiteX42" fmla="*/ 532752 w 5151032"/>
                    <a:gd name="connsiteY42" fmla="*/ 1736936 h 3630351"/>
                    <a:gd name="connsiteX43" fmla="*/ 569822 w 5151032"/>
                    <a:gd name="connsiteY43" fmla="*/ 1650439 h 3630351"/>
                    <a:gd name="connsiteX44" fmla="*/ 631606 w 5151032"/>
                    <a:gd name="connsiteY44" fmla="*/ 1526871 h 3630351"/>
                    <a:gd name="connsiteX45" fmla="*/ 656319 w 5151032"/>
                    <a:gd name="connsiteY45" fmla="*/ 1489801 h 3630351"/>
                    <a:gd name="connsiteX46" fmla="*/ 681033 w 5151032"/>
                    <a:gd name="connsiteY46" fmla="*/ 1452731 h 3630351"/>
                    <a:gd name="connsiteX47" fmla="*/ 693390 w 5151032"/>
                    <a:gd name="connsiteY47" fmla="*/ 1403304 h 3630351"/>
                    <a:gd name="connsiteX48" fmla="*/ 730460 w 5151032"/>
                    <a:gd name="connsiteY48" fmla="*/ 1366233 h 3630351"/>
                    <a:gd name="connsiteX49" fmla="*/ 755174 w 5151032"/>
                    <a:gd name="connsiteY49" fmla="*/ 1329163 h 3630351"/>
                    <a:gd name="connsiteX50" fmla="*/ 767530 w 5151032"/>
                    <a:gd name="connsiteY50" fmla="*/ 1279736 h 3630351"/>
                    <a:gd name="connsiteX51" fmla="*/ 841671 w 5151032"/>
                    <a:gd name="connsiteY51" fmla="*/ 1230309 h 3630351"/>
                    <a:gd name="connsiteX52" fmla="*/ 878741 w 5151032"/>
                    <a:gd name="connsiteY52" fmla="*/ 1205595 h 3630351"/>
                    <a:gd name="connsiteX53" fmla="*/ 952882 w 5151032"/>
                    <a:gd name="connsiteY53" fmla="*/ 1180882 h 3630351"/>
                    <a:gd name="connsiteX54" fmla="*/ 989952 w 5151032"/>
                    <a:gd name="connsiteY54" fmla="*/ 1156168 h 3630351"/>
                    <a:gd name="connsiteX55" fmla="*/ 1014665 w 5151032"/>
                    <a:gd name="connsiteY55" fmla="*/ 1119098 h 3630351"/>
                    <a:gd name="connsiteX56" fmla="*/ 1088806 w 5151032"/>
                    <a:gd name="connsiteY56" fmla="*/ 1094385 h 3630351"/>
                    <a:gd name="connsiteX57" fmla="*/ 1162946 w 5151032"/>
                    <a:gd name="connsiteY57" fmla="*/ 1032601 h 3630351"/>
                    <a:gd name="connsiteX58" fmla="*/ 1200017 w 5151032"/>
                    <a:gd name="connsiteY58" fmla="*/ 1007887 h 3630351"/>
                    <a:gd name="connsiteX59" fmla="*/ 1261801 w 5151032"/>
                    <a:gd name="connsiteY59" fmla="*/ 921390 h 3630351"/>
                    <a:gd name="connsiteX60" fmla="*/ 1298871 w 5151032"/>
                    <a:gd name="connsiteY60" fmla="*/ 847249 h 3630351"/>
                    <a:gd name="connsiteX61" fmla="*/ 1360655 w 5151032"/>
                    <a:gd name="connsiteY61" fmla="*/ 760752 h 3630351"/>
                    <a:gd name="connsiteX62" fmla="*/ 1410082 w 5151032"/>
                    <a:gd name="connsiteY62" fmla="*/ 686612 h 3630351"/>
                    <a:gd name="connsiteX63" fmla="*/ 1459509 w 5151032"/>
                    <a:gd name="connsiteY63" fmla="*/ 612471 h 3630351"/>
                    <a:gd name="connsiteX64" fmla="*/ 1508936 w 5151032"/>
                    <a:gd name="connsiteY64" fmla="*/ 538331 h 3630351"/>
                    <a:gd name="connsiteX65" fmla="*/ 1558363 w 5151032"/>
                    <a:gd name="connsiteY65" fmla="*/ 488904 h 3630351"/>
                    <a:gd name="connsiteX66" fmla="*/ 1607790 w 5151032"/>
                    <a:gd name="connsiteY66" fmla="*/ 427120 h 3630351"/>
                    <a:gd name="connsiteX67" fmla="*/ 1657217 w 5151032"/>
                    <a:gd name="connsiteY67" fmla="*/ 340622 h 3630351"/>
                    <a:gd name="connsiteX68" fmla="*/ 1743714 w 5151032"/>
                    <a:gd name="connsiteY68" fmla="*/ 254125 h 3630351"/>
                    <a:gd name="connsiteX69" fmla="*/ 1817855 w 5151032"/>
                    <a:gd name="connsiteY69" fmla="*/ 204698 h 3630351"/>
                    <a:gd name="connsiteX70" fmla="*/ 1891995 w 5151032"/>
                    <a:gd name="connsiteY70" fmla="*/ 179985 h 3630351"/>
                    <a:gd name="connsiteX71" fmla="*/ 1966136 w 5151032"/>
                    <a:gd name="connsiteY71" fmla="*/ 142914 h 3630351"/>
                    <a:gd name="connsiteX72" fmla="*/ 2052633 w 5151032"/>
                    <a:gd name="connsiteY72" fmla="*/ 105844 h 3630351"/>
                    <a:gd name="connsiteX73" fmla="*/ 2139130 w 5151032"/>
                    <a:gd name="connsiteY73" fmla="*/ 68774 h 3630351"/>
                    <a:gd name="connsiteX74" fmla="*/ 2213271 w 5151032"/>
                    <a:gd name="connsiteY74" fmla="*/ 44060 h 3630351"/>
                    <a:gd name="connsiteX75" fmla="*/ 2250341 w 5151032"/>
                    <a:gd name="connsiteY75" fmla="*/ 31704 h 3630351"/>
                    <a:gd name="connsiteX76" fmla="*/ 2361552 w 5151032"/>
                    <a:gd name="connsiteY76" fmla="*/ 19347 h 3630351"/>
                    <a:gd name="connsiteX77" fmla="*/ 2398622 w 5151032"/>
                    <a:gd name="connsiteY77" fmla="*/ 6990 h 3630351"/>
                    <a:gd name="connsiteX78" fmla="*/ 2794038 w 5151032"/>
                    <a:gd name="connsiteY78" fmla="*/ 31704 h 3630351"/>
                    <a:gd name="connsiteX79" fmla="*/ 2843465 w 5151032"/>
                    <a:gd name="connsiteY79" fmla="*/ 56417 h 3630351"/>
                    <a:gd name="connsiteX80" fmla="*/ 2880536 w 5151032"/>
                    <a:gd name="connsiteY80" fmla="*/ 68774 h 3630351"/>
                    <a:gd name="connsiteX81" fmla="*/ 2954676 w 5151032"/>
                    <a:gd name="connsiteY81" fmla="*/ 105844 h 3630351"/>
                    <a:gd name="connsiteX82" fmla="*/ 2991746 w 5151032"/>
                    <a:gd name="connsiteY82" fmla="*/ 118201 h 3630351"/>
                    <a:gd name="connsiteX83" fmla="*/ 3065887 w 5151032"/>
                    <a:gd name="connsiteY83" fmla="*/ 155271 h 3630351"/>
                    <a:gd name="connsiteX84" fmla="*/ 3102957 w 5151032"/>
                    <a:gd name="connsiteY84" fmla="*/ 192341 h 3630351"/>
                    <a:gd name="connsiteX85" fmla="*/ 3152384 w 5151032"/>
                    <a:gd name="connsiteY85" fmla="*/ 229412 h 3630351"/>
                    <a:gd name="connsiteX86" fmla="*/ 3238882 w 5151032"/>
                    <a:gd name="connsiteY86" fmla="*/ 278839 h 3630351"/>
                    <a:gd name="connsiteX87" fmla="*/ 3275952 w 5151032"/>
                    <a:gd name="connsiteY87" fmla="*/ 291195 h 3630351"/>
                    <a:gd name="connsiteX88" fmla="*/ 3350092 w 5151032"/>
                    <a:gd name="connsiteY88" fmla="*/ 352979 h 3630351"/>
                    <a:gd name="connsiteX89" fmla="*/ 3424233 w 5151032"/>
                    <a:gd name="connsiteY89" fmla="*/ 402406 h 3630351"/>
                    <a:gd name="connsiteX90" fmla="*/ 3473660 w 5151032"/>
                    <a:gd name="connsiteY90" fmla="*/ 439476 h 3630351"/>
                    <a:gd name="connsiteX91" fmla="*/ 3510730 w 5151032"/>
                    <a:gd name="connsiteY91" fmla="*/ 464190 h 3630351"/>
                    <a:gd name="connsiteX92" fmla="*/ 3621941 w 5151032"/>
                    <a:gd name="connsiteY92" fmla="*/ 550687 h 3630351"/>
                    <a:gd name="connsiteX93" fmla="*/ 3745509 w 5151032"/>
                    <a:gd name="connsiteY93" fmla="*/ 736039 h 3630351"/>
                    <a:gd name="connsiteX94" fmla="*/ 3770222 w 5151032"/>
                    <a:gd name="connsiteY94" fmla="*/ 785466 h 3630351"/>
                    <a:gd name="connsiteX95" fmla="*/ 3844363 w 5151032"/>
                    <a:gd name="connsiteY95" fmla="*/ 847249 h 3630351"/>
                    <a:gd name="connsiteX96" fmla="*/ 3955574 w 5151032"/>
                    <a:gd name="connsiteY96" fmla="*/ 884320 h 3630351"/>
                    <a:gd name="connsiteX97" fmla="*/ 3992644 w 5151032"/>
                    <a:gd name="connsiteY97" fmla="*/ 896676 h 3630351"/>
                    <a:gd name="connsiteX98" fmla="*/ 4091498 w 5151032"/>
                    <a:gd name="connsiteY98" fmla="*/ 921390 h 3630351"/>
                    <a:gd name="connsiteX99" fmla="*/ 4128568 w 5151032"/>
                    <a:gd name="connsiteY99" fmla="*/ 946104 h 3630351"/>
                    <a:gd name="connsiteX100" fmla="*/ 4227422 w 5151032"/>
                    <a:gd name="connsiteY100" fmla="*/ 970817 h 3630351"/>
                    <a:gd name="connsiteX101" fmla="*/ 4301563 w 5151032"/>
                    <a:gd name="connsiteY101" fmla="*/ 1007887 h 3630351"/>
                    <a:gd name="connsiteX102" fmla="*/ 4326276 w 5151032"/>
                    <a:gd name="connsiteY102" fmla="*/ 1044958 h 3630351"/>
                    <a:gd name="connsiteX103" fmla="*/ 4363346 w 5151032"/>
                    <a:gd name="connsiteY103" fmla="*/ 1069671 h 3630351"/>
                    <a:gd name="connsiteX104" fmla="*/ 4375703 w 5151032"/>
                    <a:gd name="connsiteY104" fmla="*/ 1106741 h 3630351"/>
                    <a:gd name="connsiteX105" fmla="*/ 4425130 w 5151032"/>
                    <a:gd name="connsiteY105" fmla="*/ 1180882 h 3630351"/>
                    <a:gd name="connsiteX106" fmla="*/ 4462201 w 5151032"/>
                    <a:gd name="connsiteY106" fmla="*/ 1230309 h 3630351"/>
                    <a:gd name="connsiteX107" fmla="*/ 4486914 w 5151032"/>
                    <a:gd name="connsiteY107" fmla="*/ 1279736 h 3630351"/>
                    <a:gd name="connsiteX108" fmla="*/ 4511628 w 5151032"/>
                    <a:gd name="connsiteY108" fmla="*/ 1316806 h 3630351"/>
                    <a:gd name="connsiteX109" fmla="*/ 4536341 w 5151032"/>
                    <a:gd name="connsiteY109" fmla="*/ 1366233 h 3630351"/>
                    <a:gd name="connsiteX110" fmla="*/ 4585768 w 5151032"/>
                    <a:gd name="connsiteY110" fmla="*/ 1452731 h 3630351"/>
                    <a:gd name="connsiteX111" fmla="*/ 4598125 w 5151032"/>
                    <a:gd name="connsiteY111" fmla="*/ 1489801 h 3630351"/>
                    <a:gd name="connsiteX112" fmla="*/ 4622838 w 5151032"/>
                    <a:gd name="connsiteY112" fmla="*/ 1539228 h 3630351"/>
                    <a:gd name="connsiteX113" fmla="*/ 4635195 w 5151032"/>
                    <a:gd name="connsiteY113" fmla="*/ 1588655 h 3630351"/>
                    <a:gd name="connsiteX114" fmla="*/ 4659909 w 5151032"/>
                    <a:gd name="connsiteY114" fmla="*/ 1662795 h 3630351"/>
                    <a:gd name="connsiteX115" fmla="*/ 4684622 w 5151032"/>
                    <a:gd name="connsiteY115" fmla="*/ 1736936 h 3630351"/>
                    <a:gd name="connsiteX116" fmla="*/ 4734049 w 5151032"/>
                    <a:gd name="connsiteY116" fmla="*/ 1835790 h 3630351"/>
                    <a:gd name="connsiteX117" fmla="*/ 4758763 w 5151032"/>
                    <a:gd name="connsiteY117" fmla="*/ 1947001 h 3630351"/>
                    <a:gd name="connsiteX118" fmla="*/ 4771119 w 5151032"/>
                    <a:gd name="connsiteY118" fmla="*/ 1984071 h 3630351"/>
                    <a:gd name="connsiteX119" fmla="*/ 4746406 w 5151032"/>
                    <a:gd name="connsiteY119" fmla="*/ 2391844 h 3630351"/>
                    <a:gd name="connsiteX120" fmla="*/ 4696979 w 5151032"/>
                    <a:gd name="connsiteY120" fmla="*/ 2515412 h 3630351"/>
                    <a:gd name="connsiteX121" fmla="*/ 4647552 w 5151032"/>
                    <a:gd name="connsiteY121" fmla="*/ 2638979 h 3630351"/>
                    <a:gd name="connsiteX122" fmla="*/ 4610482 w 5151032"/>
                    <a:gd name="connsiteY122" fmla="*/ 2774904 h 3630351"/>
                    <a:gd name="connsiteX123" fmla="*/ 4598125 w 5151032"/>
                    <a:gd name="connsiteY123" fmla="*/ 2811974 h 3630351"/>
                    <a:gd name="connsiteX124" fmla="*/ 4573411 w 5151032"/>
                    <a:gd name="connsiteY124" fmla="*/ 2849044 h 3630351"/>
                    <a:gd name="connsiteX125" fmla="*/ 4536341 w 5151032"/>
                    <a:gd name="connsiteY125" fmla="*/ 2947898 h 3630351"/>
                    <a:gd name="connsiteX126" fmla="*/ 4511628 w 5151032"/>
                    <a:gd name="connsiteY126" fmla="*/ 3022039 h 3630351"/>
                    <a:gd name="connsiteX127" fmla="*/ 4449844 w 5151032"/>
                    <a:gd name="connsiteY127" fmla="*/ 3133249 h 3630351"/>
                    <a:gd name="connsiteX128" fmla="*/ 4486914 w 5151032"/>
                    <a:gd name="connsiteY128" fmla="*/ 3145606 h 3630351"/>
                    <a:gd name="connsiteX129" fmla="*/ 4709336 w 5151032"/>
                    <a:gd name="connsiteY129" fmla="*/ 3120893 h 3630351"/>
                    <a:gd name="connsiteX130" fmla="*/ 4857617 w 5151032"/>
                    <a:gd name="connsiteY130" fmla="*/ 3133249 h 3630351"/>
                    <a:gd name="connsiteX131" fmla="*/ 4931757 w 5151032"/>
                    <a:gd name="connsiteY131" fmla="*/ 3157963 h 3630351"/>
                    <a:gd name="connsiteX132" fmla="*/ 4968828 w 5151032"/>
                    <a:gd name="connsiteY132" fmla="*/ 3195033 h 3630351"/>
                    <a:gd name="connsiteX133" fmla="*/ 5005898 w 5151032"/>
                    <a:gd name="connsiteY133" fmla="*/ 3207390 h 3630351"/>
                    <a:gd name="connsiteX134" fmla="*/ 5092395 w 5151032"/>
                    <a:gd name="connsiteY134" fmla="*/ 3244460 h 3630351"/>
                    <a:gd name="connsiteX135" fmla="*/ 5129465 w 5151032"/>
                    <a:gd name="connsiteY135" fmla="*/ 3293887 h 3630351"/>
                    <a:gd name="connsiteX136" fmla="*/ 5141822 w 5151032"/>
                    <a:gd name="connsiteY136" fmla="*/ 3330958 h 3630351"/>
                    <a:gd name="connsiteX137" fmla="*/ 5067682 w 5151032"/>
                    <a:gd name="connsiteY137" fmla="*/ 3355671 h 3630351"/>
                    <a:gd name="connsiteX138" fmla="*/ 5030611 w 5151032"/>
                    <a:gd name="connsiteY138" fmla="*/ 3368028 h 3630351"/>
                    <a:gd name="connsiteX139" fmla="*/ 4981184 w 5151032"/>
                    <a:gd name="connsiteY139" fmla="*/ 3380385 h 3630351"/>
                    <a:gd name="connsiteX140" fmla="*/ 4869974 w 5151032"/>
                    <a:gd name="connsiteY140" fmla="*/ 3417455 h 3630351"/>
                    <a:gd name="connsiteX141" fmla="*/ 4808190 w 5151032"/>
                    <a:gd name="connsiteY141" fmla="*/ 3442168 h 3630351"/>
                    <a:gd name="connsiteX142" fmla="*/ 4190352 w 5151032"/>
                    <a:gd name="connsiteY142" fmla="*/ 3429812 h 3630351"/>
                    <a:gd name="connsiteX143" fmla="*/ 4128568 w 5151032"/>
                    <a:gd name="connsiteY143" fmla="*/ 3330958 h 3630351"/>
                    <a:gd name="connsiteX144" fmla="*/ 4116211 w 5151032"/>
                    <a:gd name="connsiteY144" fmla="*/ 3293887 h 3630351"/>
                    <a:gd name="connsiteX145" fmla="*/ 4054428 w 5151032"/>
                    <a:gd name="connsiteY145" fmla="*/ 3306244 h 3630351"/>
                    <a:gd name="connsiteX146" fmla="*/ 4029714 w 5151032"/>
                    <a:gd name="connsiteY146" fmla="*/ 3343314 h 3630351"/>
                    <a:gd name="connsiteX147" fmla="*/ 3955574 w 5151032"/>
                    <a:gd name="connsiteY147" fmla="*/ 3405098 h 3630351"/>
                    <a:gd name="connsiteX148" fmla="*/ 3918503 w 5151032"/>
                    <a:gd name="connsiteY148" fmla="*/ 3417455 h 3630351"/>
                    <a:gd name="connsiteX149" fmla="*/ 3893790 w 5151032"/>
                    <a:gd name="connsiteY149" fmla="*/ 3454525 h 3630351"/>
                    <a:gd name="connsiteX150" fmla="*/ 3955574 w 5151032"/>
                    <a:gd name="connsiteY150" fmla="*/ 3528666 h 3630351"/>
                    <a:gd name="connsiteX151" fmla="*/ 3943217 w 5151032"/>
                    <a:gd name="connsiteY151" fmla="*/ 3590449 h 3630351"/>
                    <a:gd name="connsiteX152" fmla="*/ 3498374 w 5151032"/>
                    <a:gd name="connsiteY152" fmla="*/ 3615163 h 3630351"/>
                    <a:gd name="connsiteX153" fmla="*/ 3399519 w 5151032"/>
                    <a:gd name="connsiteY153" fmla="*/ 3627520 h 3630351"/>
                    <a:gd name="connsiteX154" fmla="*/ 3214168 w 5151032"/>
                    <a:gd name="connsiteY154" fmla="*/ 3602806 h 3630351"/>
                    <a:gd name="connsiteX155" fmla="*/ 3177098 w 5151032"/>
                    <a:gd name="connsiteY155" fmla="*/ 3578093 h 3630351"/>
                    <a:gd name="connsiteX156" fmla="*/ 3164741 w 5151032"/>
                    <a:gd name="connsiteY156" fmla="*/ 3541022 h 3630351"/>
                    <a:gd name="connsiteX157" fmla="*/ 3226525 w 5151032"/>
                    <a:gd name="connsiteY157" fmla="*/ 3466882 h 3630351"/>
                    <a:gd name="connsiteX158" fmla="*/ 3201811 w 5151032"/>
                    <a:gd name="connsiteY158" fmla="*/ 3479239 h 3630351"/>
                    <a:gd name="connsiteX0" fmla="*/ 3201811 w 5151032"/>
                    <a:gd name="connsiteY0" fmla="*/ 3479239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278148 w 5151032"/>
                    <a:gd name="connsiteY7" fmla="*/ 3594183 h 3630351"/>
                    <a:gd name="connsiteX8" fmla="*/ 1150590 w 5151032"/>
                    <a:gd name="connsiteY8" fmla="*/ 3615163 h 3630351"/>
                    <a:gd name="connsiteX9" fmla="*/ 1064222 w 5151032"/>
                    <a:gd name="connsiteY9" fmla="*/ 3593281 h 3630351"/>
                    <a:gd name="connsiteX10" fmla="*/ 998575 w 5151032"/>
                    <a:gd name="connsiteY10" fmla="*/ 3576161 h 3630351"/>
                    <a:gd name="connsiteX11" fmla="*/ 965238 w 5151032"/>
                    <a:gd name="connsiteY11" fmla="*/ 3491595 h 3630351"/>
                    <a:gd name="connsiteX12" fmla="*/ 1039379 w 5151032"/>
                    <a:gd name="connsiteY12" fmla="*/ 3454525 h 3630351"/>
                    <a:gd name="connsiteX13" fmla="*/ 1076449 w 5151032"/>
                    <a:gd name="connsiteY13" fmla="*/ 3429812 h 3630351"/>
                    <a:gd name="connsiteX14" fmla="*/ 977595 w 5151032"/>
                    <a:gd name="connsiteY14" fmla="*/ 3429812 h 3630351"/>
                    <a:gd name="connsiteX15" fmla="*/ 792244 w 5151032"/>
                    <a:gd name="connsiteY15" fmla="*/ 3442168 h 3630351"/>
                    <a:gd name="connsiteX16" fmla="*/ 718103 w 5151032"/>
                    <a:gd name="connsiteY16" fmla="*/ 3466882 h 3630351"/>
                    <a:gd name="connsiteX17" fmla="*/ 681033 w 5151032"/>
                    <a:gd name="connsiteY17" fmla="*/ 3479239 h 3630351"/>
                    <a:gd name="connsiteX18" fmla="*/ 508038 w 5151032"/>
                    <a:gd name="connsiteY18" fmla="*/ 3454525 h 3630351"/>
                    <a:gd name="connsiteX19" fmla="*/ 446255 w 5151032"/>
                    <a:gd name="connsiteY19" fmla="*/ 3442168 h 3630351"/>
                    <a:gd name="connsiteX20" fmla="*/ 75552 w 5151032"/>
                    <a:gd name="connsiteY20" fmla="*/ 3429812 h 3630351"/>
                    <a:gd name="connsiteX21" fmla="*/ 50838 w 5151032"/>
                    <a:gd name="connsiteY21" fmla="*/ 3306244 h 3630351"/>
                    <a:gd name="connsiteX22" fmla="*/ 112622 w 5151032"/>
                    <a:gd name="connsiteY22" fmla="*/ 3293887 h 3630351"/>
                    <a:gd name="connsiteX23" fmla="*/ 236190 w 5151032"/>
                    <a:gd name="connsiteY23" fmla="*/ 3256817 h 3630351"/>
                    <a:gd name="connsiteX24" fmla="*/ 273260 w 5151032"/>
                    <a:gd name="connsiteY24" fmla="*/ 3232104 h 3630351"/>
                    <a:gd name="connsiteX25" fmla="*/ 285617 w 5151032"/>
                    <a:gd name="connsiteY25" fmla="*/ 3195033 h 3630351"/>
                    <a:gd name="connsiteX26" fmla="*/ 322687 w 5151032"/>
                    <a:gd name="connsiteY26" fmla="*/ 3182676 h 3630351"/>
                    <a:gd name="connsiteX27" fmla="*/ 372114 w 5151032"/>
                    <a:gd name="connsiteY27" fmla="*/ 3157963 h 3630351"/>
                    <a:gd name="connsiteX28" fmla="*/ 804601 w 5151032"/>
                    <a:gd name="connsiteY28" fmla="*/ 3145606 h 3630351"/>
                    <a:gd name="connsiteX29" fmla="*/ 804601 w 5151032"/>
                    <a:gd name="connsiteY29" fmla="*/ 2972612 h 3630351"/>
                    <a:gd name="connsiteX30" fmla="*/ 742817 w 5151032"/>
                    <a:gd name="connsiteY30" fmla="*/ 2898471 h 3630351"/>
                    <a:gd name="connsiteX31" fmla="*/ 718103 w 5151032"/>
                    <a:gd name="connsiteY31" fmla="*/ 2861401 h 3630351"/>
                    <a:gd name="connsiteX32" fmla="*/ 656319 w 5151032"/>
                    <a:gd name="connsiteY32" fmla="*/ 2774904 h 3630351"/>
                    <a:gd name="connsiteX33" fmla="*/ 619249 w 5151032"/>
                    <a:gd name="connsiteY33" fmla="*/ 2676049 h 3630351"/>
                    <a:gd name="connsiteX34" fmla="*/ 594536 w 5151032"/>
                    <a:gd name="connsiteY34" fmla="*/ 2589552 h 3630351"/>
                    <a:gd name="connsiteX35" fmla="*/ 569822 w 5151032"/>
                    <a:gd name="connsiteY35" fmla="*/ 2552482 h 3630351"/>
                    <a:gd name="connsiteX36" fmla="*/ 557465 w 5151032"/>
                    <a:gd name="connsiteY36" fmla="*/ 2503055 h 3630351"/>
                    <a:gd name="connsiteX37" fmla="*/ 532752 w 5151032"/>
                    <a:gd name="connsiteY37" fmla="*/ 2428914 h 3630351"/>
                    <a:gd name="connsiteX38" fmla="*/ 508038 w 5151032"/>
                    <a:gd name="connsiteY38" fmla="*/ 2342417 h 3630351"/>
                    <a:gd name="connsiteX39" fmla="*/ 495682 w 5151032"/>
                    <a:gd name="connsiteY39" fmla="*/ 2255920 h 3630351"/>
                    <a:gd name="connsiteX40" fmla="*/ 483325 w 5151032"/>
                    <a:gd name="connsiteY40" fmla="*/ 2194136 h 3630351"/>
                    <a:gd name="connsiteX41" fmla="*/ 495682 w 5151032"/>
                    <a:gd name="connsiteY41" fmla="*/ 1848147 h 3630351"/>
                    <a:gd name="connsiteX42" fmla="*/ 532752 w 5151032"/>
                    <a:gd name="connsiteY42" fmla="*/ 1736936 h 3630351"/>
                    <a:gd name="connsiteX43" fmla="*/ 569822 w 5151032"/>
                    <a:gd name="connsiteY43" fmla="*/ 1650439 h 3630351"/>
                    <a:gd name="connsiteX44" fmla="*/ 631606 w 5151032"/>
                    <a:gd name="connsiteY44" fmla="*/ 1526871 h 3630351"/>
                    <a:gd name="connsiteX45" fmla="*/ 656319 w 5151032"/>
                    <a:gd name="connsiteY45" fmla="*/ 1489801 h 3630351"/>
                    <a:gd name="connsiteX46" fmla="*/ 681033 w 5151032"/>
                    <a:gd name="connsiteY46" fmla="*/ 1452731 h 3630351"/>
                    <a:gd name="connsiteX47" fmla="*/ 693390 w 5151032"/>
                    <a:gd name="connsiteY47" fmla="*/ 1403304 h 3630351"/>
                    <a:gd name="connsiteX48" fmla="*/ 730460 w 5151032"/>
                    <a:gd name="connsiteY48" fmla="*/ 1366233 h 3630351"/>
                    <a:gd name="connsiteX49" fmla="*/ 755174 w 5151032"/>
                    <a:gd name="connsiteY49" fmla="*/ 1329163 h 3630351"/>
                    <a:gd name="connsiteX50" fmla="*/ 767530 w 5151032"/>
                    <a:gd name="connsiteY50" fmla="*/ 1279736 h 3630351"/>
                    <a:gd name="connsiteX51" fmla="*/ 841671 w 5151032"/>
                    <a:gd name="connsiteY51" fmla="*/ 1230309 h 3630351"/>
                    <a:gd name="connsiteX52" fmla="*/ 878741 w 5151032"/>
                    <a:gd name="connsiteY52" fmla="*/ 1205595 h 3630351"/>
                    <a:gd name="connsiteX53" fmla="*/ 952882 w 5151032"/>
                    <a:gd name="connsiteY53" fmla="*/ 1180882 h 3630351"/>
                    <a:gd name="connsiteX54" fmla="*/ 989952 w 5151032"/>
                    <a:gd name="connsiteY54" fmla="*/ 1156168 h 3630351"/>
                    <a:gd name="connsiteX55" fmla="*/ 1014665 w 5151032"/>
                    <a:gd name="connsiteY55" fmla="*/ 1119098 h 3630351"/>
                    <a:gd name="connsiteX56" fmla="*/ 1088806 w 5151032"/>
                    <a:gd name="connsiteY56" fmla="*/ 1094385 h 3630351"/>
                    <a:gd name="connsiteX57" fmla="*/ 1162946 w 5151032"/>
                    <a:gd name="connsiteY57" fmla="*/ 1032601 h 3630351"/>
                    <a:gd name="connsiteX58" fmla="*/ 1200017 w 5151032"/>
                    <a:gd name="connsiteY58" fmla="*/ 1007887 h 3630351"/>
                    <a:gd name="connsiteX59" fmla="*/ 1261801 w 5151032"/>
                    <a:gd name="connsiteY59" fmla="*/ 921390 h 3630351"/>
                    <a:gd name="connsiteX60" fmla="*/ 1298871 w 5151032"/>
                    <a:gd name="connsiteY60" fmla="*/ 847249 h 3630351"/>
                    <a:gd name="connsiteX61" fmla="*/ 1360655 w 5151032"/>
                    <a:gd name="connsiteY61" fmla="*/ 760752 h 3630351"/>
                    <a:gd name="connsiteX62" fmla="*/ 1410082 w 5151032"/>
                    <a:gd name="connsiteY62" fmla="*/ 686612 h 3630351"/>
                    <a:gd name="connsiteX63" fmla="*/ 1459509 w 5151032"/>
                    <a:gd name="connsiteY63" fmla="*/ 612471 h 3630351"/>
                    <a:gd name="connsiteX64" fmla="*/ 1508936 w 5151032"/>
                    <a:gd name="connsiteY64" fmla="*/ 538331 h 3630351"/>
                    <a:gd name="connsiteX65" fmla="*/ 1558363 w 5151032"/>
                    <a:gd name="connsiteY65" fmla="*/ 488904 h 3630351"/>
                    <a:gd name="connsiteX66" fmla="*/ 1607790 w 5151032"/>
                    <a:gd name="connsiteY66" fmla="*/ 427120 h 3630351"/>
                    <a:gd name="connsiteX67" fmla="*/ 1657217 w 5151032"/>
                    <a:gd name="connsiteY67" fmla="*/ 340622 h 3630351"/>
                    <a:gd name="connsiteX68" fmla="*/ 1743714 w 5151032"/>
                    <a:gd name="connsiteY68" fmla="*/ 254125 h 3630351"/>
                    <a:gd name="connsiteX69" fmla="*/ 1817855 w 5151032"/>
                    <a:gd name="connsiteY69" fmla="*/ 204698 h 3630351"/>
                    <a:gd name="connsiteX70" fmla="*/ 1891995 w 5151032"/>
                    <a:gd name="connsiteY70" fmla="*/ 179985 h 3630351"/>
                    <a:gd name="connsiteX71" fmla="*/ 1966136 w 5151032"/>
                    <a:gd name="connsiteY71" fmla="*/ 142914 h 3630351"/>
                    <a:gd name="connsiteX72" fmla="*/ 2052633 w 5151032"/>
                    <a:gd name="connsiteY72" fmla="*/ 105844 h 3630351"/>
                    <a:gd name="connsiteX73" fmla="*/ 2139130 w 5151032"/>
                    <a:gd name="connsiteY73" fmla="*/ 68774 h 3630351"/>
                    <a:gd name="connsiteX74" fmla="*/ 2213271 w 5151032"/>
                    <a:gd name="connsiteY74" fmla="*/ 44060 h 3630351"/>
                    <a:gd name="connsiteX75" fmla="*/ 2250341 w 5151032"/>
                    <a:gd name="connsiteY75" fmla="*/ 31704 h 3630351"/>
                    <a:gd name="connsiteX76" fmla="*/ 2361552 w 5151032"/>
                    <a:gd name="connsiteY76" fmla="*/ 19347 h 3630351"/>
                    <a:gd name="connsiteX77" fmla="*/ 2398622 w 5151032"/>
                    <a:gd name="connsiteY77" fmla="*/ 6990 h 3630351"/>
                    <a:gd name="connsiteX78" fmla="*/ 2794038 w 5151032"/>
                    <a:gd name="connsiteY78" fmla="*/ 31704 h 3630351"/>
                    <a:gd name="connsiteX79" fmla="*/ 2843465 w 5151032"/>
                    <a:gd name="connsiteY79" fmla="*/ 56417 h 3630351"/>
                    <a:gd name="connsiteX80" fmla="*/ 2880536 w 5151032"/>
                    <a:gd name="connsiteY80" fmla="*/ 68774 h 3630351"/>
                    <a:gd name="connsiteX81" fmla="*/ 2954676 w 5151032"/>
                    <a:gd name="connsiteY81" fmla="*/ 105844 h 3630351"/>
                    <a:gd name="connsiteX82" fmla="*/ 2991746 w 5151032"/>
                    <a:gd name="connsiteY82" fmla="*/ 118201 h 3630351"/>
                    <a:gd name="connsiteX83" fmla="*/ 3065887 w 5151032"/>
                    <a:gd name="connsiteY83" fmla="*/ 155271 h 3630351"/>
                    <a:gd name="connsiteX84" fmla="*/ 3102957 w 5151032"/>
                    <a:gd name="connsiteY84" fmla="*/ 192341 h 3630351"/>
                    <a:gd name="connsiteX85" fmla="*/ 3152384 w 5151032"/>
                    <a:gd name="connsiteY85" fmla="*/ 229412 h 3630351"/>
                    <a:gd name="connsiteX86" fmla="*/ 3238882 w 5151032"/>
                    <a:gd name="connsiteY86" fmla="*/ 278839 h 3630351"/>
                    <a:gd name="connsiteX87" fmla="*/ 3275952 w 5151032"/>
                    <a:gd name="connsiteY87" fmla="*/ 291195 h 3630351"/>
                    <a:gd name="connsiteX88" fmla="*/ 3350092 w 5151032"/>
                    <a:gd name="connsiteY88" fmla="*/ 352979 h 3630351"/>
                    <a:gd name="connsiteX89" fmla="*/ 3424233 w 5151032"/>
                    <a:gd name="connsiteY89" fmla="*/ 402406 h 3630351"/>
                    <a:gd name="connsiteX90" fmla="*/ 3473660 w 5151032"/>
                    <a:gd name="connsiteY90" fmla="*/ 439476 h 3630351"/>
                    <a:gd name="connsiteX91" fmla="*/ 3510730 w 5151032"/>
                    <a:gd name="connsiteY91" fmla="*/ 464190 h 3630351"/>
                    <a:gd name="connsiteX92" fmla="*/ 3621941 w 5151032"/>
                    <a:gd name="connsiteY92" fmla="*/ 550687 h 3630351"/>
                    <a:gd name="connsiteX93" fmla="*/ 3745509 w 5151032"/>
                    <a:gd name="connsiteY93" fmla="*/ 736039 h 3630351"/>
                    <a:gd name="connsiteX94" fmla="*/ 3770222 w 5151032"/>
                    <a:gd name="connsiteY94" fmla="*/ 785466 h 3630351"/>
                    <a:gd name="connsiteX95" fmla="*/ 3844363 w 5151032"/>
                    <a:gd name="connsiteY95" fmla="*/ 847249 h 3630351"/>
                    <a:gd name="connsiteX96" fmla="*/ 3955574 w 5151032"/>
                    <a:gd name="connsiteY96" fmla="*/ 884320 h 3630351"/>
                    <a:gd name="connsiteX97" fmla="*/ 3992644 w 5151032"/>
                    <a:gd name="connsiteY97" fmla="*/ 896676 h 3630351"/>
                    <a:gd name="connsiteX98" fmla="*/ 4091498 w 5151032"/>
                    <a:gd name="connsiteY98" fmla="*/ 921390 h 3630351"/>
                    <a:gd name="connsiteX99" fmla="*/ 4128568 w 5151032"/>
                    <a:gd name="connsiteY99" fmla="*/ 946104 h 3630351"/>
                    <a:gd name="connsiteX100" fmla="*/ 4227422 w 5151032"/>
                    <a:gd name="connsiteY100" fmla="*/ 970817 h 3630351"/>
                    <a:gd name="connsiteX101" fmla="*/ 4301563 w 5151032"/>
                    <a:gd name="connsiteY101" fmla="*/ 1007887 h 3630351"/>
                    <a:gd name="connsiteX102" fmla="*/ 4326276 w 5151032"/>
                    <a:gd name="connsiteY102" fmla="*/ 1044958 h 3630351"/>
                    <a:gd name="connsiteX103" fmla="*/ 4363346 w 5151032"/>
                    <a:gd name="connsiteY103" fmla="*/ 1069671 h 3630351"/>
                    <a:gd name="connsiteX104" fmla="*/ 4375703 w 5151032"/>
                    <a:gd name="connsiteY104" fmla="*/ 1106741 h 3630351"/>
                    <a:gd name="connsiteX105" fmla="*/ 4425130 w 5151032"/>
                    <a:gd name="connsiteY105" fmla="*/ 1180882 h 3630351"/>
                    <a:gd name="connsiteX106" fmla="*/ 4462201 w 5151032"/>
                    <a:gd name="connsiteY106" fmla="*/ 1230309 h 3630351"/>
                    <a:gd name="connsiteX107" fmla="*/ 4486914 w 5151032"/>
                    <a:gd name="connsiteY107" fmla="*/ 1279736 h 3630351"/>
                    <a:gd name="connsiteX108" fmla="*/ 4511628 w 5151032"/>
                    <a:gd name="connsiteY108" fmla="*/ 1316806 h 3630351"/>
                    <a:gd name="connsiteX109" fmla="*/ 4536341 w 5151032"/>
                    <a:gd name="connsiteY109" fmla="*/ 1366233 h 3630351"/>
                    <a:gd name="connsiteX110" fmla="*/ 4585768 w 5151032"/>
                    <a:gd name="connsiteY110" fmla="*/ 1452731 h 3630351"/>
                    <a:gd name="connsiteX111" fmla="*/ 4598125 w 5151032"/>
                    <a:gd name="connsiteY111" fmla="*/ 1489801 h 3630351"/>
                    <a:gd name="connsiteX112" fmla="*/ 4622838 w 5151032"/>
                    <a:gd name="connsiteY112" fmla="*/ 1539228 h 3630351"/>
                    <a:gd name="connsiteX113" fmla="*/ 4635195 w 5151032"/>
                    <a:gd name="connsiteY113" fmla="*/ 1588655 h 3630351"/>
                    <a:gd name="connsiteX114" fmla="*/ 4659909 w 5151032"/>
                    <a:gd name="connsiteY114" fmla="*/ 1662795 h 3630351"/>
                    <a:gd name="connsiteX115" fmla="*/ 4684622 w 5151032"/>
                    <a:gd name="connsiteY115" fmla="*/ 1736936 h 3630351"/>
                    <a:gd name="connsiteX116" fmla="*/ 4734049 w 5151032"/>
                    <a:gd name="connsiteY116" fmla="*/ 1835790 h 3630351"/>
                    <a:gd name="connsiteX117" fmla="*/ 4758763 w 5151032"/>
                    <a:gd name="connsiteY117" fmla="*/ 1947001 h 3630351"/>
                    <a:gd name="connsiteX118" fmla="*/ 4771119 w 5151032"/>
                    <a:gd name="connsiteY118" fmla="*/ 1984071 h 3630351"/>
                    <a:gd name="connsiteX119" fmla="*/ 4746406 w 5151032"/>
                    <a:gd name="connsiteY119" fmla="*/ 2391844 h 3630351"/>
                    <a:gd name="connsiteX120" fmla="*/ 4696979 w 5151032"/>
                    <a:gd name="connsiteY120" fmla="*/ 2515412 h 3630351"/>
                    <a:gd name="connsiteX121" fmla="*/ 4647552 w 5151032"/>
                    <a:gd name="connsiteY121" fmla="*/ 2638979 h 3630351"/>
                    <a:gd name="connsiteX122" fmla="*/ 4610482 w 5151032"/>
                    <a:gd name="connsiteY122" fmla="*/ 2774904 h 3630351"/>
                    <a:gd name="connsiteX123" fmla="*/ 4598125 w 5151032"/>
                    <a:gd name="connsiteY123" fmla="*/ 2811974 h 3630351"/>
                    <a:gd name="connsiteX124" fmla="*/ 4573411 w 5151032"/>
                    <a:gd name="connsiteY124" fmla="*/ 2849044 h 3630351"/>
                    <a:gd name="connsiteX125" fmla="*/ 4536341 w 5151032"/>
                    <a:gd name="connsiteY125" fmla="*/ 2947898 h 3630351"/>
                    <a:gd name="connsiteX126" fmla="*/ 4511628 w 5151032"/>
                    <a:gd name="connsiteY126" fmla="*/ 3022039 h 3630351"/>
                    <a:gd name="connsiteX127" fmla="*/ 4449844 w 5151032"/>
                    <a:gd name="connsiteY127" fmla="*/ 3133249 h 3630351"/>
                    <a:gd name="connsiteX128" fmla="*/ 4486914 w 5151032"/>
                    <a:gd name="connsiteY128" fmla="*/ 3145606 h 3630351"/>
                    <a:gd name="connsiteX129" fmla="*/ 4709336 w 5151032"/>
                    <a:gd name="connsiteY129" fmla="*/ 3120893 h 3630351"/>
                    <a:gd name="connsiteX130" fmla="*/ 4857617 w 5151032"/>
                    <a:gd name="connsiteY130" fmla="*/ 3133249 h 3630351"/>
                    <a:gd name="connsiteX131" fmla="*/ 4931757 w 5151032"/>
                    <a:gd name="connsiteY131" fmla="*/ 3157963 h 3630351"/>
                    <a:gd name="connsiteX132" fmla="*/ 4968828 w 5151032"/>
                    <a:gd name="connsiteY132" fmla="*/ 3195033 h 3630351"/>
                    <a:gd name="connsiteX133" fmla="*/ 5005898 w 5151032"/>
                    <a:gd name="connsiteY133" fmla="*/ 3207390 h 3630351"/>
                    <a:gd name="connsiteX134" fmla="*/ 5092395 w 5151032"/>
                    <a:gd name="connsiteY134" fmla="*/ 3244460 h 3630351"/>
                    <a:gd name="connsiteX135" fmla="*/ 5129465 w 5151032"/>
                    <a:gd name="connsiteY135" fmla="*/ 3293887 h 3630351"/>
                    <a:gd name="connsiteX136" fmla="*/ 5141822 w 5151032"/>
                    <a:gd name="connsiteY136" fmla="*/ 3330958 h 3630351"/>
                    <a:gd name="connsiteX137" fmla="*/ 5067682 w 5151032"/>
                    <a:gd name="connsiteY137" fmla="*/ 3355671 h 3630351"/>
                    <a:gd name="connsiteX138" fmla="*/ 5030611 w 5151032"/>
                    <a:gd name="connsiteY138" fmla="*/ 3368028 h 3630351"/>
                    <a:gd name="connsiteX139" fmla="*/ 4981184 w 5151032"/>
                    <a:gd name="connsiteY139" fmla="*/ 3380385 h 3630351"/>
                    <a:gd name="connsiteX140" fmla="*/ 4869974 w 5151032"/>
                    <a:gd name="connsiteY140" fmla="*/ 3417455 h 3630351"/>
                    <a:gd name="connsiteX141" fmla="*/ 4808190 w 5151032"/>
                    <a:gd name="connsiteY141" fmla="*/ 3442168 h 3630351"/>
                    <a:gd name="connsiteX142" fmla="*/ 4190352 w 5151032"/>
                    <a:gd name="connsiteY142" fmla="*/ 3429812 h 3630351"/>
                    <a:gd name="connsiteX143" fmla="*/ 4128568 w 5151032"/>
                    <a:gd name="connsiteY143" fmla="*/ 3330958 h 3630351"/>
                    <a:gd name="connsiteX144" fmla="*/ 4116211 w 5151032"/>
                    <a:gd name="connsiteY144" fmla="*/ 3293887 h 3630351"/>
                    <a:gd name="connsiteX145" fmla="*/ 4054428 w 5151032"/>
                    <a:gd name="connsiteY145" fmla="*/ 3306244 h 3630351"/>
                    <a:gd name="connsiteX146" fmla="*/ 4029714 w 5151032"/>
                    <a:gd name="connsiteY146" fmla="*/ 3343314 h 3630351"/>
                    <a:gd name="connsiteX147" fmla="*/ 3955574 w 5151032"/>
                    <a:gd name="connsiteY147" fmla="*/ 3405098 h 3630351"/>
                    <a:gd name="connsiteX148" fmla="*/ 3918503 w 5151032"/>
                    <a:gd name="connsiteY148" fmla="*/ 3417455 h 3630351"/>
                    <a:gd name="connsiteX149" fmla="*/ 3893790 w 5151032"/>
                    <a:gd name="connsiteY149" fmla="*/ 3454525 h 3630351"/>
                    <a:gd name="connsiteX150" fmla="*/ 3955574 w 5151032"/>
                    <a:gd name="connsiteY150" fmla="*/ 3528666 h 3630351"/>
                    <a:gd name="connsiteX151" fmla="*/ 3943217 w 5151032"/>
                    <a:gd name="connsiteY151" fmla="*/ 3590449 h 3630351"/>
                    <a:gd name="connsiteX152" fmla="*/ 3498374 w 5151032"/>
                    <a:gd name="connsiteY152" fmla="*/ 3615163 h 3630351"/>
                    <a:gd name="connsiteX153" fmla="*/ 3399519 w 5151032"/>
                    <a:gd name="connsiteY153" fmla="*/ 3627520 h 3630351"/>
                    <a:gd name="connsiteX154" fmla="*/ 3214168 w 5151032"/>
                    <a:gd name="connsiteY154" fmla="*/ 3602806 h 3630351"/>
                    <a:gd name="connsiteX155" fmla="*/ 3177098 w 5151032"/>
                    <a:gd name="connsiteY155" fmla="*/ 3578093 h 3630351"/>
                    <a:gd name="connsiteX156" fmla="*/ 3164741 w 5151032"/>
                    <a:gd name="connsiteY156" fmla="*/ 3541022 h 3630351"/>
                    <a:gd name="connsiteX157" fmla="*/ 3226525 w 5151032"/>
                    <a:gd name="connsiteY157" fmla="*/ 3466882 h 3630351"/>
                    <a:gd name="connsiteX158" fmla="*/ 3201811 w 5151032"/>
                    <a:gd name="connsiteY158" fmla="*/ 3479239 h 3630351"/>
                    <a:gd name="connsiteX0" fmla="*/ 3201811 w 5151032"/>
                    <a:gd name="connsiteY0" fmla="*/ 3479239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278148 w 5151032"/>
                    <a:gd name="connsiteY7" fmla="*/ 3594183 h 3630351"/>
                    <a:gd name="connsiteX8" fmla="*/ 1150590 w 5151032"/>
                    <a:gd name="connsiteY8" fmla="*/ 3615163 h 3630351"/>
                    <a:gd name="connsiteX9" fmla="*/ 1064222 w 5151032"/>
                    <a:gd name="connsiteY9" fmla="*/ 3593281 h 3630351"/>
                    <a:gd name="connsiteX10" fmla="*/ 998575 w 5151032"/>
                    <a:gd name="connsiteY10" fmla="*/ 3576161 h 3630351"/>
                    <a:gd name="connsiteX11" fmla="*/ 1039379 w 5151032"/>
                    <a:gd name="connsiteY11" fmla="*/ 345452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55574 w 5151032"/>
                    <a:gd name="connsiteY149" fmla="*/ 3528666 h 3630351"/>
                    <a:gd name="connsiteX150" fmla="*/ 3943217 w 5151032"/>
                    <a:gd name="connsiteY150" fmla="*/ 3590449 h 3630351"/>
                    <a:gd name="connsiteX151" fmla="*/ 3498374 w 5151032"/>
                    <a:gd name="connsiteY151" fmla="*/ 3615163 h 3630351"/>
                    <a:gd name="connsiteX152" fmla="*/ 3399519 w 5151032"/>
                    <a:gd name="connsiteY152" fmla="*/ 3627520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157" fmla="*/ 3201811 w 5151032"/>
                    <a:gd name="connsiteY157" fmla="*/ 3479239 h 3630351"/>
                    <a:gd name="connsiteX0" fmla="*/ 3201811 w 5151032"/>
                    <a:gd name="connsiteY0" fmla="*/ 3479239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278148 w 5151032"/>
                    <a:gd name="connsiteY7" fmla="*/ 3594183 h 3630351"/>
                    <a:gd name="connsiteX8" fmla="*/ 1150590 w 5151032"/>
                    <a:gd name="connsiteY8" fmla="*/ 3615163 h 3630351"/>
                    <a:gd name="connsiteX9" fmla="*/ 1064222 w 5151032"/>
                    <a:gd name="connsiteY9" fmla="*/ 3593281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55574 w 5151032"/>
                    <a:gd name="connsiteY149" fmla="*/ 3528666 h 3630351"/>
                    <a:gd name="connsiteX150" fmla="*/ 3943217 w 5151032"/>
                    <a:gd name="connsiteY150" fmla="*/ 3590449 h 3630351"/>
                    <a:gd name="connsiteX151" fmla="*/ 3498374 w 5151032"/>
                    <a:gd name="connsiteY151" fmla="*/ 3615163 h 3630351"/>
                    <a:gd name="connsiteX152" fmla="*/ 3399519 w 5151032"/>
                    <a:gd name="connsiteY152" fmla="*/ 3627520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157" fmla="*/ 3201811 w 5151032"/>
                    <a:gd name="connsiteY157" fmla="*/ 3479239 h 3630351"/>
                    <a:gd name="connsiteX0" fmla="*/ 3201811 w 5151032"/>
                    <a:gd name="connsiteY0" fmla="*/ 3479239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278148 w 5151032"/>
                    <a:gd name="connsiteY7" fmla="*/ 3594183 h 3630351"/>
                    <a:gd name="connsiteX8" fmla="*/ 1150590 w 5151032"/>
                    <a:gd name="connsiteY8" fmla="*/ 3615163 h 3630351"/>
                    <a:gd name="connsiteX9" fmla="*/ 1064222 w 5151032"/>
                    <a:gd name="connsiteY9" fmla="*/ 3593281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55574 w 5151032"/>
                    <a:gd name="connsiteY149" fmla="*/ 3528666 h 3630351"/>
                    <a:gd name="connsiteX150" fmla="*/ 3943217 w 5151032"/>
                    <a:gd name="connsiteY150" fmla="*/ 3590449 h 3630351"/>
                    <a:gd name="connsiteX151" fmla="*/ 3498374 w 5151032"/>
                    <a:gd name="connsiteY151" fmla="*/ 3615163 h 3630351"/>
                    <a:gd name="connsiteX152" fmla="*/ 3399519 w 5151032"/>
                    <a:gd name="connsiteY152" fmla="*/ 3627520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157" fmla="*/ 3201811 w 5151032"/>
                    <a:gd name="connsiteY157" fmla="*/ 3479239 h 3630351"/>
                    <a:gd name="connsiteX0" fmla="*/ 3201811 w 5151032"/>
                    <a:gd name="connsiteY0" fmla="*/ 3479239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150590 w 5151032"/>
                    <a:gd name="connsiteY8" fmla="*/ 3615163 h 3630351"/>
                    <a:gd name="connsiteX9" fmla="*/ 1064222 w 5151032"/>
                    <a:gd name="connsiteY9" fmla="*/ 3593281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55574 w 5151032"/>
                    <a:gd name="connsiteY149" fmla="*/ 3528666 h 3630351"/>
                    <a:gd name="connsiteX150" fmla="*/ 3943217 w 5151032"/>
                    <a:gd name="connsiteY150" fmla="*/ 3590449 h 3630351"/>
                    <a:gd name="connsiteX151" fmla="*/ 3498374 w 5151032"/>
                    <a:gd name="connsiteY151" fmla="*/ 3615163 h 3630351"/>
                    <a:gd name="connsiteX152" fmla="*/ 3399519 w 5151032"/>
                    <a:gd name="connsiteY152" fmla="*/ 3627520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157" fmla="*/ 3201811 w 5151032"/>
                    <a:gd name="connsiteY157" fmla="*/ 3479239 h 3630351"/>
                    <a:gd name="connsiteX0" fmla="*/ 3201811 w 5151032"/>
                    <a:gd name="connsiteY0" fmla="*/ 3479239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150590 w 5151032"/>
                    <a:gd name="connsiteY8" fmla="*/ 3615163 h 3630351"/>
                    <a:gd name="connsiteX9" fmla="*/ 1064222 w 5151032"/>
                    <a:gd name="connsiteY9" fmla="*/ 3593281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55574 w 5151032"/>
                    <a:gd name="connsiteY149" fmla="*/ 3528666 h 3630351"/>
                    <a:gd name="connsiteX150" fmla="*/ 3943217 w 5151032"/>
                    <a:gd name="connsiteY150" fmla="*/ 3590449 h 3630351"/>
                    <a:gd name="connsiteX151" fmla="*/ 3498374 w 5151032"/>
                    <a:gd name="connsiteY151" fmla="*/ 3615163 h 3630351"/>
                    <a:gd name="connsiteX152" fmla="*/ 3399519 w 5151032"/>
                    <a:gd name="connsiteY152" fmla="*/ 3627520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157" fmla="*/ 3201811 w 5151032"/>
                    <a:gd name="connsiteY157" fmla="*/ 3479239 h 3630351"/>
                    <a:gd name="connsiteX0" fmla="*/ 3201811 w 5151032"/>
                    <a:gd name="connsiteY0" fmla="*/ 3479239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064222 w 5151032"/>
                    <a:gd name="connsiteY9" fmla="*/ 3593281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55574 w 5151032"/>
                    <a:gd name="connsiteY149" fmla="*/ 3528666 h 3630351"/>
                    <a:gd name="connsiteX150" fmla="*/ 3943217 w 5151032"/>
                    <a:gd name="connsiteY150" fmla="*/ 3590449 h 3630351"/>
                    <a:gd name="connsiteX151" fmla="*/ 3498374 w 5151032"/>
                    <a:gd name="connsiteY151" fmla="*/ 3615163 h 3630351"/>
                    <a:gd name="connsiteX152" fmla="*/ 3399519 w 5151032"/>
                    <a:gd name="connsiteY152" fmla="*/ 3627520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157" fmla="*/ 3201811 w 5151032"/>
                    <a:gd name="connsiteY157" fmla="*/ 3479239 h 3630351"/>
                    <a:gd name="connsiteX0" fmla="*/ 3201811 w 5151032"/>
                    <a:gd name="connsiteY0" fmla="*/ 3479239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55574 w 5151032"/>
                    <a:gd name="connsiteY149" fmla="*/ 3528666 h 3630351"/>
                    <a:gd name="connsiteX150" fmla="*/ 3943217 w 5151032"/>
                    <a:gd name="connsiteY150" fmla="*/ 3590449 h 3630351"/>
                    <a:gd name="connsiteX151" fmla="*/ 3498374 w 5151032"/>
                    <a:gd name="connsiteY151" fmla="*/ 3615163 h 3630351"/>
                    <a:gd name="connsiteX152" fmla="*/ 3399519 w 5151032"/>
                    <a:gd name="connsiteY152" fmla="*/ 3627520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157" fmla="*/ 3201811 w 5151032"/>
                    <a:gd name="connsiteY157" fmla="*/ 3479239 h 3630351"/>
                    <a:gd name="connsiteX0" fmla="*/ 3226525 w 5151032"/>
                    <a:gd name="connsiteY0" fmla="*/ 3466882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55574 w 5151032"/>
                    <a:gd name="connsiteY149" fmla="*/ 3528666 h 3630351"/>
                    <a:gd name="connsiteX150" fmla="*/ 3943217 w 5151032"/>
                    <a:gd name="connsiteY150" fmla="*/ 3590449 h 3630351"/>
                    <a:gd name="connsiteX151" fmla="*/ 3498374 w 5151032"/>
                    <a:gd name="connsiteY151" fmla="*/ 3615163 h 3630351"/>
                    <a:gd name="connsiteX152" fmla="*/ 3399519 w 5151032"/>
                    <a:gd name="connsiteY152" fmla="*/ 3627520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0" fmla="*/ 3226525 w 5151032"/>
                    <a:gd name="connsiteY0" fmla="*/ 3466882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55574 w 5151032"/>
                    <a:gd name="connsiteY149" fmla="*/ 3528666 h 3630351"/>
                    <a:gd name="connsiteX150" fmla="*/ 3943217 w 5151032"/>
                    <a:gd name="connsiteY150" fmla="*/ 3590449 h 3630351"/>
                    <a:gd name="connsiteX151" fmla="*/ 3498374 w 5151032"/>
                    <a:gd name="connsiteY151" fmla="*/ 3615163 h 3630351"/>
                    <a:gd name="connsiteX152" fmla="*/ 3380469 w 5151032"/>
                    <a:gd name="connsiteY152" fmla="*/ 3575132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0" fmla="*/ 3226525 w 5151032"/>
                    <a:gd name="connsiteY0" fmla="*/ 3466882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55574 w 5151032"/>
                    <a:gd name="connsiteY149" fmla="*/ 3528666 h 3630351"/>
                    <a:gd name="connsiteX150" fmla="*/ 3943217 w 5151032"/>
                    <a:gd name="connsiteY150" fmla="*/ 3590449 h 3630351"/>
                    <a:gd name="connsiteX151" fmla="*/ 3498374 w 5151032"/>
                    <a:gd name="connsiteY151" fmla="*/ 3615163 h 3630351"/>
                    <a:gd name="connsiteX152" fmla="*/ 3380469 w 5151032"/>
                    <a:gd name="connsiteY152" fmla="*/ 3575132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0" fmla="*/ 3226525 w 5151032"/>
                    <a:gd name="connsiteY0" fmla="*/ 3466882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55574 w 5151032"/>
                    <a:gd name="connsiteY149" fmla="*/ 3528666 h 3630351"/>
                    <a:gd name="connsiteX150" fmla="*/ 3771767 w 5151032"/>
                    <a:gd name="connsiteY150" fmla="*/ 3595211 h 3630351"/>
                    <a:gd name="connsiteX151" fmla="*/ 3498374 w 5151032"/>
                    <a:gd name="connsiteY151" fmla="*/ 3615163 h 3630351"/>
                    <a:gd name="connsiteX152" fmla="*/ 3380469 w 5151032"/>
                    <a:gd name="connsiteY152" fmla="*/ 3575132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0" fmla="*/ 3226525 w 5151032"/>
                    <a:gd name="connsiteY0" fmla="*/ 3466882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60336 w 5151032"/>
                    <a:gd name="connsiteY149" fmla="*/ 3571529 h 3630351"/>
                    <a:gd name="connsiteX150" fmla="*/ 3771767 w 5151032"/>
                    <a:gd name="connsiteY150" fmla="*/ 3595211 h 3630351"/>
                    <a:gd name="connsiteX151" fmla="*/ 3498374 w 5151032"/>
                    <a:gd name="connsiteY151" fmla="*/ 3615163 h 3630351"/>
                    <a:gd name="connsiteX152" fmla="*/ 3380469 w 5151032"/>
                    <a:gd name="connsiteY152" fmla="*/ 3575132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0" fmla="*/ 3226525 w 5151032"/>
                    <a:gd name="connsiteY0" fmla="*/ 3466882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65098 w 5151032"/>
                    <a:gd name="connsiteY149" fmla="*/ 3571529 h 3630351"/>
                    <a:gd name="connsiteX150" fmla="*/ 3771767 w 5151032"/>
                    <a:gd name="connsiteY150" fmla="*/ 3595211 h 3630351"/>
                    <a:gd name="connsiteX151" fmla="*/ 3498374 w 5151032"/>
                    <a:gd name="connsiteY151" fmla="*/ 3615163 h 3630351"/>
                    <a:gd name="connsiteX152" fmla="*/ 3380469 w 5151032"/>
                    <a:gd name="connsiteY152" fmla="*/ 3575132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0" fmla="*/ 3226525 w 5151032"/>
                    <a:gd name="connsiteY0" fmla="*/ 3466882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65098 w 5151032"/>
                    <a:gd name="connsiteY149" fmla="*/ 3571529 h 3630351"/>
                    <a:gd name="connsiteX150" fmla="*/ 3771767 w 5151032"/>
                    <a:gd name="connsiteY150" fmla="*/ 3595211 h 3630351"/>
                    <a:gd name="connsiteX151" fmla="*/ 3498374 w 5151032"/>
                    <a:gd name="connsiteY151" fmla="*/ 3615163 h 3630351"/>
                    <a:gd name="connsiteX152" fmla="*/ 3380469 w 5151032"/>
                    <a:gd name="connsiteY152" fmla="*/ 3575132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0" fmla="*/ 3226525 w 5151032"/>
                    <a:gd name="connsiteY0" fmla="*/ 3466882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65098 w 5151032"/>
                    <a:gd name="connsiteY149" fmla="*/ 3571529 h 3630351"/>
                    <a:gd name="connsiteX150" fmla="*/ 3771767 w 5151032"/>
                    <a:gd name="connsiteY150" fmla="*/ 3595211 h 3630351"/>
                    <a:gd name="connsiteX151" fmla="*/ 3498374 w 5151032"/>
                    <a:gd name="connsiteY151" fmla="*/ 3615163 h 3630351"/>
                    <a:gd name="connsiteX152" fmla="*/ 3380469 w 5151032"/>
                    <a:gd name="connsiteY152" fmla="*/ 3575132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0" fmla="*/ 3226525 w 5151032"/>
                    <a:gd name="connsiteY0" fmla="*/ 3466882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36523 w 5151032"/>
                    <a:gd name="connsiteY149" fmla="*/ 3562004 h 3630351"/>
                    <a:gd name="connsiteX150" fmla="*/ 3771767 w 5151032"/>
                    <a:gd name="connsiteY150" fmla="*/ 3595211 h 3630351"/>
                    <a:gd name="connsiteX151" fmla="*/ 3498374 w 5151032"/>
                    <a:gd name="connsiteY151" fmla="*/ 3615163 h 3630351"/>
                    <a:gd name="connsiteX152" fmla="*/ 3380469 w 5151032"/>
                    <a:gd name="connsiteY152" fmla="*/ 3575132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0" fmla="*/ 3226525 w 5151032"/>
                    <a:gd name="connsiteY0" fmla="*/ 3466882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36523 w 5151032"/>
                    <a:gd name="connsiteY149" fmla="*/ 3562004 h 3630351"/>
                    <a:gd name="connsiteX150" fmla="*/ 3771767 w 5151032"/>
                    <a:gd name="connsiteY150" fmla="*/ 3595211 h 3630351"/>
                    <a:gd name="connsiteX151" fmla="*/ 3441224 w 5151032"/>
                    <a:gd name="connsiteY151" fmla="*/ 3619925 h 3630351"/>
                    <a:gd name="connsiteX152" fmla="*/ 3380469 w 5151032"/>
                    <a:gd name="connsiteY152" fmla="*/ 3575132 h 3630351"/>
                    <a:gd name="connsiteX153" fmla="*/ 3214168 w 5151032"/>
                    <a:gd name="connsiteY153" fmla="*/ 3602806 h 3630351"/>
                    <a:gd name="connsiteX154" fmla="*/ 3177098 w 5151032"/>
                    <a:gd name="connsiteY154" fmla="*/ 3578093 h 3630351"/>
                    <a:gd name="connsiteX155" fmla="*/ 3164741 w 5151032"/>
                    <a:gd name="connsiteY155" fmla="*/ 3541022 h 3630351"/>
                    <a:gd name="connsiteX156" fmla="*/ 3226525 w 5151032"/>
                    <a:gd name="connsiteY156" fmla="*/ 3466882 h 3630351"/>
                    <a:gd name="connsiteX0" fmla="*/ 3226525 w 5151032"/>
                    <a:gd name="connsiteY0" fmla="*/ 3466882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36523 w 5151032"/>
                    <a:gd name="connsiteY149" fmla="*/ 3562004 h 3630351"/>
                    <a:gd name="connsiteX150" fmla="*/ 3771767 w 5151032"/>
                    <a:gd name="connsiteY150" fmla="*/ 3595211 h 3630351"/>
                    <a:gd name="connsiteX151" fmla="*/ 3573673 w 5151032"/>
                    <a:gd name="connsiteY151" fmla="*/ 3607441 h 3630351"/>
                    <a:gd name="connsiteX152" fmla="*/ 3441224 w 5151032"/>
                    <a:gd name="connsiteY152" fmla="*/ 3619925 h 3630351"/>
                    <a:gd name="connsiteX153" fmla="*/ 3380469 w 5151032"/>
                    <a:gd name="connsiteY153" fmla="*/ 3575132 h 3630351"/>
                    <a:gd name="connsiteX154" fmla="*/ 3214168 w 5151032"/>
                    <a:gd name="connsiteY154" fmla="*/ 3602806 h 3630351"/>
                    <a:gd name="connsiteX155" fmla="*/ 3177098 w 5151032"/>
                    <a:gd name="connsiteY155" fmla="*/ 3578093 h 3630351"/>
                    <a:gd name="connsiteX156" fmla="*/ 3164741 w 5151032"/>
                    <a:gd name="connsiteY156" fmla="*/ 3541022 h 3630351"/>
                    <a:gd name="connsiteX157" fmla="*/ 3226525 w 5151032"/>
                    <a:gd name="connsiteY157" fmla="*/ 3466882 h 3630351"/>
                    <a:gd name="connsiteX0" fmla="*/ 3226525 w 5151032"/>
                    <a:gd name="connsiteY0" fmla="*/ 3466882 h 3630351"/>
                    <a:gd name="connsiteX1" fmla="*/ 1743714 w 5151032"/>
                    <a:gd name="connsiteY1" fmla="*/ 3479239 h 3630351"/>
                    <a:gd name="connsiteX2" fmla="*/ 1756071 w 5151032"/>
                    <a:gd name="connsiteY2" fmla="*/ 3528666 h 3630351"/>
                    <a:gd name="connsiteX3" fmla="*/ 1768428 w 5151032"/>
                    <a:gd name="connsiteY3" fmla="*/ 3565736 h 3630351"/>
                    <a:gd name="connsiteX4" fmla="*/ 1743714 w 5151032"/>
                    <a:gd name="connsiteY4" fmla="*/ 3615163 h 3630351"/>
                    <a:gd name="connsiteX5" fmla="*/ 1563769 w 5151032"/>
                    <a:gd name="connsiteY5" fmla="*/ 3541795 h 3630351"/>
                    <a:gd name="connsiteX6" fmla="*/ 1526956 w 5151032"/>
                    <a:gd name="connsiteY6" fmla="*/ 3630351 h 3630351"/>
                    <a:gd name="connsiteX7" fmla="*/ 1321010 w 5151032"/>
                    <a:gd name="connsiteY7" fmla="*/ 3560845 h 3630351"/>
                    <a:gd name="connsiteX8" fmla="*/ 1217265 w 5151032"/>
                    <a:gd name="connsiteY8" fmla="*/ 3615163 h 3630351"/>
                    <a:gd name="connsiteX9" fmla="*/ 1135659 w 5151032"/>
                    <a:gd name="connsiteY9" fmla="*/ 3564706 h 3630351"/>
                    <a:gd name="connsiteX10" fmla="*/ 998575 w 5151032"/>
                    <a:gd name="connsiteY10" fmla="*/ 3576161 h 3630351"/>
                    <a:gd name="connsiteX11" fmla="*/ 1010804 w 5151032"/>
                    <a:gd name="connsiteY11" fmla="*/ 3473575 h 3630351"/>
                    <a:gd name="connsiteX12" fmla="*/ 1076449 w 5151032"/>
                    <a:gd name="connsiteY12" fmla="*/ 3429812 h 3630351"/>
                    <a:gd name="connsiteX13" fmla="*/ 977595 w 5151032"/>
                    <a:gd name="connsiteY13" fmla="*/ 3429812 h 3630351"/>
                    <a:gd name="connsiteX14" fmla="*/ 792244 w 5151032"/>
                    <a:gd name="connsiteY14" fmla="*/ 3442168 h 3630351"/>
                    <a:gd name="connsiteX15" fmla="*/ 718103 w 5151032"/>
                    <a:gd name="connsiteY15" fmla="*/ 3466882 h 3630351"/>
                    <a:gd name="connsiteX16" fmla="*/ 681033 w 5151032"/>
                    <a:gd name="connsiteY16" fmla="*/ 3479239 h 3630351"/>
                    <a:gd name="connsiteX17" fmla="*/ 508038 w 5151032"/>
                    <a:gd name="connsiteY17" fmla="*/ 3454525 h 3630351"/>
                    <a:gd name="connsiteX18" fmla="*/ 446255 w 5151032"/>
                    <a:gd name="connsiteY18" fmla="*/ 3442168 h 3630351"/>
                    <a:gd name="connsiteX19" fmla="*/ 75552 w 5151032"/>
                    <a:gd name="connsiteY19" fmla="*/ 3429812 h 3630351"/>
                    <a:gd name="connsiteX20" fmla="*/ 50838 w 5151032"/>
                    <a:gd name="connsiteY20" fmla="*/ 3306244 h 3630351"/>
                    <a:gd name="connsiteX21" fmla="*/ 112622 w 5151032"/>
                    <a:gd name="connsiteY21" fmla="*/ 3293887 h 3630351"/>
                    <a:gd name="connsiteX22" fmla="*/ 236190 w 5151032"/>
                    <a:gd name="connsiteY22" fmla="*/ 3256817 h 3630351"/>
                    <a:gd name="connsiteX23" fmla="*/ 273260 w 5151032"/>
                    <a:gd name="connsiteY23" fmla="*/ 3232104 h 3630351"/>
                    <a:gd name="connsiteX24" fmla="*/ 285617 w 5151032"/>
                    <a:gd name="connsiteY24" fmla="*/ 3195033 h 3630351"/>
                    <a:gd name="connsiteX25" fmla="*/ 322687 w 5151032"/>
                    <a:gd name="connsiteY25" fmla="*/ 3182676 h 3630351"/>
                    <a:gd name="connsiteX26" fmla="*/ 372114 w 5151032"/>
                    <a:gd name="connsiteY26" fmla="*/ 3157963 h 3630351"/>
                    <a:gd name="connsiteX27" fmla="*/ 804601 w 5151032"/>
                    <a:gd name="connsiteY27" fmla="*/ 3145606 h 3630351"/>
                    <a:gd name="connsiteX28" fmla="*/ 804601 w 5151032"/>
                    <a:gd name="connsiteY28" fmla="*/ 2972612 h 3630351"/>
                    <a:gd name="connsiteX29" fmla="*/ 742817 w 5151032"/>
                    <a:gd name="connsiteY29" fmla="*/ 2898471 h 3630351"/>
                    <a:gd name="connsiteX30" fmla="*/ 718103 w 5151032"/>
                    <a:gd name="connsiteY30" fmla="*/ 2861401 h 3630351"/>
                    <a:gd name="connsiteX31" fmla="*/ 656319 w 5151032"/>
                    <a:gd name="connsiteY31" fmla="*/ 2774904 h 3630351"/>
                    <a:gd name="connsiteX32" fmla="*/ 619249 w 5151032"/>
                    <a:gd name="connsiteY32" fmla="*/ 2676049 h 3630351"/>
                    <a:gd name="connsiteX33" fmla="*/ 594536 w 5151032"/>
                    <a:gd name="connsiteY33" fmla="*/ 2589552 h 3630351"/>
                    <a:gd name="connsiteX34" fmla="*/ 569822 w 5151032"/>
                    <a:gd name="connsiteY34" fmla="*/ 2552482 h 3630351"/>
                    <a:gd name="connsiteX35" fmla="*/ 557465 w 5151032"/>
                    <a:gd name="connsiteY35" fmla="*/ 2503055 h 3630351"/>
                    <a:gd name="connsiteX36" fmla="*/ 532752 w 5151032"/>
                    <a:gd name="connsiteY36" fmla="*/ 2428914 h 3630351"/>
                    <a:gd name="connsiteX37" fmla="*/ 508038 w 5151032"/>
                    <a:gd name="connsiteY37" fmla="*/ 2342417 h 3630351"/>
                    <a:gd name="connsiteX38" fmla="*/ 495682 w 5151032"/>
                    <a:gd name="connsiteY38" fmla="*/ 2255920 h 3630351"/>
                    <a:gd name="connsiteX39" fmla="*/ 483325 w 5151032"/>
                    <a:gd name="connsiteY39" fmla="*/ 2194136 h 3630351"/>
                    <a:gd name="connsiteX40" fmla="*/ 495682 w 5151032"/>
                    <a:gd name="connsiteY40" fmla="*/ 1848147 h 3630351"/>
                    <a:gd name="connsiteX41" fmla="*/ 532752 w 5151032"/>
                    <a:gd name="connsiteY41" fmla="*/ 1736936 h 3630351"/>
                    <a:gd name="connsiteX42" fmla="*/ 569822 w 5151032"/>
                    <a:gd name="connsiteY42" fmla="*/ 1650439 h 3630351"/>
                    <a:gd name="connsiteX43" fmla="*/ 631606 w 5151032"/>
                    <a:gd name="connsiteY43" fmla="*/ 1526871 h 3630351"/>
                    <a:gd name="connsiteX44" fmla="*/ 656319 w 5151032"/>
                    <a:gd name="connsiteY44" fmla="*/ 1489801 h 3630351"/>
                    <a:gd name="connsiteX45" fmla="*/ 681033 w 5151032"/>
                    <a:gd name="connsiteY45" fmla="*/ 1452731 h 3630351"/>
                    <a:gd name="connsiteX46" fmla="*/ 693390 w 5151032"/>
                    <a:gd name="connsiteY46" fmla="*/ 1403304 h 3630351"/>
                    <a:gd name="connsiteX47" fmla="*/ 730460 w 5151032"/>
                    <a:gd name="connsiteY47" fmla="*/ 1366233 h 3630351"/>
                    <a:gd name="connsiteX48" fmla="*/ 755174 w 5151032"/>
                    <a:gd name="connsiteY48" fmla="*/ 1329163 h 3630351"/>
                    <a:gd name="connsiteX49" fmla="*/ 767530 w 5151032"/>
                    <a:gd name="connsiteY49" fmla="*/ 1279736 h 3630351"/>
                    <a:gd name="connsiteX50" fmla="*/ 841671 w 5151032"/>
                    <a:gd name="connsiteY50" fmla="*/ 1230309 h 3630351"/>
                    <a:gd name="connsiteX51" fmla="*/ 878741 w 5151032"/>
                    <a:gd name="connsiteY51" fmla="*/ 1205595 h 3630351"/>
                    <a:gd name="connsiteX52" fmla="*/ 952882 w 5151032"/>
                    <a:gd name="connsiteY52" fmla="*/ 1180882 h 3630351"/>
                    <a:gd name="connsiteX53" fmla="*/ 989952 w 5151032"/>
                    <a:gd name="connsiteY53" fmla="*/ 1156168 h 3630351"/>
                    <a:gd name="connsiteX54" fmla="*/ 1014665 w 5151032"/>
                    <a:gd name="connsiteY54" fmla="*/ 1119098 h 3630351"/>
                    <a:gd name="connsiteX55" fmla="*/ 1088806 w 5151032"/>
                    <a:gd name="connsiteY55" fmla="*/ 1094385 h 3630351"/>
                    <a:gd name="connsiteX56" fmla="*/ 1162946 w 5151032"/>
                    <a:gd name="connsiteY56" fmla="*/ 1032601 h 3630351"/>
                    <a:gd name="connsiteX57" fmla="*/ 1200017 w 5151032"/>
                    <a:gd name="connsiteY57" fmla="*/ 1007887 h 3630351"/>
                    <a:gd name="connsiteX58" fmla="*/ 1261801 w 5151032"/>
                    <a:gd name="connsiteY58" fmla="*/ 921390 h 3630351"/>
                    <a:gd name="connsiteX59" fmla="*/ 1298871 w 5151032"/>
                    <a:gd name="connsiteY59" fmla="*/ 847249 h 3630351"/>
                    <a:gd name="connsiteX60" fmla="*/ 1360655 w 5151032"/>
                    <a:gd name="connsiteY60" fmla="*/ 760752 h 3630351"/>
                    <a:gd name="connsiteX61" fmla="*/ 1410082 w 5151032"/>
                    <a:gd name="connsiteY61" fmla="*/ 686612 h 3630351"/>
                    <a:gd name="connsiteX62" fmla="*/ 1459509 w 5151032"/>
                    <a:gd name="connsiteY62" fmla="*/ 612471 h 3630351"/>
                    <a:gd name="connsiteX63" fmla="*/ 1508936 w 5151032"/>
                    <a:gd name="connsiteY63" fmla="*/ 538331 h 3630351"/>
                    <a:gd name="connsiteX64" fmla="*/ 1558363 w 5151032"/>
                    <a:gd name="connsiteY64" fmla="*/ 488904 h 3630351"/>
                    <a:gd name="connsiteX65" fmla="*/ 1607790 w 5151032"/>
                    <a:gd name="connsiteY65" fmla="*/ 427120 h 3630351"/>
                    <a:gd name="connsiteX66" fmla="*/ 1657217 w 5151032"/>
                    <a:gd name="connsiteY66" fmla="*/ 340622 h 3630351"/>
                    <a:gd name="connsiteX67" fmla="*/ 1743714 w 5151032"/>
                    <a:gd name="connsiteY67" fmla="*/ 254125 h 3630351"/>
                    <a:gd name="connsiteX68" fmla="*/ 1817855 w 5151032"/>
                    <a:gd name="connsiteY68" fmla="*/ 204698 h 3630351"/>
                    <a:gd name="connsiteX69" fmla="*/ 1891995 w 5151032"/>
                    <a:gd name="connsiteY69" fmla="*/ 179985 h 3630351"/>
                    <a:gd name="connsiteX70" fmla="*/ 1966136 w 5151032"/>
                    <a:gd name="connsiteY70" fmla="*/ 142914 h 3630351"/>
                    <a:gd name="connsiteX71" fmla="*/ 2052633 w 5151032"/>
                    <a:gd name="connsiteY71" fmla="*/ 105844 h 3630351"/>
                    <a:gd name="connsiteX72" fmla="*/ 2139130 w 5151032"/>
                    <a:gd name="connsiteY72" fmla="*/ 68774 h 3630351"/>
                    <a:gd name="connsiteX73" fmla="*/ 2213271 w 5151032"/>
                    <a:gd name="connsiteY73" fmla="*/ 44060 h 3630351"/>
                    <a:gd name="connsiteX74" fmla="*/ 2250341 w 5151032"/>
                    <a:gd name="connsiteY74" fmla="*/ 31704 h 3630351"/>
                    <a:gd name="connsiteX75" fmla="*/ 2361552 w 5151032"/>
                    <a:gd name="connsiteY75" fmla="*/ 19347 h 3630351"/>
                    <a:gd name="connsiteX76" fmla="*/ 2398622 w 5151032"/>
                    <a:gd name="connsiteY76" fmla="*/ 6990 h 3630351"/>
                    <a:gd name="connsiteX77" fmla="*/ 2794038 w 5151032"/>
                    <a:gd name="connsiteY77" fmla="*/ 31704 h 3630351"/>
                    <a:gd name="connsiteX78" fmla="*/ 2843465 w 5151032"/>
                    <a:gd name="connsiteY78" fmla="*/ 56417 h 3630351"/>
                    <a:gd name="connsiteX79" fmla="*/ 2880536 w 5151032"/>
                    <a:gd name="connsiteY79" fmla="*/ 68774 h 3630351"/>
                    <a:gd name="connsiteX80" fmla="*/ 2954676 w 5151032"/>
                    <a:gd name="connsiteY80" fmla="*/ 105844 h 3630351"/>
                    <a:gd name="connsiteX81" fmla="*/ 2991746 w 5151032"/>
                    <a:gd name="connsiteY81" fmla="*/ 118201 h 3630351"/>
                    <a:gd name="connsiteX82" fmla="*/ 3065887 w 5151032"/>
                    <a:gd name="connsiteY82" fmla="*/ 155271 h 3630351"/>
                    <a:gd name="connsiteX83" fmla="*/ 3102957 w 5151032"/>
                    <a:gd name="connsiteY83" fmla="*/ 192341 h 3630351"/>
                    <a:gd name="connsiteX84" fmla="*/ 3152384 w 5151032"/>
                    <a:gd name="connsiteY84" fmla="*/ 229412 h 3630351"/>
                    <a:gd name="connsiteX85" fmla="*/ 3238882 w 5151032"/>
                    <a:gd name="connsiteY85" fmla="*/ 278839 h 3630351"/>
                    <a:gd name="connsiteX86" fmla="*/ 3275952 w 5151032"/>
                    <a:gd name="connsiteY86" fmla="*/ 291195 h 3630351"/>
                    <a:gd name="connsiteX87" fmla="*/ 3350092 w 5151032"/>
                    <a:gd name="connsiteY87" fmla="*/ 352979 h 3630351"/>
                    <a:gd name="connsiteX88" fmla="*/ 3424233 w 5151032"/>
                    <a:gd name="connsiteY88" fmla="*/ 402406 h 3630351"/>
                    <a:gd name="connsiteX89" fmla="*/ 3473660 w 5151032"/>
                    <a:gd name="connsiteY89" fmla="*/ 439476 h 3630351"/>
                    <a:gd name="connsiteX90" fmla="*/ 3510730 w 5151032"/>
                    <a:gd name="connsiteY90" fmla="*/ 464190 h 3630351"/>
                    <a:gd name="connsiteX91" fmla="*/ 3621941 w 5151032"/>
                    <a:gd name="connsiteY91" fmla="*/ 550687 h 3630351"/>
                    <a:gd name="connsiteX92" fmla="*/ 3745509 w 5151032"/>
                    <a:gd name="connsiteY92" fmla="*/ 736039 h 3630351"/>
                    <a:gd name="connsiteX93" fmla="*/ 3770222 w 5151032"/>
                    <a:gd name="connsiteY93" fmla="*/ 785466 h 3630351"/>
                    <a:gd name="connsiteX94" fmla="*/ 3844363 w 5151032"/>
                    <a:gd name="connsiteY94" fmla="*/ 847249 h 3630351"/>
                    <a:gd name="connsiteX95" fmla="*/ 3955574 w 5151032"/>
                    <a:gd name="connsiteY95" fmla="*/ 884320 h 3630351"/>
                    <a:gd name="connsiteX96" fmla="*/ 3992644 w 5151032"/>
                    <a:gd name="connsiteY96" fmla="*/ 896676 h 3630351"/>
                    <a:gd name="connsiteX97" fmla="*/ 4091498 w 5151032"/>
                    <a:gd name="connsiteY97" fmla="*/ 921390 h 3630351"/>
                    <a:gd name="connsiteX98" fmla="*/ 4128568 w 5151032"/>
                    <a:gd name="connsiteY98" fmla="*/ 946104 h 3630351"/>
                    <a:gd name="connsiteX99" fmla="*/ 4227422 w 5151032"/>
                    <a:gd name="connsiteY99" fmla="*/ 970817 h 3630351"/>
                    <a:gd name="connsiteX100" fmla="*/ 4301563 w 5151032"/>
                    <a:gd name="connsiteY100" fmla="*/ 1007887 h 3630351"/>
                    <a:gd name="connsiteX101" fmla="*/ 4326276 w 5151032"/>
                    <a:gd name="connsiteY101" fmla="*/ 1044958 h 3630351"/>
                    <a:gd name="connsiteX102" fmla="*/ 4363346 w 5151032"/>
                    <a:gd name="connsiteY102" fmla="*/ 1069671 h 3630351"/>
                    <a:gd name="connsiteX103" fmla="*/ 4375703 w 5151032"/>
                    <a:gd name="connsiteY103" fmla="*/ 1106741 h 3630351"/>
                    <a:gd name="connsiteX104" fmla="*/ 4425130 w 5151032"/>
                    <a:gd name="connsiteY104" fmla="*/ 1180882 h 3630351"/>
                    <a:gd name="connsiteX105" fmla="*/ 4462201 w 5151032"/>
                    <a:gd name="connsiteY105" fmla="*/ 1230309 h 3630351"/>
                    <a:gd name="connsiteX106" fmla="*/ 4486914 w 5151032"/>
                    <a:gd name="connsiteY106" fmla="*/ 1279736 h 3630351"/>
                    <a:gd name="connsiteX107" fmla="*/ 4511628 w 5151032"/>
                    <a:gd name="connsiteY107" fmla="*/ 1316806 h 3630351"/>
                    <a:gd name="connsiteX108" fmla="*/ 4536341 w 5151032"/>
                    <a:gd name="connsiteY108" fmla="*/ 1366233 h 3630351"/>
                    <a:gd name="connsiteX109" fmla="*/ 4585768 w 5151032"/>
                    <a:gd name="connsiteY109" fmla="*/ 1452731 h 3630351"/>
                    <a:gd name="connsiteX110" fmla="*/ 4598125 w 5151032"/>
                    <a:gd name="connsiteY110" fmla="*/ 1489801 h 3630351"/>
                    <a:gd name="connsiteX111" fmla="*/ 4622838 w 5151032"/>
                    <a:gd name="connsiteY111" fmla="*/ 1539228 h 3630351"/>
                    <a:gd name="connsiteX112" fmla="*/ 4635195 w 5151032"/>
                    <a:gd name="connsiteY112" fmla="*/ 1588655 h 3630351"/>
                    <a:gd name="connsiteX113" fmla="*/ 4659909 w 5151032"/>
                    <a:gd name="connsiteY113" fmla="*/ 1662795 h 3630351"/>
                    <a:gd name="connsiteX114" fmla="*/ 4684622 w 5151032"/>
                    <a:gd name="connsiteY114" fmla="*/ 1736936 h 3630351"/>
                    <a:gd name="connsiteX115" fmla="*/ 4734049 w 5151032"/>
                    <a:gd name="connsiteY115" fmla="*/ 1835790 h 3630351"/>
                    <a:gd name="connsiteX116" fmla="*/ 4758763 w 5151032"/>
                    <a:gd name="connsiteY116" fmla="*/ 1947001 h 3630351"/>
                    <a:gd name="connsiteX117" fmla="*/ 4771119 w 5151032"/>
                    <a:gd name="connsiteY117" fmla="*/ 1984071 h 3630351"/>
                    <a:gd name="connsiteX118" fmla="*/ 4746406 w 5151032"/>
                    <a:gd name="connsiteY118" fmla="*/ 2391844 h 3630351"/>
                    <a:gd name="connsiteX119" fmla="*/ 4696979 w 5151032"/>
                    <a:gd name="connsiteY119" fmla="*/ 2515412 h 3630351"/>
                    <a:gd name="connsiteX120" fmla="*/ 4647552 w 5151032"/>
                    <a:gd name="connsiteY120" fmla="*/ 2638979 h 3630351"/>
                    <a:gd name="connsiteX121" fmla="*/ 4610482 w 5151032"/>
                    <a:gd name="connsiteY121" fmla="*/ 2774904 h 3630351"/>
                    <a:gd name="connsiteX122" fmla="*/ 4598125 w 5151032"/>
                    <a:gd name="connsiteY122" fmla="*/ 2811974 h 3630351"/>
                    <a:gd name="connsiteX123" fmla="*/ 4573411 w 5151032"/>
                    <a:gd name="connsiteY123" fmla="*/ 2849044 h 3630351"/>
                    <a:gd name="connsiteX124" fmla="*/ 4536341 w 5151032"/>
                    <a:gd name="connsiteY124" fmla="*/ 2947898 h 3630351"/>
                    <a:gd name="connsiteX125" fmla="*/ 4511628 w 5151032"/>
                    <a:gd name="connsiteY125" fmla="*/ 3022039 h 3630351"/>
                    <a:gd name="connsiteX126" fmla="*/ 4449844 w 5151032"/>
                    <a:gd name="connsiteY126" fmla="*/ 3133249 h 3630351"/>
                    <a:gd name="connsiteX127" fmla="*/ 4486914 w 5151032"/>
                    <a:gd name="connsiteY127" fmla="*/ 3145606 h 3630351"/>
                    <a:gd name="connsiteX128" fmla="*/ 4709336 w 5151032"/>
                    <a:gd name="connsiteY128" fmla="*/ 3120893 h 3630351"/>
                    <a:gd name="connsiteX129" fmla="*/ 4857617 w 5151032"/>
                    <a:gd name="connsiteY129" fmla="*/ 3133249 h 3630351"/>
                    <a:gd name="connsiteX130" fmla="*/ 4931757 w 5151032"/>
                    <a:gd name="connsiteY130" fmla="*/ 3157963 h 3630351"/>
                    <a:gd name="connsiteX131" fmla="*/ 4968828 w 5151032"/>
                    <a:gd name="connsiteY131" fmla="*/ 3195033 h 3630351"/>
                    <a:gd name="connsiteX132" fmla="*/ 5005898 w 5151032"/>
                    <a:gd name="connsiteY132" fmla="*/ 3207390 h 3630351"/>
                    <a:gd name="connsiteX133" fmla="*/ 5092395 w 5151032"/>
                    <a:gd name="connsiteY133" fmla="*/ 3244460 h 3630351"/>
                    <a:gd name="connsiteX134" fmla="*/ 5129465 w 5151032"/>
                    <a:gd name="connsiteY134" fmla="*/ 3293887 h 3630351"/>
                    <a:gd name="connsiteX135" fmla="*/ 5141822 w 5151032"/>
                    <a:gd name="connsiteY135" fmla="*/ 3330958 h 3630351"/>
                    <a:gd name="connsiteX136" fmla="*/ 5067682 w 5151032"/>
                    <a:gd name="connsiteY136" fmla="*/ 3355671 h 3630351"/>
                    <a:gd name="connsiteX137" fmla="*/ 5030611 w 5151032"/>
                    <a:gd name="connsiteY137" fmla="*/ 3368028 h 3630351"/>
                    <a:gd name="connsiteX138" fmla="*/ 4981184 w 5151032"/>
                    <a:gd name="connsiteY138" fmla="*/ 3380385 h 3630351"/>
                    <a:gd name="connsiteX139" fmla="*/ 4869974 w 5151032"/>
                    <a:gd name="connsiteY139" fmla="*/ 3417455 h 3630351"/>
                    <a:gd name="connsiteX140" fmla="*/ 4808190 w 5151032"/>
                    <a:gd name="connsiteY140" fmla="*/ 3442168 h 3630351"/>
                    <a:gd name="connsiteX141" fmla="*/ 4190352 w 5151032"/>
                    <a:gd name="connsiteY141" fmla="*/ 3429812 h 3630351"/>
                    <a:gd name="connsiteX142" fmla="*/ 4128568 w 5151032"/>
                    <a:gd name="connsiteY142" fmla="*/ 3330958 h 3630351"/>
                    <a:gd name="connsiteX143" fmla="*/ 4116211 w 5151032"/>
                    <a:gd name="connsiteY143" fmla="*/ 3293887 h 3630351"/>
                    <a:gd name="connsiteX144" fmla="*/ 4054428 w 5151032"/>
                    <a:gd name="connsiteY144" fmla="*/ 3306244 h 3630351"/>
                    <a:gd name="connsiteX145" fmla="*/ 4029714 w 5151032"/>
                    <a:gd name="connsiteY145" fmla="*/ 3343314 h 3630351"/>
                    <a:gd name="connsiteX146" fmla="*/ 3955574 w 5151032"/>
                    <a:gd name="connsiteY146" fmla="*/ 3405098 h 3630351"/>
                    <a:gd name="connsiteX147" fmla="*/ 3918503 w 5151032"/>
                    <a:gd name="connsiteY147" fmla="*/ 3417455 h 3630351"/>
                    <a:gd name="connsiteX148" fmla="*/ 3893790 w 5151032"/>
                    <a:gd name="connsiteY148" fmla="*/ 3454525 h 3630351"/>
                    <a:gd name="connsiteX149" fmla="*/ 3936523 w 5151032"/>
                    <a:gd name="connsiteY149" fmla="*/ 3562004 h 3630351"/>
                    <a:gd name="connsiteX150" fmla="*/ 3771767 w 5151032"/>
                    <a:gd name="connsiteY150" fmla="*/ 3595211 h 3630351"/>
                    <a:gd name="connsiteX151" fmla="*/ 3602248 w 5151032"/>
                    <a:gd name="connsiteY151" fmla="*/ 3574104 h 3630351"/>
                    <a:gd name="connsiteX152" fmla="*/ 3441224 w 5151032"/>
                    <a:gd name="connsiteY152" fmla="*/ 3619925 h 3630351"/>
                    <a:gd name="connsiteX153" fmla="*/ 3380469 w 5151032"/>
                    <a:gd name="connsiteY153" fmla="*/ 3575132 h 3630351"/>
                    <a:gd name="connsiteX154" fmla="*/ 3214168 w 5151032"/>
                    <a:gd name="connsiteY154" fmla="*/ 3602806 h 3630351"/>
                    <a:gd name="connsiteX155" fmla="*/ 3177098 w 5151032"/>
                    <a:gd name="connsiteY155" fmla="*/ 3578093 h 3630351"/>
                    <a:gd name="connsiteX156" fmla="*/ 3164741 w 5151032"/>
                    <a:gd name="connsiteY156" fmla="*/ 3541022 h 3630351"/>
                    <a:gd name="connsiteX157" fmla="*/ 3226525 w 5151032"/>
                    <a:gd name="connsiteY157" fmla="*/ 3466882 h 3630351"/>
                    <a:gd name="connsiteX0" fmla="*/ 3226525 w 5151032"/>
                    <a:gd name="connsiteY0" fmla="*/ 3466882 h 3635373"/>
                    <a:gd name="connsiteX1" fmla="*/ 1743714 w 5151032"/>
                    <a:gd name="connsiteY1" fmla="*/ 3479239 h 3635373"/>
                    <a:gd name="connsiteX2" fmla="*/ 1756071 w 5151032"/>
                    <a:gd name="connsiteY2" fmla="*/ 3528666 h 3635373"/>
                    <a:gd name="connsiteX3" fmla="*/ 1768428 w 5151032"/>
                    <a:gd name="connsiteY3" fmla="*/ 3565736 h 3635373"/>
                    <a:gd name="connsiteX4" fmla="*/ 1743714 w 5151032"/>
                    <a:gd name="connsiteY4" fmla="*/ 3615163 h 3635373"/>
                    <a:gd name="connsiteX5" fmla="*/ 1563769 w 5151032"/>
                    <a:gd name="connsiteY5" fmla="*/ 3541795 h 3635373"/>
                    <a:gd name="connsiteX6" fmla="*/ 1526956 w 5151032"/>
                    <a:gd name="connsiteY6" fmla="*/ 3630351 h 3635373"/>
                    <a:gd name="connsiteX7" fmla="*/ 1321010 w 5151032"/>
                    <a:gd name="connsiteY7" fmla="*/ 3560845 h 3635373"/>
                    <a:gd name="connsiteX8" fmla="*/ 1217265 w 5151032"/>
                    <a:gd name="connsiteY8" fmla="*/ 3615163 h 3635373"/>
                    <a:gd name="connsiteX9" fmla="*/ 1135659 w 5151032"/>
                    <a:gd name="connsiteY9" fmla="*/ 3564706 h 3635373"/>
                    <a:gd name="connsiteX10" fmla="*/ 998575 w 5151032"/>
                    <a:gd name="connsiteY10" fmla="*/ 3576161 h 3635373"/>
                    <a:gd name="connsiteX11" fmla="*/ 1010804 w 5151032"/>
                    <a:gd name="connsiteY11" fmla="*/ 3473575 h 3635373"/>
                    <a:gd name="connsiteX12" fmla="*/ 1076449 w 5151032"/>
                    <a:gd name="connsiteY12" fmla="*/ 3429812 h 3635373"/>
                    <a:gd name="connsiteX13" fmla="*/ 977595 w 5151032"/>
                    <a:gd name="connsiteY13" fmla="*/ 3429812 h 3635373"/>
                    <a:gd name="connsiteX14" fmla="*/ 792244 w 5151032"/>
                    <a:gd name="connsiteY14" fmla="*/ 3442168 h 3635373"/>
                    <a:gd name="connsiteX15" fmla="*/ 718103 w 5151032"/>
                    <a:gd name="connsiteY15" fmla="*/ 3466882 h 3635373"/>
                    <a:gd name="connsiteX16" fmla="*/ 681033 w 5151032"/>
                    <a:gd name="connsiteY16" fmla="*/ 3479239 h 3635373"/>
                    <a:gd name="connsiteX17" fmla="*/ 508038 w 5151032"/>
                    <a:gd name="connsiteY17" fmla="*/ 3454525 h 3635373"/>
                    <a:gd name="connsiteX18" fmla="*/ 446255 w 5151032"/>
                    <a:gd name="connsiteY18" fmla="*/ 3442168 h 3635373"/>
                    <a:gd name="connsiteX19" fmla="*/ 75552 w 5151032"/>
                    <a:gd name="connsiteY19" fmla="*/ 3429812 h 3635373"/>
                    <a:gd name="connsiteX20" fmla="*/ 50838 w 5151032"/>
                    <a:gd name="connsiteY20" fmla="*/ 3306244 h 3635373"/>
                    <a:gd name="connsiteX21" fmla="*/ 112622 w 5151032"/>
                    <a:gd name="connsiteY21" fmla="*/ 3293887 h 3635373"/>
                    <a:gd name="connsiteX22" fmla="*/ 236190 w 5151032"/>
                    <a:gd name="connsiteY22" fmla="*/ 3256817 h 3635373"/>
                    <a:gd name="connsiteX23" fmla="*/ 273260 w 5151032"/>
                    <a:gd name="connsiteY23" fmla="*/ 3232104 h 3635373"/>
                    <a:gd name="connsiteX24" fmla="*/ 285617 w 5151032"/>
                    <a:gd name="connsiteY24" fmla="*/ 3195033 h 3635373"/>
                    <a:gd name="connsiteX25" fmla="*/ 322687 w 5151032"/>
                    <a:gd name="connsiteY25" fmla="*/ 3182676 h 3635373"/>
                    <a:gd name="connsiteX26" fmla="*/ 372114 w 5151032"/>
                    <a:gd name="connsiteY26" fmla="*/ 3157963 h 3635373"/>
                    <a:gd name="connsiteX27" fmla="*/ 804601 w 5151032"/>
                    <a:gd name="connsiteY27" fmla="*/ 3145606 h 3635373"/>
                    <a:gd name="connsiteX28" fmla="*/ 804601 w 5151032"/>
                    <a:gd name="connsiteY28" fmla="*/ 2972612 h 3635373"/>
                    <a:gd name="connsiteX29" fmla="*/ 742817 w 5151032"/>
                    <a:gd name="connsiteY29" fmla="*/ 2898471 h 3635373"/>
                    <a:gd name="connsiteX30" fmla="*/ 718103 w 5151032"/>
                    <a:gd name="connsiteY30" fmla="*/ 2861401 h 3635373"/>
                    <a:gd name="connsiteX31" fmla="*/ 656319 w 5151032"/>
                    <a:gd name="connsiteY31" fmla="*/ 2774904 h 3635373"/>
                    <a:gd name="connsiteX32" fmla="*/ 619249 w 5151032"/>
                    <a:gd name="connsiteY32" fmla="*/ 2676049 h 3635373"/>
                    <a:gd name="connsiteX33" fmla="*/ 594536 w 5151032"/>
                    <a:gd name="connsiteY33" fmla="*/ 2589552 h 3635373"/>
                    <a:gd name="connsiteX34" fmla="*/ 569822 w 5151032"/>
                    <a:gd name="connsiteY34" fmla="*/ 2552482 h 3635373"/>
                    <a:gd name="connsiteX35" fmla="*/ 557465 w 5151032"/>
                    <a:gd name="connsiteY35" fmla="*/ 2503055 h 3635373"/>
                    <a:gd name="connsiteX36" fmla="*/ 532752 w 5151032"/>
                    <a:gd name="connsiteY36" fmla="*/ 2428914 h 3635373"/>
                    <a:gd name="connsiteX37" fmla="*/ 508038 w 5151032"/>
                    <a:gd name="connsiteY37" fmla="*/ 2342417 h 3635373"/>
                    <a:gd name="connsiteX38" fmla="*/ 495682 w 5151032"/>
                    <a:gd name="connsiteY38" fmla="*/ 2255920 h 3635373"/>
                    <a:gd name="connsiteX39" fmla="*/ 483325 w 5151032"/>
                    <a:gd name="connsiteY39" fmla="*/ 2194136 h 3635373"/>
                    <a:gd name="connsiteX40" fmla="*/ 495682 w 5151032"/>
                    <a:gd name="connsiteY40" fmla="*/ 1848147 h 3635373"/>
                    <a:gd name="connsiteX41" fmla="*/ 532752 w 5151032"/>
                    <a:gd name="connsiteY41" fmla="*/ 1736936 h 3635373"/>
                    <a:gd name="connsiteX42" fmla="*/ 569822 w 5151032"/>
                    <a:gd name="connsiteY42" fmla="*/ 1650439 h 3635373"/>
                    <a:gd name="connsiteX43" fmla="*/ 631606 w 5151032"/>
                    <a:gd name="connsiteY43" fmla="*/ 1526871 h 3635373"/>
                    <a:gd name="connsiteX44" fmla="*/ 656319 w 5151032"/>
                    <a:gd name="connsiteY44" fmla="*/ 1489801 h 3635373"/>
                    <a:gd name="connsiteX45" fmla="*/ 681033 w 5151032"/>
                    <a:gd name="connsiteY45" fmla="*/ 1452731 h 3635373"/>
                    <a:gd name="connsiteX46" fmla="*/ 693390 w 5151032"/>
                    <a:gd name="connsiteY46" fmla="*/ 1403304 h 3635373"/>
                    <a:gd name="connsiteX47" fmla="*/ 730460 w 5151032"/>
                    <a:gd name="connsiteY47" fmla="*/ 1366233 h 3635373"/>
                    <a:gd name="connsiteX48" fmla="*/ 755174 w 5151032"/>
                    <a:gd name="connsiteY48" fmla="*/ 1329163 h 3635373"/>
                    <a:gd name="connsiteX49" fmla="*/ 767530 w 5151032"/>
                    <a:gd name="connsiteY49" fmla="*/ 1279736 h 3635373"/>
                    <a:gd name="connsiteX50" fmla="*/ 841671 w 5151032"/>
                    <a:gd name="connsiteY50" fmla="*/ 1230309 h 3635373"/>
                    <a:gd name="connsiteX51" fmla="*/ 878741 w 5151032"/>
                    <a:gd name="connsiteY51" fmla="*/ 1205595 h 3635373"/>
                    <a:gd name="connsiteX52" fmla="*/ 952882 w 5151032"/>
                    <a:gd name="connsiteY52" fmla="*/ 1180882 h 3635373"/>
                    <a:gd name="connsiteX53" fmla="*/ 989952 w 5151032"/>
                    <a:gd name="connsiteY53" fmla="*/ 1156168 h 3635373"/>
                    <a:gd name="connsiteX54" fmla="*/ 1014665 w 5151032"/>
                    <a:gd name="connsiteY54" fmla="*/ 1119098 h 3635373"/>
                    <a:gd name="connsiteX55" fmla="*/ 1088806 w 5151032"/>
                    <a:gd name="connsiteY55" fmla="*/ 1094385 h 3635373"/>
                    <a:gd name="connsiteX56" fmla="*/ 1162946 w 5151032"/>
                    <a:gd name="connsiteY56" fmla="*/ 1032601 h 3635373"/>
                    <a:gd name="connsiteX57" fmla="*/ 1200017 w 5151032"/>
                    <a:gd name="connsiteY57" fmla="*/ 1007887 h 3635373"/>
                    <a:gd name="connsiteX58" fmla="*/ 1261801 w 5151032"/>
                    <a:gd name="connsiteY58" fmla="*/ 921390 h 3635373"/>
                    <a:gd name="connsiteX59" fmla="*/ 1298871 w 5151032"/>
                    <a:gd name="connsiteY59" fmla="*/ 847249 h 3635373"/>
                    <a:gd name="connsiteX60" fmla="*/ 1360655 w 5151032"/>
                    <a:gd name="connsiteY60" fmla="*/ 760752 h 3635373"/>
                    <a:gd name="connsiteX61" fmla="*/ 1410082 w 5151032"/>
                    <a:gd name="connsiteY61" fmla="*/ 686612 h 3635373"/>
                    <a:gd name="connsiteX62" fmla="*/ 1459509 w 5151032"/>
                    <a:gd name="connsiteY62" fmla="*/ 612471 h 3635373"/>
                    <a:gd name="connsiteX63" fmla="*/ 1508936 w 5151032"/>
                    <a:gd name="connsiteY63" fmla="*/ 538331 h 3635373"/>
                    <a:gd name="connsiteX64" fmla="*/ 1558363 w 5151032"/>
                    <a:gd name="connsiteY64" fmla="*/ 488904 h 3635373"/>
                    <a:gd name="connsiteX65" fmla="*/ 1607790 w 5151032"/>
                    <a:gd name="connsiteY65" fmla="*/ 427120 h 3635373"/>
                    <a:gd name="connsiteX66" fmla="*/ 1657217 w 5151032"/>
                    <a:gd name="connsiteY66" fmla="*/ 340622 h 3635373"/>
                    <a:gd name="connsiteX67" fmla="*/ 1743714 w 5151032"/>
                    <a:gd name="connsiteY67" fmla="*/ 254125 h 3635373"/>
                    <a:gd name="connsiteX68" fmla="*/ 1817855 w 5151032"/>
                    <a:gd name="connsiteY68" fmla="*/ 204698 h 3635373"/>
                    <a:gd name="connsiteX69" fmla="*/ 1891995 w 5151032"/>
                    <a:gd name="connsiteY69" fmla="*/ 179985 h 3635373"/>
                    <a:gd name="connsiteX70" fmla="*/ 1966136 w 5151032"/>
                    <a:gd name="connsiteY70" fmla="*/ 142914 h 3635373"/>
                    <a:gd name="connsiteX71" fmla="*/ 2052633 w 5151032"/>
                    <a:gd name="connsiteY71" fmla="*/ 105844 h 3635373"/>
                    <a:gd name="connsiteX72" fmla="*/ 2139130 w 5151032"/>
                    <a:gd name="connsiteY72" fmla="*/ 68774 h 3635373"/>
                    <a:gd name="connsiteX73" fmla="*/ 2213271 w 5151032"/>
                    <a:gd name="connsiteY73" fmla="*/ 44060 h 3635373"/>
                    <a:gd name="connsiteX74" fmla="*/ 2250341 w 5151032"/>
                    <a:gd name="connsiteY74" fmla="*/ 31704 h 3635373"/>
                    <a:gd name="connsiteX75" fmla="*/ 2361552 w 5151032"/>
                    <a:gd name="connsiteY75" fmla="*/ 19347 h 3635373"/>
                    <a:gd name="connsiteX76" fmla="*/ 2398622 w 5151032"/>
                    <a:gd name="connsiteY76" fmla="*/ 6990 h 3635373"/>
                    <a:gd name="connsiteX77" fmla="*/ 2794038 w 5151032"/>
                    <a:gd name="connsiteY77" fmla="*/ 31704 h 3635373"/>
                    <a:gd name="connsiteX78" fmla="*/ 2843465 w 5151032"/>
                    <a:gd name="connsiteY78" fmla="*/ 56417 h 3635373"/>
                    <a:gd name="connsiteX79" fmla="*/ 2880536 w 5151032"/>
                    <a:gd name="connsiteY79" fmla="*/ 68774 h 3635373"/>
                    <a:gd name="connsiteX80" fmla="*/ 2954676 w 5151032"/>
                    <a:gd name="connsiteY80" fmla="*/ 105844 h 3635373"/>
                    <a:gd name="connsiteX81" fmla="*/ 2991746 w 5151032"/>
                    <a:gd name="connsiteY81" fmla="*/ 118201 h 3635373"/>
                    <a:gd name="connsiteX82" fmla="*/ 3065887 w 5151032"/>
                    <a:gd name="connsiteY82" fmla="*/ 155271 h 3635373"/>
                    <a:gd name="connsiteX83" fmla="*/ 3102957 w 5151032"/>
                    <a:gd name="connsiteY83" fmla="*/ 192341 h 3635373"/>
                    <a:gd name="connsiteX84" fmla="*/ 3152384 w 5151032"/>
                    <a:gd name="connsiteY84" fmla="*/ 229412 h 3635373"/>
                    <a:gd name="connsiteX85" fmla="*/ 3238882 w 5151032"/>
                    <a:gd name="connsiteY85" fmla="*/ 278839 h 3635373"/>
                    <a:gd name="connsiteX86" fmla="*/ 3275952 w 5151032"/>
                    <a:gd name="connsiteY86" fmla="*/ 291195 h 3635373"/>
                    <a:gd name="connsiteX87" fmla="*/ 3350092 w 5151032"/>
                    <a:gd name="connsiteY87" fmla="*/ 352979 h 3635373"/>
                    <a:gd name="connsiteX88" fmla="*/ 3424233 w 5151032"/>
                    <a:gd name="connsiteY88" fmla="*/ 402406 h 3635373"/>
                    <a:gd name="connsiteX89" fmla="*/ 3473660 w 5151032"/>
                    <a:gd name="connsiteY89" fmla="*/ 439476 h 3635373"/>
                    <a:gd name="connsiteX90" fmla="*/ 3510730 w 5151032"/>
                    <a:gd name="connsiteY90" fmla="*/ 464190 h 3635373"/>
                    <a:gd name="connsiteX91" fmla="*/ 3621941 w 5151032"/>
                    <a:gd name="connsiteY91" fmla="*/ 550687 h 3635373"/>
                    <a:gd name="connsiteX92" fmla="*/ 3745509 w 5151032"/>
                    <a:gd name="connsiteY92" fmla="*/ 736039 h 3635373"/>
                    <a:gd name="connsiteX93" fmla="*/ 3770222 w 5151032"/>
                    <a:gd name="connsiteY93" fmla="*/ 785466 h 3635373"/>
                    <a:gd name="connsiteX94" fmla="*/ 3844363 w 5151032"/>
                    <a:gd name="connsiteY94" fmla="*/ 847249 h 3635373"/>
                    <a:gd name="connsiteX95" fmla="*/ 3955574 w 5151032"/>
                    <a:gd name="connsiteY95" fmla="*/ 884320 h 3635373"/>
                    <a:gd name="connsiteX96" fmla="*/ 3992644 w 5151032"/>
                    <a:gd name="connsiteY96" fmla="*/ 896676 h 3635373"/>
                    <a:gd name="connsiteX97" fmla="*/ 4091498 w 5151032"/>
                    <a:gd name="connsiteY97" fmla="*/ 921390 h 3635373"/>
                    <a:gd name="connsiteX98" fmla="*/ 4128568 w 5151032"/>
                    <a:gd name="connsiteY98" fmla="*/ 946104 h 3635373"/>
                    <a:gd name="connsiteX99" fmla="*/ 4227422 w 5151032"/>
                    <a:gd name="connsiteY99" fmla="*/ 970817 h 3635373"/>
                    <a:gd name="connsiteX100" fmla="*/ 4301563 w 5151032"/>
                    <a:gd name="connsiteY100" fmla="*/ 1007887 h 3635373"/>
                    <a:gd name="connsiteX101" fmla="*/ 4326276 w 5151032"/>
                    <a:gd name="connsiteY101" fmla="*/ 1044958 h 3635373"/>
                    <a:gd name="connsiteX102" fmla="*/ 4363346 w 5151032"/>
                    <a:gd name="connsiteY102" fmla="*/ 1069671 h 3635373"/>
                    <a:gd name="connsiteX103" fmla="*/ 4375703 w 5151032"/>
                    <a:gd name="connsiteY103" fmla="*/ 1106741 h 3635373"/>
                    <a:gd name="connsiteX104" fmla="*/ 4425130 w 5151032"/>
                    <a:gd name="connsiteY104" fmla="*/ 1180882 h 3635373"/>
                    <a:gd name="connsiteX105" fmla="*/ 4462201 w 5151032"/>
                    <a:gd name="connsiteY105" fmla="*/ 1230309 h 3635373"/>
                    <a:gd name="connsiteX106" fmla="*/ 4486914 w 5151032"/>
                    <a:gd name="connsiteY106" fmla="*/ 1279736 h 3635373"/>
                    <a:gd name="connsiteX107" fmla="*/ 4511628 w 5151032"/>
                    <a:gd name="connsiteY107" fmla="*/ 1316806 h 3635373"/>
                    <a:gd name="connsiteX108" fmla="*/ 4536341 w 5151032"/>
                    <a:gd name="connsiteY108" fmla="*/ 1366233 h 3635373"/>
                    <a:gd name="connsiteX109" fmla="*/ 4585768 w 5151032"/>
                    <a:gd name="connsiteY109" fmla="*/ 1452731 h 3635373"/>
                    <a:gd name="connsiteX110" fmla="*/ 4598125 w 5151032"/>
                    <a:gd name="connsiteY110" fmla="*/ 1489801 h 3635373"/>
                    <a:gd name="connsiteX111" fmla="*/ 4622838 w 5151032"/>
                    <a:gd name="connsiteY111" fmla="*/ 1539228 h 3635373"/>
                    <a:gd name="connsiteX112" fmla="*/ 4635195 w 5151032"/>
                    <a:gd name="connsiteY112" fmla="*/ 1588655 h 3635373"/>
                    <a:gd name="connsiteX113" fmla="*/ 4659909 w 5151032"/>
                    <a:gd name="connsiteY113" fmla="*/ 1662795 h 3635373"/>
                    <a:gd name="connsiteX114" fmla="*/ 4684622 w 5151032"/>
                    <a:gd name="connsiteY114" fmla="*/ 1736936 h 3635373"/>
                    <a:gd name="connsiteX115" fmla="*/ 4734049 w 5151032"/>
                    <a:gd name="connsiteY115" fmla="*/ 1835790 h 3635373"/>
                    <a:gd name="connsiteX116" fmla="*/ 4758763 w 5151032"/>
                    <a:gd name="connsiteY116" fmla="*/ 1947001 h 3635373"/>
                    <a:gd name="connsiteX117" fmla="*/ 4771119 w 5151032"/>
                    <a:gd name="connsiteY117" fmla="*/ 1984071 h 3635373"/>
                    <a:gd name="connsiteX118" fmla="*/ 4746406 w 5151032"/>
                    <a:gd name="connsiteY118" fmla="*/ 2391844 h 3635373"/>
                    <a:gd name="connsiteX119" fmla="*/ 4696979 w 5151032"/>
                    <a:gd name="connsiteY119" fmla="*/ 2515412 h 3635373"/>
                    <a:gd name="connsiteX120" fmla="*/ 4647552 w 5151032"/>
                    <a:gd name="connsiteY120" fmla="*/ 2638979 h 3635373"/>
                    <a:gd name="connsiteX121" fmla="*/ 4610482 w 5151032"/>
                    <a:gd name="connsiteY121" fmla="*/ 2774904 h 3635373"/>
                    <a:gd name="connsiteX122" fmla="*/ 4598125 w 5151032"/>
                    <a:gd name="connsiteY122" fmla="*/ 2811974 h 3635373"/>
                    <a:gd name="connsiteX123" fmla="*/ 4573411 w 5151032"/>
                    <a:gd name="connsiteY123" fmla="*/ 2849044 h 3635373"/>
                    <a:gd name="connsiteX124" fmla="*/ 4536341 w 5151032"/>
                    <a:gd name="connsiteY124" fmla="*/ 2947898 h 3635373"/>
                    <a:gd name="connsiteX125" fmla="*/ 4511628 w 5151032"/>
                    <a:gd name="connsiteY125" fmla="*/ 3022039 h 3635373"/>
                    <a:gd name="connsiteX126" fmla="*/ 4449844 w 5151032"/>
                    <a:gd name="connsiteY126" fmla="*/ 3133249 h 3635373"/>
                    <a:gd name="connsiteX127" fmla="*/ 4486914 w 5151032"/>
                    <a:gd name="connsiteY127" fmla="*/ 3145606 h 3635373"/>
                    <a:gd name="connsiteX128" fmla="*/ 4709336 w 5151032"/>
                    <a:gd name="connsiteY128" fmla="*/ 3120893 h 3635373"/>
                    <a:gd name="connsiteX129" fmla="*/ 4857617 w 5151032"/>
                    <a:gd name="connsiteY129" fmla="*/ 3133249 h 3635373"/>
                    <a:gd name="connsiteX130" fmla="*/ 4931757 w 5151032"/>
                    <a:gd name="connsiteY130" fmla="*/ 3157963 h 3635373"/>
                    <a:gd name="connsiteX131" fmla="*/ 4968828 w 5151032"/>
                    <a:gd name="connsiteY131" fmla="*/ 3195033 h 3635373"/>
                    <a:gd name="connsiteX132" fmla="*/ 5005898 w 5151032"/>
                    <a:gd name="connsiteY132" fmla="*/ 3207390 h 3635373"/>
                    <a:gd name="connsiteX133" fmla="*/ 5092395 w 5151032"/>
                    <a:gd name="connsiteY133" fmla="*/ 3244460 h 3635373"/>
                    <a:gd name="connsiteX134" fmla="*/ 5129465 w 5151032"/>
                    <a:gd name="connsiteY134" fmla="*/ 3293887 h 3635373"/>
                    <a:gd name="connsiteX135" fmla="*/ 5141822 w 5151032"/>
                    <a:gd name="connsiteY135" fmla="*/ 3330958 h 3635373"/>
                    <a:gd name="connsiteX136" fmla="*/ 5067682 w 5151032"/>
                    <a:gd name="connsiteY136" fmla="*/ 3355671 h 3635373"/>
                    <a:gd name="connsiteX137" fmla="*/ 5030611 w 5151032"/>
                    <a:gd name="connsiteY137" fmla="*/ 3368028 h 3635373"/>
                    <a:gd name="connsiteX138" fmla="*/ 4981184 w 5151032"/>
                    <a:gd name="connsiteY138" fmla="*/ 3380385 h 3635373"/>
                    <a:gd name="connsiteX139" fmla="*/ 4869974 w 5151032"/>
                    <a:gd name="connsiteY139" fmla="*/ 3417455 h 3635373"/>
                    <a:gd name="connsiteX140" fmla="*/ 4808190 w 5151032"/>
                    <a:gd name="connsiteY140" fmla="*/ 3442168 h 3635373"/>
                    <a:gd name="connsiteX141" fmla="*/ 4190352 w 5151032"/>
                    <a:gd name="connsiteY141" fmla="*/ 3429812 h 3635373"/>
                    <a:gd name="connsiteX142" fmla="*/ 4128568 w 5151032"/>
                    <a:gd name="connsiteY142" fmla="*/ 3330958 h 3635373"/>
                    <a:gd name="connsiteX143" fmla="*/ 4116211 w 5151032"/>
                    <a:gd name="connsiteY143" fmla="*/ 3293887 h 3635373"/>
                    <a:gd name="connsiteX144" fmla="*/ 4054428 w 5151032"/>
                    <a:gd name="connsiteY144" fmla="*/ 3306244 h 3635373"/>
                    <a:gd name="connsiteX145" fmla="*/ 4029714 w 5151032"/>
                    <a:gd name="connsiteY145" fmla="*/ 3343314 h 3635373"/>
                    <a:gd name="connsiteX146" fmla="*/ 3955574 w 5151032"/>
                    <a:gd name="connsiteY146" fmla="*/ 3405098 h 3635373"/>
                    <a:gd name="connsiteX147" fmla="*/ 3918503 w 5151032"/>
                    <a:gd name="connsiteY147" fmla="*/ 3417455 h 3635373"/>
                    <a:gd name="connsiteX148" fmla="*/ 3893790 w 5151032"/>
                    <a:gd name="connsiteY148" fmla="*/ 3454525 h 3635373"/>
                    <a:gd name="connsiteX149" fmla="*/ 3936523 w 5151032"/>
                    <a:gd name="connsiteY149" fmla="*/ 3562004 h 3635373"/>
                    <a:gd name="connsiteX150" fmla="*/ 3771767 w 5151032"/>
                    <a:gd name="connsiteY150" fmla="*/ 3595211 h 3635373"/>
                    <a:gd name="connsiteX151" fmla="*/ 3602248 w 5151032"/>
                    <a:gd name="connsiteY151" fmla="*/ 3574104 h 3635373"/>
                    <a:gd name="connsiteX152" fmla="*/ 3441224 w 5151032"/>
                    <a:gd name="connsiteY152" fmla="*/ 3619925 h 3635373"/>
                    <a:gd name="connsiteX153" fmla="*/ 3380469 w 5151032"/>
                    <a:gd name="connsiteY153" fmla="*/ 3575132 h 3635373"/>
                    <a:gd name="connsiteX154" fmla="*/ 3214168 w 5151032"/>
                    <a:gd name="connsiteY154" fmla="*/ 3602806 h 3635373"/>
                    <a:gd name="connsiteX155" fmla="*/ 3177098 w 5151032"/>
                    <a:gd name="connsiteY155" fmla="*/ 3578093 h 3635373"/>
                    <a:gd name="connsiteX156" fmla="*/ 3164741 w 5151032"/>
                    <a:gd name="connsiteY156" fmla="*/ 3541022 h 3635373"/>
                    <a:gd name="connsiteX157" fmla="*/ 3226525 w 5151032"/>
                    <a:gd name="connsiteY157" fmla="*/ 3466882 h 3635373"/>
                    <a:gd name="connsiteX0" fmla="*/ 3226525 w 5151032"/>
                    <a:gd name="connsiteY0" fmla="*/ 3466882 h 3635373"/>
                    <a:gd name="connsiteX1" fmla="*/ 1743714 w 5151032"/>
                    <a:gd name="connsiteY1" fmla="*/ 3479239 h 3635373"/>
                    <a:gd name="connsiteX2" fmla="*/ 1756071 w 5151032"/>
                    <a:gd name="connsiteY2" fmla="*/ 3528666 h 3635373"/>
                    <a:gd name="connsiteX3" fmla="*/ 1768428 w 5151032"/>
                    <a:gd name="connsiteY3" fmla="*/ 3565736 h 3635373"/>
                    <a:gd name="connsiteX4" fmla="*/ 1743714 w 5151032"/>
                    <a:gd name="connsiteY4" fmla="*/ 3615163 h 3635373"/>
                    <a:gd name="connsiteX5" fmla="*/ 1563769 w 5151032"/>
                    <a:gd name="connsiteY5" fmla="*/ 3541795 h 3635373"/>
                    <a:gd name="connsiteX6" fmla="*/ 1526956 w 5151032"/>
                    <a:gd name="connsiteY6" fmla="*/ 3630351 h 3635373"/>
                    <a:gd name="connsiteX7" fmla="*/ 1321010 w 5151032"/>
                    <a:gd name="connsiteY7" fmla="*/ 3560845 h 3635373"/>
                    <a:gd name="connsiteX8" fmla="*/ 1217265 w 5151032"/>
                    <a:gd name="connsiteY8" fmla="*/ 3615163 h 3635373"/>
                    <a:gd name="connsiteX9" fmla="*/ 1135659 w 5151032"/>
                    <a:gd name="connsiteY9" fmla="*/ 3564706 h 3635373"/>
                    <a:gd name="connsiteX10" fmla="*/ 998575 w 5151032"/>
                    <a:gd name="connsiteY10" fmla="*/ 3576161 h 3635373"/>
                    <a:gd name="connsiteX11" fmla="*/ 1010804 w 5151032"/>
                    <a:gd name="connsiteY11" fmla="*/ 3473575 h 3635373"/>
                    <a:gd name="connsiteX12" fmla="*/ 1076449 w 5151032"/>
                    <a:gd name="connsiteY12" fmla="*/ 3429812 h 3635373"/>
                    <a:gd name="connsiteX13" fmla="*/ 977595 w 5151032"/>
                    <a:gd name="connsiteY13" fmla="*/ 3429812 h 3635373"/>
                    <a:gd name="connsiteX14" fmla="*/ 792244 w 5151032"/>
                    <a:gd name="connsiteY14" fmla="*/ 3442168 h 3635373"/>
                    <a:gd name="connsiteX15" fmla="*/ 718103 w 5151032"/>
                    <a:gd name="connsiteY15" fmla="*/ 3466882 h 3635373"/>
                    <a:gd name="connsiteX16" fmla="*/ 681033 w 5151032"/>
                    <a:gd name="connsiteY16" fmla="*/ 3479239 h 3635373"/>
                    <a:gd name="connsiteX17" fmla="*/ 508038 w 5151032"/>
                    <a:gd name="connsiteY17" fmla="*/ 3454525 h 3635373"/>
                    <a:gd name="connsiteX18" fmla="*/ 446255 w 5151032"/>
                    <a:gd name="connsiteY18" fmla="*/ 3442168 h 3635373"/>
                    <a:gd name="connsiteX19" fmla="*/ 75552 w 5151032"/>
                    <a:gd name="connsiteY19" fmla="*/ 3429812 h 3635373"/>
                    <a:gd name="connsiteX20" fmla="*/ 50838 w 5151032"/>
                    <a:gd name="connsiteY20" fmla="*/ 3306244 h 3635373"/>
                    <a:gd name="connsiteX21" fmla="*/ 112622 w 5151032"/>
                    <a:gd name="connsiteY21" fmla="*/ 3293887 h 3635373"/>
                    <a:gd name="connsiteX22" fmla="*/ 236190 w 5151032"/>
                    <a:gd name="connsiteY22" fmla="*/ 3256817 h 3635373"/>
                    <a:gd name="connsiteX23" fmla="*/ 273260 w 5151032"/>
                    <a:gd name="connsiteY23" fmla="*/ 3232104 h 3635373"/>
                    <a:gd name="connsiteX24" fmla="*/ 285617 w 5151032"/>
                    <a:gd name="connsiteY24" fmla="*/ 3195033 h 3635373"/>
                    <a:gd name="connsiteX25" fmla="*/ 322687 w 5151032"/>
                    <a:gd name="connsiteY25" fmla="*/ 3182676 h 3635373"/>
                    <a:gd name="connsiteX26" fmla="*/ 372114 w 5151032"/>
                    <a:gd name="connsiteY26" fmla="*/ 3157963 h 3635373"/>
                    <a:gd name="connsiteX27" fmla="*/ 804601 w 5151032"/>
                    <a:gd name="connsiteY27" fmla="*/ 3145606 h 3635373"/>
                    <a:gd name="connsiteX28" fmla="*/ 804601 w 5151032"/>
                    <a:gd name="connsiteY28" fmla="*/ 2972612 h 3635373"/>
                    <a:gd name="connsiteX29" fmla="*/ 742817 w 5151032"/>
                    <a:gd name="connsiteY29" fmla="*/ 2898471 h 3635373"/>
                    <a:gd name="connsiteX30" fmla="*/ 718103 w 5151032"/>
                    <a:gd name="connsiteY30" fmla="*/ 2861401 h 3635373"/>
                    <a:gd name="connsiteX31" fmla="*/ 656319 w 5151032"/>
                    <a:gd name="connsiteY31" fmla="*/ 2774904 h 3635373"/>
                    <a:gd name="connsiteX32" fmla="*/ 619249 w 5151032"/>
                    <a:gd name="connsiteY32" fmla="*/ 2676049 h 3635373"/>
                    <a:gd name="connsiteX33" fmla="*/ 594536 w 5151032"/>
                    <a:gd name="connsiteY33" fmla="*/ 2589552 h 3635373"/>
                    <a:gd name="connsiteX34" fmla="*/ 569822 w 5151032"/>
                    <a:gd name="connsiteY34" fmla="*/ 2552482 h 3635373"/>
                    <a:gd name="connsiteX35" fmla="*/ 557465 w 5151032"/>
                    <a:gd name="connsiteY35" fmla="*/ 2503055 h 3635373"/>
                    <a:gd name="connsiteX36" fmla="*/ 532752 w 5151032"/>
                    <a:gd name="connsiteY36" fmla="*/ 2428914 h 3635373"/>
                    <a:gd name="connsiteX37" fmla="*/ 508038 w 5151032"/>
                    <a:gd name="connsiteY37" fmla="*/ 2342417 h 3635373"/>
                    <a:gd name="connsiteX38" fmla="*/ 495682 w 5151032"/>
                    <a:gd name="connsiteY38" fmla="*/ 2255920 h 3635373"/>
                    <a:gd name="connsiteX39" fmla="*/ 483325 w 5151032"/>
                    <a:gd name="connsiteY39" fmla="*/ 2194136 h 3635373"/>
                    <a:gd name="connsiteX40" fmla="*/ 495682 w 5151032"/>
                    <a:gd name="connsiteY40" fmla="*/ 1848147 h 3635373"/>
                    <a:gd name="connsiteX41" fmla="*/ 532752 w 5151032"/>
                    <a:gd name="connsiteY41" fmla="*/ 1736936 h 3635373"/>
                    <a:gd name="connsiteX42" fmla="*/ 569822 w 5151032"/>
                    <a:gd name="connsiteY42" fmla="*/ 1650439 h 3635373"/>
                    <a:gd name="connsiteX43" fmla="*/ 631606 w 5151032"/>
                    <a:gd name="connsiteY43" fmla="*/ 1526871 h 3635373"/>
                    <a:gd name="connsiteX44" fmla="*/ 656319 w 5151032"/>
                    <a:gd name="connsiteY44" fmla="*/ 1489801 h 3635373"/>
                    <a:gd name="connsiteX45" fmla="*/ 681033 w 5151032"/>
                    <a:gd name="connsiteY45" fmla="*/ 1452731 h 3635373"/>
                    <a:gd name="connsiteX46" fmla="*/ 693390 w 5151032"/>
                    <a:gd name="connsiteY46" fmla="*/ 1403304 h 3635373"/>
                    <a:gd name="connsiteX47" fmla="*/ 730460 w 5151032"/>
                    <a:gd name="connsiteY47" fmla="*/ 1366233 h 3635373"/>
                    <a:gd name="connsiteX48" fmla="*/ 755174 w 5151032"/>
                    <a:gd name="connsiteY48" fmla="*/ 1329163 h 3635373"/>
                    <a:gd name="connsiteX49" fmla="*/ 767530 w 5151032"/>
                    <a:gd name="connsiteY49" fmla="*/ 1279736 h 3635373"/>
                    <a:gd name="connsiteX50" fmla="*/ 841671 w 5151032"/>
                    <a:gd name="connsiteY50" fmla="*/ 1230309 h 3635373"/>
                    <a:gd name="connsiteX51" fmla="*/ 878741 w 5151032"/>
                    <a:gd name="connsiteY51" fmla="*/ 1205595 h 3635373"/>
                    <a:gd name="connsiteX52" fmla="*/ 952882 w 5151032"/>
                    <a:gd name="connsiteY52" fmla="*/ 1180882 h 3635373"/>
                    <a:gd name="connsiteX53" fmla="*/ 989952 w 5151032"/>
                    <a:gd name="connsiteY53" fmla="*/ 1156168 h 3635373"/>
                    <a:gd name="connsiteX54" fmla="*/ 1014665 w 5151032"/>
                    <a:gd name="connsiteY54" fmla="*/ 1119098 h 3635373"/>
                    <a:gd name="connsiteX55" fmla="*/ 1088806 w 5151032"/>
                    <a:gd name="connsiteY55" fmla="*/ 1094385 h 3635373"/>
                    <a:gd name="connsiteX56" fmla="*/ 1162946 w 5151032"/>
                    <a:gd name="connsiteY56" fmla="*/ 1032601 h 3635373"/>
                    <a:gd name="connsiteX57" fmla="*/ 1200017 w 5151032"/>
                    <a:gd name="connsiteY57" fmla="*/ 1007887 h 3635373"/>
                    <a:gd name="connsiteX58" fmla="*/ 1261801 w 5151032"/>
                    <a:gd name="connsiteY58" fmla="*/ 921390 h 3635373"/>
                    <a:gd name="connsiteX59" fmla="*/ 1298871 w 5151032"/>
                    <a:gd name="connsiteY59" fmla="*/ 847249 h 3635373"/>
                    <a:gd name="connsiteX60" fmla="*/ 1360655 w 5151032"/>
                    <a:gd name="connsiteY60" fmla="*/ 760752 h 3635373"/>
                    <a:gd name="connsiteX61" fmla="*/ 1410082 w 5151032"/>
                    <a:gd name="connsiteY61" fmla="*/ 686612 h 3635373"/>
                    <a:gd name="connsiteX62" fmla="*/ 1459509 w 5151032"/>
                    <a:gd name="connsiteY62" fmla="*/ 612471 h 3635373"/>
                    <a:gd name="connsiteX63" fmla="*/ 1508936 w 5151032"/>
                    <a:gd name="connsiteY63" fmla="*/ 538331 h 3635373"/>
                    <a:gd name="connsiteX64" fmla="*/ 1558363 w 5151032"/>
                    <a:gd name="connsiteY64" fmla="*/ 488904 h 3635373"/>
                    <a:gd name="connsiteX65" fmla="*/ 1607790 w 5151032"/>
                    <a:gd name="connsiteY65" fmla="*/ 427120 h 3635373"/>
                    <a:gd name="connsiteX66" fmla="*/ 1657217 w 5151032"/>
                    <a:gd name="connsiteY66" fmla="*/ 340622 h 3635373"/>
                    <a:gd name="connsiteX67" fmla="*/ 1743714 w 5151032"/>
                    <a:gd name="connsiteY67" fmla="*/ 254125 h 3635373"/>
                    <a:gd name="connsiteX68" fmla="*/ 1817855 w 5151032"/>
                    <a:gd name="connsiteY68" fmla="*/ 204698 h 3635373"/>
                    <a:gd name="connsiteX69" fmla="*/ 1891995 w 5151032"/>
                    <a:gd name="connsiteY69" fmla="*/ 179985 h 3635373"/>
                    <a:gd name="connsiteX70" fmla="*/ 1966136 w 5151032"/>
                    <a:gd name="connsiteY70" fmla="*/ 142914 h 3635373"/>
                    <a:gd name="connsiteX71" fmla="*/ 2052633 w 5151032"/>
                    <a:gd name="connsiteY71" fmla="*/ 105844 h 3635373"/>
                    <a:gd name="connsiteX72" fmla="*/ 2139130 w 5151032"/>
                    <a:gd name="connsiteY72" fmla="*/ 68774 h 3635373"/>
                    <a:gd name="connsiteX73" fmla="*/ 2213271 w 5151032"/>
                    <a:gd name="connsiteY73" fmla="*/ 44060 h 3635373"/>
                    <a:gd name="connsiteX74" fmla="*/ 2250341 w 5151032"/>
                    <a:gd name="connsiteY74" fmla="*/ 31704 h 3635373"/>
                    <a:gd name="connsiteX75" fmla="*/ 2361552 w 5151032"/>
                    <a:gd name="connsiteY75" fmla="*/ 19347 h 3635373"/>
                    <a:gd name="connsiteX76" fmla="*/ 2398622 w 5151032"/>
                    <a:gd name="connsiteY76" fmla="*/ 6990 h 3635373"/>
                    <a:gd name="connsiteX77" fmla="*/ 2794038 w 5151032"/>
                    <a:gd name="connsiteY77" fmla="*/ 31704 h 3635373"/>
                    <a:gd name="connsiteX78" fmla="*/ 2843465 w 5151032"/>
                    <a:gd name="connsiteY78" fmla="*/ 56417 h 3635373"/>
                    <a:gd name="connsiteX79" fmla="*/ 2880536 w 5151032"/>
                    <a:gd name="connsiteY79" fmla="*/ 68774 h 3635373"/>
                    <a:gd name="connsiteX80" fmla="*/ 2954676 w 5151032"/>
                    <a:gd name="connsiteY80" fmla="*/ 105844 h 3635373"/>
                    <a:gd name="connsiteX81" fmla="*/ 2991746 w 5151032"/>
                    <a:gd name="connsiteY81" fmla="*/ 118201 h 3635373"/>
                    <a:gd name="connsiteX82" fmla="*/ 3065887 w 5151032"/>
                    <a:gd name="connsiteY82" fmla="*/ 155271 h 3635373"/>
                    <a:gd name="connsiteX83" fmla="*/ 3102957 w 5151032"/>
                    <a:gd name="connsiteY83" fmla="*/ 192341 h 3635373"/>
                    <a:gd name="connsiteX84" fmla="*/ 3152384 w 5151032"/>
                    <a:gd name="connsiteY84" fmla="*/ 229412 h 3635373"/>
                    <a:gd name="connsiteX85" fmla="*/ 3238882 w 5151032"/>
                    <a:gd name="connsiteY85" fmla="*/ 278839 h 3635373"/>
                    <a:gd name="connsiteX86" fmla="*/ 3275952 w 5151032"/>
                    <a:gd name="connsiteY86" fmla="*/ 291195 h 3635373"/>
                    <a:gd name="connsiteX87" fmla="*/ 3350092 w 5151032"/>
                    <a:gd name="connsiteY87" fmla="*/ 352979 h 3635373"/>
                    <a:gd name="connsiteX88" fmla="*/ 3424233 w 5151032"/>
                    <a:gd name="connsiteY88" fmla="*/ 402406 h 3635373"/>
                    <a:gd name="connsiteX89" fmla="*/ 3473660 w 5151032"/>
                    <a:gd name="connsiteY89" fmla="*/ 439476 h 3635373"/>
                    <a:gd name="connsiteX90" fmla="*/ 3510730 w 5151032"/>
                    <a:gd name="connsiteY90" fmla="*/ 464190 h 3635373"/>
                    <a:gd name="connsiteX91" fmla="*/ 3621941 w 5151032"/>
                    <a:gd name="connsiteY91" fmla="*/ 550687 h 3635373"/>
                    <a:gd name="connsiteX92" fmla="*/ 3745509 w 5151032"/>
                    <a:gd name="connsiteY92" fmla="*/ 736039 h 3635373"/>
                    <a:gd name="connsiteX93" fmla="*/ 3770222 w 5151032"/>
                    <a:gd name="connsiteY93" fmla="*/ 785466 h 3635373"/>
                    <a:gd name="connsiteX94" fmla="*/ 3844363 w 5151032"/>
                    <a:gd name="connsiteY94" fmla="*/ 847249 h 3635373"/>
                    <a:gd name="connsiteX95" fmla="*/ 3955574 w 5151032"/>
                    <a:gd name="connsiteY95" fmla="*/ 884320 h 3635373"/>
                    <a:gd name="connsiteX96" fmla="*/ 3992644 w 5151032"/>
                    <a:gd name="connsiteY96" fmla="*/ 896676 h 3635373"/>
                    <a:gd name="connsiteX97" fmla="*/ 4091498 w 5151032"/>
                    <a:gd name="connsiteY97" fmla="*/ 921390 h 3635373"/>
                    <a:gd name="connsiteX98" fmla="*/ 4128568 w 5151032"/>
                    <a:gd name="connsiteY98" fmla="*/ 946104 h 3635373"/>
                    <a:gd name="connsiteX99" fmla="*/ 4227422 w 5151032"/>
                    <a:gd name="connsiteY99" fmla="*/ 970817 h 3635373"/>
                    <a:gd name="connsiteX100" fmla="*/ 4301563 w 5151032"/>
                    <a:gd name="connsiteY100" fmla="*/ 1007887 h 3635373"/>
                    <a:gd name="connsiteX101" fmla="*/ 4326276 w 5151032"/>
                    <a:gd name="connsiteY101" fmla="*/ 1044958 h 3635373"/>
                    <a:gd name="connsiteX102" fmla="*/ 4363346 w 5151032"/>
                    <a:gd name="connsiteY102" fmla="*/ 1069671 h 3635373"/>
                    <a:gd name="connsiteX103" fmla="*/ 4375703 w 5151032"/>
                    <a:gd name="connsiteY103" fmla="*/ 1106741 h 3635373"/>
                    <a:gd name="connsiteX104" fmla="*/ 4425130 w 5151032"/>
                    <a:gd name="connsiteY104" fmla="*/ 1180882 h 3635373"/>
                    <a:gd name="connsiteX105" fmla="*/ 4462201 w 5151032"/>
                    <a:gd name="connsiteY105" fmla="*/ 1230309 h 3635373"/>
                    <a:gd name="connsiteX106" fmla="*/ 4486914 w 5151032"/>
                    <a:gd name="connsiteY106" fmla="*/ 1279736 h 3635373"/>
                    <a:gd name="connsiteX107" fmla="*/ 4511628 w 5151032"/>
                    <a:gd name="connsiteY107" fmla="*/ 1316806 h 3635373"/>
                    <a:gd name="connsiteX108" fmla="*/ 4536341 w 5151032"/>
                    <a:gd name="connsiteY108" fmla="*/ 1366233 h 3635373"/>
                    <a:gd name="connsiteX109" fmla="*/ 4585768 w 5151032"/>
                    <a:gd name="connsiteY109" fmla="*/ 1452731 h 3635373"/>
                    <a:gd name="connsiteX110" fmla="*/ 4598125 w 5151032"/>
                    <a:gd name="connsiteY110" fmla="*/ 1489801 h 3635373"/>
                    <a:gd name="connsiteX111" fmla="*/ 4622838 w 5151032"/>
                    <a:gd name="connsiteY111" fmla="*/ 1539228 h 3635373"/>
                    <a:gd name="connsiteX112" fmla="*/ 4635195 w 5151032"/>
                    <a:gd name="connsiteY112" fmla="*/ 1588655 h 3635373"/>
                    <a:gd name="connsiteX113" fmla="*/ 4659909 w 5151032"/>
                    <a:gd name="connsiteY113" fmla="*/ 1662795 h 3635373"/>
                    <a:gd name="connsiteX114" fmla="*/ 4684622 w 5151032"/>
                    <a:gd name="connsiteY114" fmla="*/ 1736936 h 3635373"/>
                    <a:gd name="connsiteX115" fmla="*/ 4734049 w 5151032"/>
                    <a:gd name="connsiteY115" fmla="*/ 1835790 h 3635373"/>
                    <a:gd name="connsiteX116" fmla="*/ 4758763 w 5151032"/>
                    <a:gd name="connsiteY116" fmla="*/ 1947001 h 3635373"/>
                    <a:gd name="connsiteX117" fmla="*/ 4771119 w 5151032"/>
                    <a:gd name="connsiteY117" fmla="*/ 1984071 h 3635373"/>
                    <a:gd name="connsiteX118" fmla="*/ 4746406 w 5151032"/>
                    <a:gd name="connsiteY118" fmla="*/ 2391844 h 3635373"/>
                    <a:gd name="connsiteX119" fmla="*/ 4696979 w 5151032"/>
                    <a:gd name="connsiteY119" fmla="*/ 2515412 h 3635373"/>
                    <a:gd name="connsiteX120" fmla="*/ 4647552 w 5151032"/>
                    <a:gd name="connsiteY120" fmla="*/ 2638979 h 3635373"/>
                    <a:gd name="connsiteX121" fmla="*/ 4610482 w 5151032"/>
                    <a:gd name="connsiteY121" fmla="*/ 2774904 h 3635373"/>
                    <a:gd name="connsiteX122" fmla="*/ 4598125 w 5151032"/>
                    <a:gd name="connsiteY122" fmla="*/ 2811974 h 3635373"/>
                    <a:gd name="connsiteX123" fmla="*/ 4573411 w 5151032"/>
                    <a:gd name="connsiteY123" fmla="*/ 2849044 h 3635373"/>
                    <a:gd name="connsiteX124" fmla="*/ 4536341 w 5151032"/>
                    <a:gd name="connsiteY124" fmla="*/ 2947898 h 3635373"/>
                    <a:gd name="connsiteX125" fmla="*/ 4511628 w 5151032"/>
                    <a:gd name="connsiteY125" fmla="*/ 3022039 h 3635373"/>
                    <a:gd name="connsiteX126" fmla="*/ 4449844 w 5151032"/>
                    <a:gd name="connsiteY126" fmla="*/ 3133249 h 3635373"/>
                    <a:gd name="connsiteX127" fmla="*/ 4486914 w 5151032"/>
                    <a:gd name="connsiteY127" fmla="*/ 3145606 h 3635373"/>
                    <a:gd name="connsiteX128" fmla="*/ 4709336 w 5151032"/>
                    <a:gd name="connsiteY128" fmla="*/ 3120893 h 3635373"/>
                    <a:gd name="connsiteX129" fmla="*/ 4857617 w 5151032"/>
                    <a:gd name="connsiteY129" fmla="*/ 3133249 h 3635373"/>
                    <a:gd name="connsiteX130" fmla="*/ 4931757 w 5151032"/>
                    <a:gd name="connsiteY130" fmla="*/ 3157963 h 3635373"/>
                    <a:gd name="connsiteX131" fmla="*/ 4968828 w 5151032"/>
                    <a:gd name="connsiteY131" fmla="*/ 3195033 h 3635373"/>
                    <a:gd name="connsiteX132" fmla="*/ 5005898 w 5151032"/>
                    <a:gd name="connsiteY132" fmla="*/ 3207390 h 3635373"/>
                    <a:gd name="connsiteX133" fmla="*/ 5092395 w 5151032"/>
                    <a:gd name="connsiteY133" fmla="*/ 3244460 h 3635373"/>
                    <a:gd name="connsiteX134" fmla="*/ 5129465 w 5151032"/>
                    <a:gd name="connsiteY134" fmla="*/ 3293887 h 3635373"/>
                    <a:gd name="connsiteX135" fmla="*/ 5141822 w 5151032"/>
                    <a:gd name="connsiteY135" fmla="*/ 3330958 h 3635373"/>
                    <a:gd name="connsiteX136" fmla="*/ 5067682 w 5151032"/>
                    <a:gd name="connsiteY136" fmla="*/ 3355671 h 3635373"/>
                    <a:gd name="connsiteX137" fmla="*/ 5030611 w 5151032"/>
                    <a:gd name="connsiteY137" fmla="*/ 3368028 h 3635373"/>
                    <a:gd name="connsiteX138" fmla="*/ 4981184 w 5151032"/>
                    <a:gd name="connsiteY138" fmla="*/ 3380385 h 3635373"/>
                    <a:gd name="connsiteX139" fmla="*/ 4869974 w 5151032"/>
                    <a:gd name="connsiteY139" fmla="*/ 3417455 h 3635373"/>
                    <a:gd name="connsiteX140" fmla="*/ 4808190 w 5151032"/>
                    <a:gd name="connsiteY140" fmla="*/ 3442168 h 3635373"/>
                    <a:gd name="connsiteX141" fmla="*/ 4190352 w 5151032"/>
                    <a:gd name="connsiteY141" fmla="*/ 3429812 h 3635373"/>
                    <a:gd name="connsiteX142" fmla="*/ 4128568 w 5151032"/>
                    <a:gd name="connsiteY142" fmla="*/ 3330958 h 3635373"/>
                    <a:gd name="connsiteX143" fmla="*/ 4116211 w 5151032"/>
                    <a:gd name="connsiteY143" fmla="*/ 3293887 h 3635373"/>
                    <a:gd name="connsiteX144" fmla="*/ 4054428 w 5151032"/>
                    <a:gd name="connsiteY144" fmla="*/ 3306244 h 3635373"/>
                    <a:gd name="connsiteX145" fmla="*/ 4029714 w 5151032"/>
                    <a:gd name="connsiteY145" fmla="*/ 3343314 h 3635373"/>
                    <a:gd name="connsiteX146" fmla="*/ 3955574 w 5151032"/>
                    <a:gd name="connsiteY146" fmla="*/ 3405098 h 3635373"/>
                    <a:gd name="connsiteX147" fmla="*/ 3918503 w 5151032"/>
                    <a:gd name="connsiteY147" fmla="*/ 3417455 h 3635373"/>
                    <a:gd name="connsiteX148" fmla="*/ 3893790 w 5151032"/>
                    <a:gd name="connsiteY148" fmla="*/ 3454525 h 3635373"/>
                    <a:gd name="connsiteX149" fmla="*/ 3936523 w 5151032"/>
                    <a:gd name="connsiteY149" fmla="*/ 3562004 h 3635373"/>
                    <a:gd name="connsiteX150" fmla="*/ 3771767 w 5151032"/>
                    <a:gd name="connsiteY150" fmla="*/ 3595211 h 3635373"/>
                    <a:gd name="connsiteX151" fmla="*/ 3602248 w 5151032"/>
                    <a:gd name="connsiteY151" fmla="*/ 3574104 h 3635373"/>
                    <a:gd name="connsiteX152" fmla="*/ 3441224 w 5151032"/>
                    <a:gd name="connsiteY152" fmla="*/ 3619925 h 3635373"/>
                    <a:gd name="connsiteX153" fmla="*/ 3380469 w 5151032"/>
                    <a:gd name="connsiteY153" fmla="*/ 3575132 h 3635373"/>
                    <a:gd name="connsiteX154" fmla="*/ 3214168 w 5151032"/>
                    <a:gd name="connsiteY154" fmla="*/ 3602806 h 3635373"/>
                    <a:gd name="connsiteX155" fmla="*/ 3177098 w 5151032"/>
                    <a:gd name="connsiteY155" fmla="*/ 3578093 h 3635373"/>
                    <a:gd name="connsiteX156" fmla="*/ 3164741 w 5151032"/>
                    <a:gd name="connsiteY156" fmla="*/ 3541022 h 3635373"/>
                    <a:gd name="connsiteX157" fmla="*/ 3226525 w 5151032"/>
                    <a:gd name="connsiteY157" fmla="*/ 3466882 h 3635373"/>
                    <a:gd name="connsiteX0" fmla="*/ 3226525 w 5151032"/>
                    <a:gd name="connsiteY0" fmla="*/ 3466882 h 3635373"/>
                    <a:gd name="connsiteX1" fmla="*/ 1743714 w 5151032"/>
                    <a:gd name="connsiteY1" fmla="*/ 3479239 h 3635373"/>
                    <a:gd name="connsiteX2" fmla="*/ 1756071 w 5151032"/>
                    <a:gd name="connsiteY2" fmla="*/ 3528666 h 3635373"/>
                    <a:gd name="connsiteX3" fmla="*/ 1768428 w 5151032"/>
                    <a:gd name="connsiteY3" fmla="*/ 3565736 h 3635373"/>
                    <a:gd name="connsiteX4" fmla="*/ 1743714 w 5151032"/>
                    <a:gd name="connsiteY4" fmla="*/ 3615163 h 3635373"/>
                    <a:gd name="connsiteX5" fmla="*/ 1563769 w 5151032"/>
                    <a:gd name="connsiteY5" fmla="*/ 3541795 h 3635373"/>
                    <a:gd name="connsiteX6" fmla="*/ 1526956 w 5151032"/>
                    <a:gd name="connsiteY6" fmla="*/ 3630351 h 3635373"/>
                    <a:gd name="connsiteX7" fmla="*/ 1321010 w 5151032"/>
                    <a:gd name="connsiteY7" fmla="*/ 3560845 h 3635373"/>
                    <a:gd name="connsiteX8" fmla="*/ 1217265 w 5151032"/>
                    <a:gd name="connsiteY8" fmla="*/ 3615163 h 3635373"/>
                    <a:gd name="connsiteX9" fmla="*/ 1135659 w 5151032"/>
                    <a:gd name="connsiteY9" fmla="*/ 3564706 h 3635373"/>
                    <a:gd name="connsiteX10" fmla="*/ 998575 w 5151032"/>
                    <a:gd name="connsiteY10" fmla="*/ 3576161 h 3635373"/>
                    <a:gd name="connsiteX11" fmla="*/ 1010804 w 5151032"/>
                    <a:gd name="connsiteY11" fmla="*/ 3473575 h 3635373"/>
                    <a:gd name="connsiteX12" fmla="*/ 1076449 w 5151032"/>
                    <a:gd name="connsiteY12" fmla="*/ 3429812 h 3635373"/>
                    <a:gd name="connsiteX13" fmla="*/ 977595 w 5151032"/>
                    <a:gd name="connsiteY13" fmla="*/ 3429812 h 3635373"/>
                    <a:gd name="connsiteX14" fmla="*/ 792244 w 5151032"/>
                    <a:gd name="connsiteY14" fmla="*/ 3442168 h 3635373"/>
                    <a:gd name="connsiteX15" fmla="*/ 718103 w 5151032"/>
                    <a:gd name="connsiteY15" fmla="*/ 3466882 h 3635373"/>
                    <a:gd name="connsiteX16" fmla="*/ 681033 w 5151032"/>
                    <a:gd name="connsiteY16" fmla="*/ 3479239 h 3635373"/>
                    <a:gd name="connsiteX17" fmla="*/ 508038 w 5151032"/>
                    <a:gd name="connsiteY17" fmla="*/ 3454525 h 3635373"/>
                    <a:gd name="connsiteX18" fmla="*/ 446255 w 5151032"/>
                    <a:gd name="connsiteY18" fmla="*/ 3442168 h 3635373"/>
                    <a:gd name="connsiteX19" fmla="*/ 75552 w 5151032"/>
                    <a:gd name="connsiteY19" fmla="*/ 3429812 h 3635373"/>
                    <a:gd name="connsiteX20" fmla="*/ 50838 w 5151032"/>
                    <a:gd name="connsiteY20" fmla="*/ 3306244 h 3635373"/>
                    <a:gd name="connsiteX21" fmla="*/ 112622 w 5151032"/>
                    <a:gd name="connsiteY21" fmla="*/ 3293887 h 3635373"/>
                    <a:gd name="connsiteX22" fmla="*/ 236190 w 5151032"/>
                    <a:gd name="connsiteY22" fmla="*/ 3256817 h 3635373"/>
                    <a:gd name="connsiteX23" fmla="*/ 273260 w 5151032"/>
                    <a:gd name="connsiteY23" fmla="*/ 3232104 h 3635373"/>
                    <a:gd name="connsiteX24" fmla="*/ 285617 w 5151032"/>
                    <a:gd name="connsiteY24" fmla="*/ 3195033 h 3635373"/>
                    <a:gd name="connsiteX25" fmla="*/ 322687 w 5151032"/>
                    <a:gd name="connsiteY25" fmla="*/ 3182676 h 3635373"/>
                    <a:gd name="connsiteX26" fmla="*/ 372114 w 5151032"/>
                    <a:gd name="connsiteY26" fmla="*/ 3157963 h 3635373"/>
                    <a:gd name="connsiteX27" fmla="*/ 804601 w 5151032"/>
                    <a:gd name="connsiteY27" fmla="*/ 3145606 h 3635373"/>
                    <a:gd name="connsiteX28" fmla="*/ 804601 w 5151032"/>
                    <a:gd name="connsiteY28" fmla="*/ 2972612 h 3635373"/>
                    <a:gd name="connsiteX29" fmla="*/ 742817 w 5151032"/>
                    <a:gd name="connsiteY29" fmla="*/ 2898471 h 3635373"/>
                    <a:gd name="connsiteX30" fmla="*/ 718103 w 5151032"/>
                    <a:gd name="connsiteY30" fmla="*/ 2861401 h 3635373"/>
                    <a:gd name="connsiteX31" fmla="*/ 656319 w 5151032"/>
                    <a:gd name="connsiteY31" fmla="*/ 2774904 h 3635373"/>
                    <a:gd name="connsiteX32" fmla="*/ 619249 w 5151032"/>
                    <a:gd name="connsiteY32" fmla="*/ 2676049 h 3635373"/>
                    <a:gd name="connsiteX33" fmla="*/ 594536 w 5151032"/>
                    <a:gd name="connsiteY33" fmla="*/ 2589552 h 3635373"/>
                    <a:gd name="connsiteX34" fmla="*/ 569822 w 5151032"/>
                    <a:gd name="connsiteY34" fmla="*/ 2552482 h 3635373"/>
                    <a:gd name="connsiteX35" fmla="*/ 557465 w 5151032"/>
                    <a:gd name="connsiteY35" fmla="*/ 2503055 h 3635373"/>
                    <a:gd name="connsiteX36" fmla="*/ 532752 w 5151032"/>
                    <a:gd name="connsiteY36" fmla="*/ 2428914 h 3635373"/>
                    <a:gd name="connsiteX37" fmla="*/ 508038 w 5151032"/>
                    <a:gd name="connsiteY37" fmla="*/ 2342417 h 3635373"/>
                    <a:gd name="connsiteX38" fmla="*/ 495682 w 5151032"/>
                    <a:gd name="connsiteY38" fmla="*/ 2255920 h 3635373"/>
                    <a:gd name="connsiteX39" fmla="*/ 483325 w 5151032"/>
                    <a:gd name="connsiteY39" fmla="*/ 2194136 h 3635373"/>
                    <a:gd name="connsiteX40" fmla="*/ 495682 w 5151032"/>
                    <a:gd name="connsiteY40" fmla="*/ 1848147 h 3635373"/>
                    <a:gd name="connsiteX41" fmla="*/ 532752 w 5151032"/>
                    <a:gd name="connsiteY41" fmla="*/ 1736936 h 3635373"/>
                    <a:gd name="connsiteX42" fmla="*/ 569822 w 5151032"/>
                    <a:gd name="connsiteY42" fmla="*/ 1650439 h 3635373"/>
                    <a:gd name="connsiteX43" fmla="*/ 631606 w 5151032"/>
                    <a:gd name="connsiteY43" fmla="*/ 1526871 h 3635373"/>
                    <a:gd name="connsiteX44" fmla="*/ 656319 w 5151032"/>
                    <a:gd name="connsiteY44" fmla="*/ 1489801 h 3635373"/>
                    <a:gd name="connsiteX45" fmla="*/ 681033 w 5151032"/>
                    <a:gd name="connsiteY45" fmla="*/ 1452731 h 3635373"/>
                    <a:gd name="connsiteX46" fmla="*/ 693390 w 5151032"/>
                    <a:gd name="connsiteY46" fmla="*/ 1403304 h 3635373"/>
                    <a:gd name="connsiteX47" fmla="*/ 730460 w 5151032"/>
                    <a:gd name="connsiteY47" fmla="*/ 1366233 h 3635373"/>
                    <a:gd name="connsiteX48" fmla="*/ 755174 w 5151032"/>
                    <a:gd name="connsiteY48" fmla="*/ 1329163 h 3635373"/>
                    <a:gd name="connsiteX49" fmla="*/ 767530 w 5151032"/>
                    <a:gd name="connsiteY49" fmla="*/ 1279736 h 3635373"/>
                    <a:gd name="connsiteX50" fmla="*/ 841671 w 5151032"/>
                    <a:gd name="connsiteY50" fmla="*/ 1230309 h 3635373"/>
                    <a:gd name="connsiteX51" fmla="*/ 878741 w 5151032"/>
                    <a:gd name="connsiteY51" fmla="*/ 1205595 h 3635373"/>
                    <a:gd name="connsiteX52" fmla="*/ 952882 w 5151032"/>
                    <a:gd name="connsiteY52" fmla="*/ 1180882 h 3635373"/>
                    <a:gd name="connsiteX53" fmla="*/ 989952 w 5151032"/>
                    <a:gd name="connsiteY53" fmla="*/ 1156168 h 3635373"/>
                    <a:gd name="connsiteX54" fmla="*/ 1014665 w 5151032"/>
                    <a:gd name="connsiteY54" fmla="*/ 1119098 h 3635373"/>
                    <a:gd name="connsiteX55" fmla="*/ 1088806 w 5151032"/>
                    <a:gd name="connsiteY55" fmla="*/ 1094385 h 3635373"/>
                    <a:gd name="connsiteX56" fmla="*/ 1162946 w 5151032"/>
                    <a:gd name="connsiteY56" fmla="*/ 1032601 h 3635373"/>
                    <a:gd name="connsiteX57" fmla="*/ 1200017 w 5151032"/>
                    <a:gd name="connsiteY57" fmla="*/ 1007887 h 3635373"/>
                    <a:gd name="connsiteX58" fmla="*/ 1261801 w 5151032"/>
                    <a:gd name="connsiteY58" fmla="*/ 921390 h 3635373"/>
                    <a:gd name="connsiteX59" fmla="*/ 1298871 w 5151032"/>
                    <a:gd name="connsiteY59" fmla="*/ 847249 h 3635373"/>
                    <a:gd name="connsiteX60" fmla="*/ 1360655 w 5151032"/>
                    <a:gd name="connsiteY60" fmla="*/ 760752 h 3635373"/>
                    <a:gd name="connsiteX61" fmla="*/ 1410082 w 5151032"/>
                    <a:gd name="connsiteY61" fmla="*/ 686612 h 3635373"/>
                    <a:gd name="connsiteX62" fmla="*/ 1459509 w 5151032"/>
                    <a:gd name="connsiteY62" fmla="*/ 612471 h 3635373"/>
                    <a:gd name="connsiteX63" fmla="*/ 1508936 w 5151032"/>
                    <a:gd name="connsiteY63" fmla="*/ 538331 h 3635373"/>
                    <a:gd name="connsiteX64" fmla="*/ 1558363 w 5151032"/>
                    <a:gd name="connsiteY64" fmla="*/ 488904 h 3635373"/>
                    <a:gd name="connsiteX65" fmla="*/ 1607790 w 5151032"/>
                    <a:gd name="connsiteY65" fmla="*/ 427120 h 3635373"/>
                    <a:gd name="connsiteX66" fmla="*/ 1657217 w 5151032"/>
                    <a:gd name="connsiteY66" fmla="*/ 340622 h 3635373"/>
                    <a:gd name="connsiteX67" fmla="*/ 1743714 w 5151032"/>
                    <a:gd name="connsiteY67" fmla="*/ 254125 h 3635373"/>
                    <a:gd name="connsiteX68" fmla="*/ 1817855 w 5151032"/>
                    <a:gd name="connsiteY68" fmla="*/ 204698 h 3635373"/>
                    <a:gd name="connsiteX69" fmla="*/ 1891995 w 5151032"/>
                    <a:gd name="connsiteY69" fmla="*/ 179985 h 3635373"/>
                    <a:gd name="connsiteX70" fmla="*/ 1966136 w 5151032"/>
                    <a:gd name="connsiteY70" fmla="*/ 142914 h 3635373"/>
                    <a:gd name="connsiteX71" fmla="*/ 2052633 w 5151032"/>
                    <a:gd name="connsiteY71" fmla="*/ 105844 h 3635373"/>
                    <a:gd name="connsiteX72" fmla="*/ 2139130 w 5151032"/>
                    <a:gd name="connsiteY72" fmla="*/ 68774 h 3635373"/>
                    <a:gd name="connsiteX73" fmla="*/ 2213271 w 5151032"/>
                    <a:gd name="connsiteY73" fmla="*/ 44060 h 3635373"/>
                    <a:gd name="connsiteX74" fmla="*/ 2250341 w 5151032"/>
                    <a:gd name="connsiteY74" fmla="*/ 31704 h 3635373"/>
                    <a:gd name="connsiteX75" fmla="*/ 2361552 w 5151032"/>
                    <a:gd name="connsiteY75" fmla="*/ 19347 h 3635373"/>
                    <a:gd name="connsiteX76" fmla="*/ 2398622 w 5151032"/>
                    <a:gd name="connsiteY76" fmla="*/ 6990 h 3635373"/>
                    <a:gd name="connsiteX77" fmla="*/ 2794038 w 5151032"/>
                    <a:gd name="connsiteY77" fmla="*/ 31704 h 3635373"/>
                    <a:gd name="connsiteX78" fmla="*/ 2843465 w 5151032"/>
                    <a:gd name="connsiteY78" fmla="*/ 56417 h 3635373"/>
                    <a:gd name="connsiteX79" fmla="*/ 2880536 w 5151032"/>
                    <a:gd name="connsiteY79" fmla="*/ 68774 h 3635373"/>
                    <a:gd name="connsiteX80" fmla="*/ 2954676 w 5151032"/>
                    <a:gd name="connsiteY80" fmla="*/ 105844 h 3635373"/>
                    <a:gd name="connsiteX81" fmla="*/ 2991746 w 5151032"/>
                    <a:gd name="connsiteY81" fmla="*/ 118201 h 3635373"/>
                    <a:gd name="connsiteX82" fmla="*/ 3065887 w 5151032"/>
                    <a:gd name="connsiteY82" fmla="*/ 155271 h 3635373"/>
                    <a:gd name="connsiteX83" fmla="*/ 3102957 w 5151032"/>
                    <a:gd name="connsiteY83" fmla="*/ 192341 h 3635373"/>
                    <a:gd name="connsiteX84" fmla="*/ 3152384 w 5151032"/>
                    <a:gd name="connsiteY84" fmla="*/ 229412 h 3635373"/>
                    <a:gd name="connsiteX85" fmla="*/ 3238882 w 5151032"/>
                    <a:gd name="connsiteY85" fmla="*/ 278839 h 3635373"/>
                    <a:gd name="connsiteX86" fmla="*/ 3275952 w 5151032"/>
                    <a:gd name="connsiteY86" fmla="*/ 291195 h 3635373"/>
                    <a:gd name="connsiteX87" fmla="*/ 3350092 w 5151032"/>
                    <a:gd name="connsiteY87" fmla="*/ 352979 h 3635373"/>
                    <a:gd name="connsiteX88" fmla="*/ 3424233 w 5151032"/>
                    <a:gd name="connsiteY88" fmla="*/ 402406 h 3635373"/>
                    <a:gd name="connsiteX89" fmla="*/ 3473660 w 5151032"/>
                    <a:gd name="connsiteY89" fmla="*/ 439476 h 3635373"/>
                    <a:gd name="connsiteX90" fmla="*/ 3510730 w 5151032"/>
                    <a:gd name="connsiteY90" fmla="*/ 464190 h 3635373"/>
                    <a:gd name="connsiteX91" fmla="*/ 3621941 w 5151032"/>
                    <a:gd name="connsiteY91" fmla="*/ 550687 h 3635373"/>
                    <a:gd name="connsiteX92" fmla="*/ 3745509 w 5151032"/>
                    <a:gd name="connsiteY92" fmla="*/ 736039 h 3635373"/>
                    <a:gd name="connsiteX93" fmla="*/ 3770222 w 5151032"/>
                    <a:gd name="connsiteY93" fmla="*/ 785466 h 3635373"/>
                    <a:gd name="connsiteX94" fmla="*/ 3844363 w 5151032"/>
                    <a:gd name="connsiteY94" fmla="*/ 847249 h 3635373"/>
                    <a:gd name="connsiteX95" fmla="*/ 3955574 w 5151032"/>
                    <a:gd name="connsiteY95" fmla="*/ 884320 h 3635373"/>
                    <a:gd name="connsiteX96" fmla="*/ 3992644 w 5151032"/>
                    <a:gd name="connsiteY96" fmla="*/ 896676 h 3635373"/>
                    <a:gd name="connsiteX97" fmla="*/ 4091498 w 5151032"/>
                    <a:gd name="connsiteY97" fmla="*/ 921390 h 3635373"/>
                    <a:gd name="connsiteX98" fmla="*/ 4128568 w 5151032"/>
                    <a:gd name="connsiteY98" fmla="*/ 946104 h 3635373"/>
                    <a:gd name="connsiteX99" fmla="*/ 4227422 w 5151032"/>
                    <a:gd name="connsiteY99" fmla="*/ 970817 h 3635373"/>
                    <a:gd name="connsiteX100" fmla="*/ 4301563 w 5151032"/>
                    <a:gd name="connsiteY100" fmla="*/ 1007887 h 3635373"/>
                    <a:gd name="connsiteX101" fmla="*/ 4326276 w 5151032"/>
                    <a:gd name="connsiteY101" fmla="*/ 1044958 h 3635373"/>
                    <a:gd name="connsiteX102" fmla="*/ 4363346 w 5151032"/>
                    <a:gd name="connsiteY102" fmla="*/ 1069671 h 3635373"/>
                    <a:gd name="connsiteX103" fmla="*/ 4375703 w 5151032"/>
                    <a:gd name="connsiteY103" fmla="*/ 1106741 h 3635373"/>
                    <a:gd name="connsiteX104" fmla="*/ 4425130 w 5151032"/>
                    <a:gd name="connsiteY104" fmla="*/ 1180882 h 3635373"/>
                    <a:gd name="connsiteX105" fmla="*/ 4462201 w 5151032"/>
                    <a:gd name="connsiteY105" fmla="*/ 1230309 h 3635373"/>
                    <a:gd name="connsiteX106" fmla="*/ 4486914 w 5151032"/>
                    <a:gd name="connsiteY106" fmla="*/ 1279736 h 3635373"/>
                    <a:gd name="connsiteX107" fmla="*/ 4511628 w 5151032"/>
                    <a:gd name="connsiteY107" fmla="*/ 1316806 h 3635373"/>
                    <a:gd name="connsiteX108" fmla="*/ 4536341 w 5151032"/>
                    <a:gd name="connsiteY108" fmla="*/ 1366233 h 3635373"/>
                    <a:gd name="connsiteX109" fmla="*/ 4585768 w 5151032"/>
                    <a:gd name="connsiteY109" fmla="*/ 1452731 h 3635373"/>
                    <a:gd name="connsiteX110" fmla="*/ 4598125 w 5151032"/>
                    <a:gd name="connsiteY110" fmla="*/ 1489801 h 3635373"/>
                    <a:gd name="connsiteX111" fmla="*/ 4622838 w 5151032"/>
                    <a:gd name="connsiteY111" fmla="*/ 1539228 h 3635373"/>
                    <a:gd name="connsiteX112" fmla="*/ 4635195 w 5151032"/>
                    <a:gd name="connsiteY112" fmla="*/ 1588655 h 3635373"/>
                    <a:gd name="connsiteX113" fmla="*/ 4659909 w 5151032"/>
                    <a:gd name="connsiteY113" fmla="*/ 1662795 h 3635373"/>
                    <a:gd name="connsiteX114" fmla="*/ 4684622 w 5151032"/>
                    <a:gd name="connsiteY114" fmla="*/ 1736936 h 3635373"/>
                    <a:gd name="connsiteX115" fmla="*/ 4734049 w 5151032"/>
                    <a:gd name="connsiteY115" fmla="*/ 1835790 h 3635373"/>
                    <a:gd name="connsiteX116" fmla="*/ 4758763 w 5151032"/>
                    <a:gd name="connsiteY116" fmla="*/ 1947001 h 3635373"/>
                    <a:gd name="connsiteX117" fmla="*/ 4771119 w 5151032"/>
                    <a:gd name="connsiteY117" fmla="*/ 1984071 h 3635373"/>
                    <a:gd name="connsiteX118" fmla="*/ 4746406 w 5151032"/>
                    <a:gd name="connsiteY118" fmla="*/ 2391844 h 3635373"/>
                    <a:gd name="connsiteX119" fmla="*/ 4696979 w 5151032"/>
                    <a:gd name="connsiteY119" fmla="*/ 2515412 h 3635373"/>
                    <a:gd name="connsiteX120" fmla="*/ 4647552 w 5151032"/>
                    <a:gd name="connsiteY120" fmla="*/ 2638979 h 3635373"/>
                    <a:gd name="connsiteX121" fmla="*/ 4610482 w 5151032"/>
                    <a:gd name="connsiteY121" fmla="*/ 2774904 h 3635373"/>
                    <a:gd name="connsiteX122" fmla="*/ 4598125 w 5151032"/>
                    <a:gd name="connsiteY122" fmla="*/ 2811974 h 3635373"/>
                    <a:gd name="connsiteX123" fmla="*/ 4573411 w 5151032"/>
                    <a:gd name="connsiteY123" fmla="*/ 2849044 h 3635373"/>
                    <a:gd name="connsiteX124" fmla="*/ 4536341 w 5151032"/>
                    <a:gd name="connsiteY124" fmla="*/ 2947898 h 3635373"/>
                    <a:gd name="connsiteX125" fmla="*/ 4511628 w 5151032"/>
                    <a:gd name="connsiteY125" fmla="*/ 3022039 h 3635373"/>
                    <a:gd name="connsiteX126" fmla="*/ 4449844 w 5151032"/>
                    <a:gd name="connsiteY126" fmla="*/ 3133249 h 3635373"/>
                    <a:gd name="connsiteX127" fmla="*/ 4486914 w 5151032"/>
                    <a:gd name="connsiteY127" fmla="*/ 3145606 h 3635373"/>
                    <a:gd name="connsiteX128" fmla="*/ 4709336 w 5151032"/>
                    <a:gd name="connsiteY128" fmla="*/ 3120893 h 3635373"/>
                    <a:gd name="connsiteX129" fmla="*/ 4857617 w 5151032"/>
                    <a:gd name="connsiteY129" fmla="*/ 3133249 h 3635373"/>
                    <a:gd name="connsiteX130" fmla="*/ 4931757 w 5151032"/>
                    <a:gd name="connsiteY130" fmla="*/ 3157963 h 3635373"/>
                    <a:gd name="connsiteX131" fmla="*/ 4968828 w 5151032"/>
                    <a:gd name="connsiteY131" fmla="*/ 3195033 h 3635373"/>
                    <a:gd name="connsiteX132" fmla="*/ 5005898 w 5151032"/>
                    <a:gd name="connsiteY132" fmla="*/ 3207390 h 3635373"/>
                    <a:gd name="connsiteX133" fmla="*/ 5092395 w 5151032"/>
                    <a:gd name="connsiteY133" fmla="*/ 3244460 h 3635373"/>
                    <a:gd name="connsiteX134" fmla="*/ 5129465 w 5151032"/>
                    <a:gd name="connsiteY134" fmla="*/ 3293887 h 3635373"/>
                    <a:gd name="connsiteX135" fmla="*/ 5141822 w 5151032"/>
                    <a:gd name="connsiteY135" fmla="*/ 3330958 h 3635373"/>
                    <a:gd name="connsiteX136" fmla="*/ 5067682 w 5151032"/>
                    <a:gd name="connsiteY136" fmla="*/ 3355671 h 3635373"/>
                    <a:gd name="connsiteX137" fmla="*/ 5030611 w 5151032"/>
                    <a:gd name="connsiteY137" fmla="*/ 3368028 h 3635373"/>
                    <a:gd name="connsiteX138" fmla="*/ 4981184 w 5151032"/>
                    <a:gd name="connsiteY138" fmla="*/ 3380385 h 3635373"/>
                    <a:gd name="connsiteX139" fmla="*/ 4869974 w 5151032"/>
                    <a:gd name="connsiteY139" fmla="*/ 3417455 h 3635373"/>
                    <a:gd name="connsiteX140" fmla="*/ 4808190 w 5151032"/>
                    <a:gd name="connsiteY140" fmla="*/ 3442168 h 3635373"/>
                    <a:gd name="connsiteX141" fmla="*/ 4190352 w 5151032"/>
                    <a:gd name="connsiteY141" fmla="*/ 3429812 h 3635373"/>
                    <a:gd name="connsiteX142" fmla="*/ 4128568 w 5151032"/>
                    <a:gd name="connsiteY142" fmla="*/ 3330958 h 3635373"/>
                    <a:gd name="connsiteX143" fmla="*/ 4054428 w 5151032"/>
                    <a:gd name="connsiteY143" fmla="*/ 3306244 h 3635373"/>
                    <a:gd name="connsiteX144" fmla="*/ 4029714 w 5151032"/>
                    <a:gd name="connsiteY144" fmla="*/ 3343314 h 3635373"/>
                    <a:gd name="connsiteX145" fmla="*/ 3955574 w 5151032"/>
                    <a:gd name="connsiteY145" fmla="*/ 3405098 h 3635373"/>
                    <a:gd name="connsiteX146" fmla="*/ 3918503 w 5151032"/>
                    <a:gd name="connsiteY146" fmla="*/ 3417455 h 3635373"/>
                    <a:gd name="connsiteX147" fmla="*/ 3893790 w 5151032"/>
                    <a:gd name="connsiteY147" fmla="*/ 3454525 h 3635373"/>
                    <a:gd name="connsiteX148" fmla="*/ 3936523 w 5151032"/>
                    <a:gd name="connsiteY148" fmla="*/ 3562004 h 3635373"/>
                    <a:gd name="connsiteX149" fmla="*/ 3771767 w 5151032"/>
                    <a:gd name="connsiteY149" fmla="*/ 3595211 h 3635373"/>
                    <a:gd name="connsiteX150" fmla="*/ 3602248 w 5151032"/>
                    <a:gd name="connsiteY150" fmla="*/ 3574104 h 3635373"/>
                    <a:gd name="connsiteX151" fmla="*/ 3441224 w 5151032"/>
                    <a:gd name="connsiteY151" fmla="*/ 3619925 h 3635373"/>
                    <a:gd name="connsiteX152" fmla="*/ 3380469 w 5151032"/>
                    <a:gd name="connsiteY152" fmla="*/ 3575132 h 3635373"/>
                    <a:gd name="connsiteX153" fmla="*/ 3214168 w 5151032"/>
                    <a:gd name="connsiteY153" fmla="*/ 3602806 h 3635373"/>
                    <a:gd name="connsiteX154" fmla="*/ 3177098 w 5151032"/>
                    <a:gd name="connsiteY154" fmla="*/ 3578093 h 3635373"/>
                    <a:gd name="connsiteX155" fmla="*/ 3164741 w 5151032"/>
                    <a:gd name="connsiteY155" fmla="*/ 3541022 h 3635373"/>
                    <a:gd name="connsiteX156" fmla="*/ 3226525 w 5151032"/>
                    <a:gd name="connsiteY156" fmla="*/ 3466882 h 3635373"/>
                    <a:gd name="connsiteX0" fmla="*/ 3226525 w 5151032"/>
                    <a:gd name="connsiteY0" fmla="*/ 3466882 h 3635373"/>
                    <a:gd name="connsiteX1" fmla="*/ 1743714 w 5151032"/>
                    <a:gd name="connsiteY1" fmla="*/ 3479239 h 3635373"/>
                    <a:gd name="connsiteX2" fmla="*/ 1756071 w 5151032"/>
                    <a:gd name="connsiteY2" fmla="*/ 3528666 h 3635373"/>
                    <a:gd name="connsiteX3" fmla="*/ 1768428 w 5151032"/>
                    <a:gd name="connsiteY3" fmla="*/ 3565736 h 3635373"/>
                    <a:gd name="connsiteX4" fmla="*/ 1743714 w 5151032"/>
                    <a:gd name="connsiteY4" fmla="*/ 3615163 h 3635373"/>
                    <a:gd name="connsiteX5" fmla="*/ 1563769 w 5151032"/>
                    <a:gd name="connsiteY5" fmla="*/ 3541795 h 3635373"/>
                    <a:gd name="connsiteX6" fmla="*/ 1526956 w 5151032"/>
                    <a:gd name="connsiteY6" fmla="*/ 3630351 h 3635373"/>
                    <a:gd name="connsiteX7" fmla="*/ 1321010 w 5151032"/>
                    <a:gd name="connsiteY7" fmla="*/ 3560845 h 3635373"/>
                    <a:gd name="connsiteX8" fmla="*/ 1217265 w 5151032"/>
                    <a:gd name="connsiteY8" fmla="*/ 3615163 h 3635373"/>
                    <a:gd name="connsiteX9" fmla="*/ 1135659 w 5151032"/>
                    <a:gd name="connsiteY9" fmla="*/ 3564706 h 3635373"/>
                    <a:gd name="connsiteX10" fmla="*/ 998575 w 5151032"/>
                    <a:gd name="connsiteY10" fmla="*/ 3576161 h 3635373"/>
                    <a:gd name="connsiteX11" fmla="*/ 1010804 w 5151032"/>
                    <a:gd name="connsiteY11" fmla="*/ 3473575 h 3635373"/>
                    <a:gd name="connsiteX12" fmla="*/ 1076449 w 5151032"/>
                    <a:gd name="connsiteY12" fmla="*/ 3429812 h 3635373"/>
                    <a:gd name="connsiteX13" fmla="*/ 977595 w 5151032"/>
                    <a:gd name="connsiteY13" fmla="*/ 3429812 h 3635373"/>
                    <a:gd name="connsiteX14" fmla="*/ 792244 w 5151032"/>
                    <a:gd name="connsiteY14" fmla="*/ 3442168 h 3635373"/>
                    <a:gd name="connsiteX15" fmla="*/ 718103 w 5151032"/>
                    <a:gd name="connsiteY15" fmla="*/ 3466882 h 3635373"/>
                    <a:gd name="connsiteX16" fmla="*/ 681033 w 5151032"/>
                    <a:gd name="connsiteY16" fmla="*/ 3479239 h 3635373"/>
                    <a:gd name="connsiteX17" fmla="*/ 508038 w 5151032"/>
                    <a:gd name="connsiteY17" fmla="*/ 3454525 h 3635373"/>
                    <a:gd name="connsiteX18" fmla="*/ 446255 w 5151032"/>
                    <a:gd name="connsiteY18" fmla="*/ 3442168 h 3635373"/>
                    <a:gd name="connsiteX19" fmla="*/ 75552 w 5151032"/>
                    <a:gd name="connsiteY19" fmla="*/ 3429812 h 3635373"/>
                    <a:gd name="connsiteX20" fmla="*/ 50838 w 5151032"/>
                    <a:gd name="connsiteY20" fmla="*/ 3306244 h 3635373"/>
                    <a:gd name="connsiteX21" fmla="*/ 112622 w 5151032"/>
                    <a:gd name="connsiteY21" fmla="*/ 3293887 h 3635373"/>
                    <a:gd name="connsiteX22" fmla="*/ 236190 w 5151032"/>
                    <a:gd name="connsiteY22" fmla="*/ 3256817 h 3635373"/>
                    <a:gd name="connsiteX23" fmla="*/ 273260 w 5151032"/>
                    <a:gd name="connsiteY23" fmla="*/ 3232104 h 3635373"/>
                    <a:gd name="connsiteX24" fmla="*/ 285617 w 5151032"/>
                    <a:gd name="connsiteY24" fmla="*/ 3195033 h 3635373"/>
                    <a:gd name="connsiteX25" fmla="*/ 322687 w 5151032"/>
                    <a:gd name="connsiteY25" fmla="*/ 3182676 h 3635373"/>
                    <a:gd name="connsiteX26" fmla="*/ 372114 w 5151032"/>
                    <a:gd name="connsiteY26" fmla="*/ 3157963 h 3635373"/>
                    <a:gd name="connsiteX27" fmla="*/ 804601 w 5151032"/>
                    <a:gd name="connsiteY27" fmla="*/ 3145606 h 3635373"/>
                    <a:gd name="connsiteX28" fmla="*/ 804601 w 5151032"/>
                    <a:gd name="connsiteY28" fmla="*/ 2972612 h 3635373"/>
                    <a:gd name="connsiteX29" fmla="*/ 742817 w 5151032"/>
                    <a:gd name="connsiteY29" fmla="*/ 2898471 h 3635373"/>
                    <a:gd name="connsiteX30" fmla="*/ 718103 w 5151032"/>
                    <a:gd name="connsiteY30" fmla="*/ 2861401 h 3635373"/>
                    <a:gd name="connsiteX31" fmla="*/ 656319 w 5151032"/>
                    <a:gd name="connsiteY31" fmla="*/ 2774904 h 3635373"/>
                    <a:gd name="connsiteX32" fmla="*/ 619249 w 5151032"/>
                    <a:gd name="connsiteY32" fmla="*/ 2676049 h 3635373"/>
                    <a:gd name="connsiteX33" fmla="*/ 594536 w 5151032"/>
                    <a:gd name="connsiteY33" fmla="*/ 2589552 h 3635373"/>
                    <a:gd name="connsiteX34" fmla="*/ 569822 w 5151032"/>
                    <a:gd name="connsiteY34" fmla="*/ 2552482 h 3635373"/>
                    <a:gd name="connsiteX35" fmla="*/ 557465 w 5151032"/>
                    <a:gd name="connsiteY35" fmla="*/ 2503055 h 3635373"/>
                    <a:gd name="connsiteX36" fmla="*/ 532752 w 5151032"/>
                    <a:gd name="connsiteY36" fmla="*/ 2428914 h 3635373"/>
                    <a:gd name="connsiteX37" fmla="*/ 508038 w 5151032"/>
                    <a:gd name="connsiteY37" fmla="*/ 2342417 h 3635373"/>
                    <a:gd name="connsiteX38" fmla="*/ 495682 w 5151032"/>
                    <a:gd name="connsiteY38" fmla="*/ 2255920 h 3635373"/>
                    <a:gd name="connsiteX39" fmla="*/ 483325 w 5151032"/>
                    <a:gd name="connsiteY39" fmla="*/ 2194136 h 3635373"/>
                    <a:gd name="connsiteX40" fmla="*/ 495682 w 5151032"/>
                    <a:gd name="connsiteY40" fmla="*/ 1848147 h 3635373"/>
                    <a:gd name="connsiteX41" fmla="*/ 532752 w 5151032"/>
                    <a:gd name="connsiteY41" fmla="*/ 1736936 h 3635373"/>
                    <a:gd name="connsiteX42" fmla="*/ 569822 w 5151032"/>
                    <a:gd name="connsiteY42" fmla="*/ 1650439 h 3635373"/>
                    <a:gd name="connsiteX43" fmla="*/ 631606 w 5151032"/>
                    <a:gd name="connsiteY43" fmla="*/ 1526871 h 3635373"/>
                    <a:gd name="connsiteX44" fmla="*/ 656319 w 5151032"/>
                    <a:gd name="connsiteY44" fmla="*/ 1489801 h 3635373"/>
                    <a:gd name="connsiteX45" fmla="*/ 681033 w 5151032"/>
                    <a:gd name="connsiteY45" fmla="*/ 1452731 h 3635373"/>
                    <a:gd name="connsiteX46" fmla="*/ 693390 w 5151032"/>
                    <a:gd name="connsiteY46" fmla="*/ 1403304 h 3635373"/>
                    <a:gd name="connsiteX47" fmla="*/ 730460 w 5151032"/>
                    <a:gd name="connsiteY47" fmla="*/ 1366233 h 3635373"/>
                    <a:gd name="connsiteX48" fmla="*/ 755174 w 5151032"/>
                    <a:gd name="connsiteY48" fmla="*/ 1329163 h 3635373"/>
                    <a:gd name="connsiteX49" fmla="*/ 767530 w 5151032"/>
                    <a:gd name="connsiteY49" fmla="*/ 1279736 h 3635373"/>
                    <a:gd name="connsiteX50" fmla="*/ 841671 w 5151032"/>
                    <a:gd name="connsiteY50" fmla="*/ 1230309 h 3635373"/>
                    <a:gd name="connsiteX51" fmla="*/ 878741 w 5151032"/>
                    <a:gd name="connsiteY51" fmla="*/ 1205595 h 3635373"/>
                    <a:gd name="connsiteX52" fmla="*/ 952882 w 5151032"/>
                    <a:gd name="connsiteY52" fmla="*/ 1180882 h 3635373"/>
                    <a:gd name="connsiteX53" fmla="*/ 989952 w 5151032"/>
                    <a:gd name="connsiteY53" fmla="*/ 1156168 h 3635373"/>
                    <a:gd name="connsiteX54" fmla="*/ 1014665 w 5151032"/>
                    <a:gd name="connsiteY54" fmla="*/ 1119098 h 3635373"/>
                    <a:gd name="connsiteX55" fmla="*/ 1088806 w 5151032"/>
                    <a:gd name="connsiteY55" fmla="*/ 1094385 h 3635373"/>
                    <a:gd name="connsiteX56" fmla="*/ 1162946 w 5151032"/>
                    <a:gd name="connsiteY56" fmla="*/ 1032601 h 3635373"/>
                    <a:gd name="connsiteX57" fmla="*/ 1200017 w 5151032"/>
                    <a:gd name="connsiteY57" fmla="*/ 1007887 h 3635373"/>
                    <a:gd name="connsiteX58" fmla="*/ 1261801 w 5151032"/>
                    <a:gd name="connsiteY58" fmla="*/ 921390 h 3635373"/>
                    <a:gd name="connsiteX59" fmla="*/ 1298871 w 5151032"/>
                    <a:gd name="connsiteY59" fmla="*/ 847249 h 3635373"/>
                    <a:gd name="connsiteX60" fmla="*/ 1360655 w 5151032"/>
                    <a:gd name="connsiteY60" fmla="*/ 760752 h 3635373"/>
                    <a:gd name="connsiteX61" fmla="*/ 1410082 w 5151032"/>
                    <a:gd name="connsiteY61" fmla="*/ 686612 h 3635373"/>
                    <a:gd name="connsiteX62" fmla="*/ 1459509 w 5151032"/>
                    <a:gd name="connsiteY62" fmla="*/ 612471 h 3635373"/>
                    <a:gd name="connsiteX63" fmla="*/ 1508936 w 5151032"/>
                    <a:gd name="connsiteY63" fmla="*/ 538331 h 3635373"/>
                    <a:gd name="connsiteX64" fmla="*/ 1558363 w 5151032"/>
                    <a:gd name="connsiteY64" fmla="*/ 488904 h 3635373"/>
                    <a:gd name="connsiteX65" fmla="*/ 1607790 w 5151032"/>
                    <a:gd name="connsiteY65" fmla="*/ 427120 h 3635373"/>
                    <a:gd name="connsiteX66" fmla="*/ 1657217 w 5151032"/>
                    <a:gd name="connsiteY66" fmla="*/ 340622 h 3635373"/>
                    <a:gd name="connsiteX67" fmla="*/ 1743714 w 5151032"/>
                    <a:gd name="connsiteY67" fmla="*/ 254125 h 3635373"/>
                    <a:gd name="connsiteX68" fmla="*/ 1817855 w 5151032"/>
                    <a:gd name="connsiteY68" fmla="*/ 204698 h 3635373"/>
                    <a:gd name="connsiteX69" fmla="*/ 1891995 w 5151032"/>
                    <a:gd name="connsiteY69" fmla="*/ 179985 h 3635373"/>
                    <a:gd name="connsiteX70" fmla="*/ 1966136 w 5151032"/>
                    <a:gd name="connsiteY70" fmla="*/ 142914 h 3635373"/>
                    <a:gd name="connsiteX71" fmla="*/ 2052633 w 5151032"/>
                    <a:gd name="connsiteY71" fmla="*/ 105844 h 3635373"/>
                    <a:gd name="connsiteX72" fmla="*/ 2139130 w 5151032"/>
                    <a:gd name="connsiteY72" fmla="*/ 68774 h 3635373"/>
                    <a:gd name="connsiteX73" fmla="*/ 2213271 w 5151032"/>
                    <a:gd name="connsiteY73" fmla="*/ 44060 h 3635373"/>
                    <a:gd name="connsiteX74" fmla="*/ 2250341 w 5151032"/>
                    <a:gd name="connsiteY74" fmla="*/ 31704 h 3635373"/>
                    <a:gd name="connsiteX75" fmla="*/ 2361552 w 5151032"/>
                    <a:gd name="connsiteY75" fmla="*/ 19347 h 3635373"/>
                    <a:gd name="connsiteX76" fmla="*/ 2398622 w 5151032"/>
                    <a:gd name="connsiteY76" fmla="*/ 6990 h 3635373"/>
                    <a:gd name="connsiteX77" fmla="*/ 2794038 w 5151032"/>
                    <a:gd name="connsiteY77" fmla="*/ 31704 h 3635373"/>
                    <a:gd name="connsiteX78" fmla="*/ 2843465 w 5151032"/>
                    <a:gd name="connsiteY78" fmla="*/ 56417 h 3635373"/>
                    <a:gd name="connsiteX79" fmla="*/ 2880536 w 5151032"/>
                    <a:gd name="connsiteY79" fmla="*/ 68774 h 3635373"/>
                    <a:gd name="connsiteX80" fmla="*/ 2954676 w 5151032"/>
                    <a:gd name="connsiteY80" fmla="*/ 105844 h 3635373"/>
                    <a:gd name="connsiteX81" fmla="*/ 2991746 w 5151032"/>
                    <a:gd name="connsiteY81" fmla="*/ 118201 h 3635373"/>
                    <a:gd name="connsiteX82" fmla="*/ 3065887 w 5151032"/>
                    <a:gd name="connsiteY82" fmla="*/ 155271 h 3635373"/>
                    <a:gd name="connsiteX83" fmla="*/ 3102957 w 5151032"/>
                    <a:gd name="connsiteY83" fmla="*/ 192341 h 3635373"/>
                    <a:gd name="connsiteX84" fmla="*/ 3152384 w 5151032"/>
                    <a:gd name="connsiteY84" fmla="*/ 229412 h 3635373"/>
                    <a:gd name="connsiteX85" fmla="*/ 3238882 w 5151032"/>
                    <a:gd name="connsiteY85" fmla="*/ 278839 h 3635373"/>
                    <a:gd name="connsiteX86" fmla="*/ 3275952 w 5151032"/>
                    <a:gd name="connsiteY86" fmla="*/ 291195 h 3635373"/>
                    <a:gd name="connsiteX87" fmla="*/ 3350092 w 5151032"/>
                    <a:gd name="connsiteY87" fmla="*/ 352979 h 3635373"/>
                    <a:gd name="connsiteX88" fmla="*/ 3424233 w 5151032"/>
                    <a:gd name="connsiteY88" fmla="*/ 402406 h 3635373"/>
                    <a:gd name="connsiteX89" fmla="*/ 3473660 w 5151032"/>
                    <a:gd name="connsiteY89" fmla="*/ 439476 h 3635373"/>
                    <a:gd name="connsiteX90" fmla="*/ 3510730 w 5151032"/>
                    <a:gd name="connsiteY90" fmla="*/ 464190 h 3635373"/>
                    <a:gd name="connsiteX91" fmla="*/ 3621941 w 5151032"/>
                    <a:gd name="connsiteY91" fmla="*/ 550687 h 3635373"/>
                    <a:gd name="connsiteX92" fmla="*/ 3745509 w 5151032"/>
                    <a:gd name="connsiteY92" fmla="*/ 736039 h 3635373"/>
                    <a:gd name="connsiteX93" fmla="*/ 3770222 w 5151032"/>
                    <a:gd name="connsiteY93" fmla="*/ 785466 h 3635373"/>
                    <a:gd name="connsiteX94" fmla="*/ 3844363 w 5151032"/>
                    <a:gd name="connsiteY94" fmla="*/ 847249 h 3635373"/>
                    <a:gd name="connsiteX95" fmla="*/ 3955574 w 5151032"/>
                    <a:gd name="connsiteY95" fmla="*/ 884320 h 3635373"/>
                    <a:gd name="connsiteX96" fmla="*/ 3992644 w 5151032"/>
                    <a:gd name="connsiteY96" fmla="*/ 896676 h 3635373"/>
                    <a:gd name="connsiteX97" fmla="*/ 4091498 w 5151032"/>
                    <a:gd name="connsiteY97" fmla="*/ 921390 h 3635373"/>
                    <a:gd name="connsiteX98" fmla="*/ 4128568 w 5151032"/>
                    <a:gd name="connsiteY98" fmla="*/ 946104 h 3635373"/>
                    <a:gd name="connsiteX99" fmla="*/ 4227422 w 5151032"/>
                    <a:gd name="connsiteY99" fmla="*/ 970817 h 3635373"/>
                    <a:gd name="connsiteX100" fmla="*/ 4301563 w 5151032"/>
                    <a:gd name="connsiteY100" fmla="*/ 1007887 h 3635373"/>
                    <a:gd name="connsiteX101" fmla="*/ 4326276 w 5151032"/>
                    <a:gd name="connsiteY101" fmla="*/ 1044958 h 3635373"/>
                    <a:gd name="connsiteX102" fmla="*/ 4363346 w 5151032"/>
                    <a:gd name="connsiteY102" fmla="*/ 1069671 h 3635373"/>
                    <a:gd name="connsiteX103" fmla="*/ 4375703 w 5151032"/>
                    <a:gd name="connsiteY103" fmla="*/ 1106741 h 3635373"/>
                    <a:gd name="connsiteX104" fmla="*/ 4425130 w 5151032"/>
                    <a:gd name="connsiteY104" fmla="*/ 1180882 h 3635373"/>
                    <a:gd name="connsiteX105" fmla="*/ 4462201 w 5151032"/>
                    <a:gd name="connsiteY105" fmla="*/ 1230309 h 3635373"/>
                    <a:gd name="connsiteX106" fmla="*/ 4486914 w 5151032"/>
                    <a:gd name="connsiteY106" fmla="*/ 1279736 h 3635373"/>
                    <a:gd name="connsiteX107" fmla="*/ 4511628 w 5151032"/>
                    <a:gd name="connsiteY107" fmla="*/ 1316806 h 3635373"/>
                    <a:gd name="connsiteX108" fmla="*/ 4536341 w 5151032"/>
                    <a:gd name="connsiteY108" fmla="*/ 1366233 h 3635373"/>
                    <a:gd name="connsiteX109" fmla="*/ 4585768 w 5151032"/>
                    <a:gd name="connsiteY109" fmla="*/ 1452731 h 3635373"/>
                    <a:gd name="connsiteX110" fmla="*/ 4598125 w 5151032"/>
                    <a:gd name="connsiteY110" fmla="*/ 1489801 h 3635373"/>
                    <a:gd name="connsiteX111" fmla="*/ 4622838 w 5151032"/>
                    <a:gd name="connsiteY111" fmla="*/ 1539228 h 3635373"/>
                    <a:gd name="connsiteX112" fmla="*/ 4635195 w 5151032"/>
                    <a:gd name="connsiteY112" fmla="*/ 1588655 h 3635373"/>
                    <a:gd name="connsiteX113" fmla="*/ 4659909 w 5151032"/>
                    <a:gd name="connsiteY113" fmla="*/ 1662795 h 3635373"/>
                    <a:gd name="connsiteX114" fmla="*/ 4684622 w 5151032"/>
                    <a:gd name="connsiteY114" fmla="*/ 1736936 h 3635373"/>
                    <a:gd name="connsiteX115" fmla="*/ 4734049 w 5151032"/>
                    <a:gd name="connsiteY115" fmla="*/ 1835790 h 3635373"/>
                    <a:gd name="connsiteX116" fmla="*/ 4758763 w 5151032"/>
                    <a:gd name="connsiteY116" fmla="*/ 1947001 h 3635373"/>
                    <a:gd name="connsiteX117" fmla="*/ 4771119 w 5151032"/>
                    <a:gd name="connsiteY117" fmla="*/ 1984071 h 3635373"/>
                    <a:gd name="connsiteX118" fmla="*/ 4746406 w 5151032"/>
                    <a:gd name="connsiteY118" fmla="*/ 2391844 h 3635373"/>
                    <a:gd name="connsiteX119" fmla="*/ 4696979 w 5151032"/>
                    <a:gd name="connsiteY119" fmla="*/ 2515412 h 3635373"/>
                    <a:gd name="connsiteX120" fmla="*/ 4647552 w 5151032"/>
                    <a:gd name="connsiteY120" fmla="*/ 2638979 h 3635373"/>
                    <a:gd name="connsiteX121" fmla="*/ 4610482 w 5151032"/>
                    <a:gd name="connsiteY121" fmla="*/ 2774904 h 3635373"/>
                    <a:gd name="connsiteX122" fmla="*/ 4598125 w 5151032"/>
                    <a:gd name="connsiteY122" fmla="*/ 2811974 h 3635373"/>
                    <a:gd name="connsiteX123" fmla="*/ 4573411 w 5151032"/>
                    <a:gd name="connsiteY123" fmla="*/ 2849044 h 3635373"/>
                    <a:gd name="connsiteX124" fmla="*/ 4536341 w 5151032"/>
                    <a:gd name="connsiteY124" fmla="*/ 2947898 h 3635373"/>
                    <a:gd name="connsiteX125" fmla="*/ 4511628 w 5151032"/>
                    <a:gd name="connsiteY125" fmla="*/ 3022039 h 3635373"/>
                    <a:gd name="connsiteX126" fmla="*/ 4449844 w 5151032"/>
                    <a:gd name="connsiteY126" fmla="*/ 3133249 h 3635373"/>
                    <a:gd name="connsiteX127" fmla="*/ 4486914 w 5151032"/>
                    <a:gd name="connsiteY127" fmla="*/ 3145606 h 3635373"/>
                    <a:gd name="connsiteX128" fmla="*/ 4709336 w 5151032"/>
                    <a:gd name="connsiteY128" fmla="*/ 3120893 h 3635373"/>
                    <a:gd name="connsiteX129" fmla="*/ 4857617 w 5151032"/>
                    <a:gd name="connsiteY129" fmla="*/ 3133249 h 3635373"/>
                    <a:gd name="connsiteX130" fmla="*/ 4931757 w 5151032"/>
                    <a:gd name="connsiteY130" fmla="*/ 3157963 h 3635373"/>
                    <a:gd name="connsiteX131" fmla="*/ 4968828 w 5151032"/>
                    <a:gd name="connsiteY131" fmla="*/ 3195033 h 3635373"/>
                    <a:gd name="connsiteX132" fmla="*/ 5005898 w 5151032"/>
                    <a:gd name="connsiteY132" fmla="*/ 3207390 h 3635373"/>
                    <a:gd name="connsiteX133" fmla="*/ 5092395 w 5151032"/>
                    <a:gd name="connsiteY133" fmla="*/ 3244460 h 3635373"/>
                    <a:gd name="connsiteX134" fmla="*/ 5129465 w 5151032"/>
                    <a:gd name="connsiteY134" fmla="*/ 3293887 h 3635373"/>
                    <a:gd name="connsiteX135" fmla="*/ 5141822 w 5151032"/>
                    <a:gd name="connsiteY135" fmla="*/ 3330958 h 3635373"/>
                    <a:gd name="connsiteX136" fmla="*/ 5067682 w 5151032"/>
                    <a:gd name="connsiteY136" fmla="*/ 3355671 h 3635373"/>
                    <a:gd name="connsiteX137" fmla="*/ 5030611 w 5151032"/>
                    <a:gd name="connsiteY137" fmla="*/ 3368028 h 3635373"/>
                    <a:gd name="connsiteX138" fmla="*/ 4981184 w 5151032"/>
                    <a:gd name="connsiteY138" fmla="*/ 3380385 h 3635373"/>
                    <a:gd name="connsiteX139" fmla="*/ 4869974 w 5151032"/>
                    <a:gd name="connsiteY139" fmla="*/ 3417455 h 3635373"/>
                    <a:gd name="connsiteX140" fmla="*/ 4808190 w 5151032"/>
                    <a:gd name="connsiteY140" fmla="*/ 3442168 h 3635373"/>
                    <a:gd name="connsiteX141" fmla="*/ 4447527 w 5151032"/>
                    <a:gd name="connsiteY141" fmla="*/ 3358375 h 3635373"/>
                    <a:gd name="connsiteX142" fmla="*/ 4128568 w 5151032"/>
                    <a:gd name="connsiteY142" fmla="*/ 3330958 h 3635373"/>
                    <a:gd name="connsiteX143" fmla="*/ 4054428 w 5151032"/>
                    <a:gd name="connsiteY143" fmla="*/ 3306244 h 3635373"/>
                    <a:gd name="connsiteX144" fmla="*/ 4029714 w 5151032"/>
                    <a:gd name="connsiteY144" fmla="*/ 3343314 h 3635373"/>
                    <a:gd name="connsiteX145" fmla="*/ 3955574 w 5151032"/>
                    <a:gd name="connsiteY145" fmla="*/ 3405098 h 3635373"/>
                    <a:gd name="connsiteX146" fmla="*/ 3918503 w 5151032"/>
                    <a:gd name="connsiteY146" fmla="*/ 3417455 h 3635373"/>
                    <a:gd name="connsiteX147" fmla="*/ 3893790 w 5151032"/>
                    <a:gd name="connsiteY147" fmla="*/ 3454525 h 3635373"/>
                    <a:gd name="connsiteX148" fmla="*/ 3936523 w 5151032"/>
                    <a:gd name="connsiteY148" fmla="*/ 3562004 h 3635373"/>
                    <a:gd name="connsiteX149" fmla="*/ 3771767 w 5151032"/>
                    <a:gd name="connsiteY149" fmla="*/ 3595211 h 3635373"/>
                    <a:gd name="connsiteX150" fmla="*/ 3602248 w 5151032"/>
                    <a:gd name="connsiteY150" fmla="*/ 3574104 h 3635373"/>
                    <a:gd name="connsiteX151" fmla="*/ 3441224 w 5151032"/>
                    <a:gd name="connsiteY151" fmla="*/ 3619925 h 3635373"/>
                    <a:gd name="connsiteX152" fmla="*/ 3380469 w 5151032"/>
                    <a:gd name="connsiteY152" fmla="*/ 3575132 h 3635373"/>
                    <a:gd name="connsiteX153" fmla="*/ 3214168 w 5151032"/>
                    <a:gd name="connsiteY153" fmla="*/ 3602806 h 3635373"/>
                    <a:gd name="connsiteX154" fmla="*/ 3177098 w 5151032"/>
                    <a:gd name="connsiteY154" fmla="*/ 3578093 h 3635373"/>
                    <a:gd name="connsiteX155" fmla="*/ 3164741 w 5151032"/>
                    <a:gd name="connsiteY155" fmla="*/ 3541022 h 3635373"/>
                    <a:gd name="connsiteX156" fmla="*/ 3226525 w 5151032"/>
                    <a:gd name="connsiteY156" fmla="*/ 3466882 h 3635373"/>
                    <a:gd name="connsiteX0" fmla="*/ 3226525 w 5151032"/>
                    <a:gd name="connsiteY0" fmla="*/ 3466882 h 3635373"/>
                    <a:gd name="connsiteX1" fmla="*/ 1743714 w 5151032"/>
                    <a:gd name="connsiteY1" fmla="*/ 3479239 h 3635373"/>
                    <a:gd name="connsiteX2" fmla="*/ 1756071 w 5151032"/>
                    <a:gd name="connsiteY2" fmla="*/ 3528666 h 3635373"/>
                    <a:gd name="connsiteX3" fmla="*/ 1768428 w 5151032"/>
                    <a:gd name="connsiteY3" fmla="*/ 3565736 h 3635373"/>
                    <a:gd name="connsiteX4" fmla="*/ 1743714 w 5151032"/>
                    <a:gd name="connsiteY4" fmla="*/ 3615163 h 3635373"/>
                    <a:gd name="connsiteX5" fmla="*/ 1563769 w 5151032"/>
                    <a:gd name="connsiteY5" fmla="*/ 3541795 h 3635373"/>
                    <a:gd name="connsiteX6" fmla="*/ 1526956 w 5151032"/>
                    <a:gd name="connsiteY6" fmla="*/ 3630351 h 3635373"/>
                    <a:gd name="connsiteX7" fmla="*/ 1321010 w 5151032"/>
                    <a:gd name="connsiteY7" fmla="*/ 3560845 h 3635373"/>
                    <a:gd name="connsiteX8" fmla="*/ 1217265 w 5151032"/>
                    <a:gd name="connsiteY8" fmla="*/ 3615163 h 3635373"/>
                    <a:gd name="connsiteX9" fmla="*/ 1135659 w 5151032"/>
                    <a:gd name="connsiteY9" fmla="*/ 3564706 h 3635373"/>
                    <a:gd name="connsiteX10" fmla="*/ 998575 w 5151032"/>
                    <a:gd name="connsiteY10" fmla="*/ 3576161 h 3635373"/>
                    <a:gd name="connsiteX11" fmla="*/ 1010804 w 5151032"/>
                    <a:gd name="connsiteY11" fmla="*/ 3473575 h 3635373"/>
                    <a:gd name="connsiteX12" fmla="*/ 1076449 w 5151032"/>
                    <a:gd name="connsiteY12" fmla="*/ 3429812 h 3635373"/>
                    <a:gd name="connsiteX13" fmla="*/ 977595 w 5151032"/>
                    <a:gd name="connsiteY13" fmla="*/ 3429812 h 3635373"/>
                    <a:gd name="connsiteX14" fmla="*/ 792244 w 5151032"/>
                    <a:gd name="connsiteY14" fmla="*/ 3442168 h 3635373"/>
                    <a:gd name="connsiteX15" fmla="*/ 718103 w 5151032"/>
                    <a:gd name="connsiteY15" fmla="*/ 3466882 h 3635373"/>
                    <a:gd name="connsiteX16" fmla="*/ 681033 w 5151032"/>
                    <a:gd name="connsiteY16" fmla="*/ 3479239 h 3635373"/>
                    <a:gd name="connsiteX17" fmla="*/ 508038 w 5151032"/>
                    <a:gd name="connsiteY17" fmla="*/ 3454525 h 3635373"/>
                    <a:gd name="connsiteX18" fmla="*/ 446255 w 5151032"/>
                    <a:gd name="connsiteY18" fmla="*/ 3442168 h 3635373"/>
                    <a:gd name="connsiteX19" fmla="*/ 75552 w 5151032"/>
                    <a:gd name="connsiteY19" fmla="*/ 3429812 h 3635373"/>
                    <a:gd name="connsiteX20" fmla="*/ 50838 w 5151032"/>
                    <a:gd name="connsiteY20" fmla="*/ 3306244 h 3635373"/>
                    <a:gd name="connsiteX21" fmla="*/ 112622 w 5151032"/>
                    <a:gd name="connsiteY21" fmla="*/ 3293887 h 3635373"/>
                    <a:gd name="connsiteX22" fmla="*/ 236190 w 5151032"/>
                    <a:gd name="connsiteY22" fmla="*/ 3256817 h 3635373"/>
                    <a:gd name="connsiteX23" fmla="*/ 273260 w 5151032"/>
                    <a:gd name="connsiteY23" fmla="*/ 3232104 h 3635373"/>
                    <a:gd name="connsiteX24" fmla="*/ 285617 w 5151032"/>
                    <a:gd name="connsiteY24" fmla="*/ 3195033 h 3635373"/>
                    <a:gd name="connsiteX25" fmla="*/ 322687 w 5151032"/>
                    <a:gd name="connsiteY25" fmla="*/ 3182676 h 3635373"/>
                    <a:gd name="connsiteX26" fmla="*/ 372114 w 5151032"/>
                    <a:gd name="connsiteY26" fmla="*/ 3157963 h 3635373"/>
                    <a:gd name="connsiteX27" fmla="*/ 804601 w 5151032"/>
                    <a:gd name="connsiteY27" fmla="*/ 3145606 h 3635373"/>
                    <a:gd name="connsiteX28" fmla="*/ 804601 w 5151032"/>
                    <a:gd name="connsiteY28" fmla="*/ 2972612 h 3635373"/>
                    <a:gd name="connsiteX29" fmla="*/ 742817 w 5151032"/>
                    <a:gd name="connsiteY29" fmla="*/ 2898471 h 3635373"/>
                    <a:gd name="connsiteX30" fmla="*/ 718103 w 5151032"/>
                    <a:gd name="connsiteY30" fmla="*/ 2861401 h 3635373"/>
                    <a:gd name="connsiteX31" fmla="*/ 656319 w 5151032"/>
                    <a:gd name="connsiteY31" fmla="*/ 2774904 h 3635373"/>
                    <a:gd name="connsiteX32" fmla="*/ 619249 w 5151032"/>
                    <a:gd name="connsiteY32" fmla="*/ 2676049 h 3635373"/>
                    <a:gd name="connsiteX33" fmla="*/ 594536 w 5151032"/>
                    <a:gd name="connsiteY33" fmla="*/ 2589552 h 3635373"/>
                    <a:gd name="connsiteX34" fmla="*/ 569822 w 5151032"/>
                    <a:gd name="connsiteY34" fmla="*/ 2552482 h 3635373"/>
                    <a:gd name="connsiteX35" fmla="*/ 557465 w 5151032"/>
                    <a:gd name="connsiteY35" fmla="*/ 2503055 h 3635373"/>
                    <a:gd name="connsiteX36" fmla="*/ 532752 w 5151032"/>
                    <a:gd name="connsiteY36" fmla="*/ 2428914 h 3635373"/>
                    <a:gd name="connsiteX37" fmla="*/ 508038 w 5151032"/>
                    <a:gd name="connsiteY37" fmla="*/ 2342417 h 3635373"/>
                    <a:gd name="connsiteX38" fmla="*/ 495682 w 5151032"/>
                    <a:gd name="connsiteY38" fmla="*/ 2255920 h 3635373"/>
                    <a:gd name="connsiteX39" fmla="*/ 483325 w 5151032"/>
                    <a:gd name="connsiteY39" fmla="*/ 2194136 h 3635373"/>
                    <a:gd name="connsiteX40" fmla="*/ 495682 w 5151032"/>
                    <a:gd name="connsiteY40" fmla="*/ 1848147 h 3635373"/>
                    <a:gd name="connsiteX41" fmla="*/ 532752 w 5151032"/>
                    <a:gd name="connsiteY41" fmla="*/ 1736936 h 3635373"/>
                    <a:gd name="connsiteX42" fmla="*/ 569822 w 5151032"/>
                    <a:gd name="connsiteY42" fmla="*/ 1650439 h 3635373"/>
                    <a:gd name="connsiteX43" fmla="*/ 631606 w 5151032"/>
                    <a:gd name="connsiteY43" fmla="*/ 1526871 h 3635373"/>
                    <a:gd name="connsiteX44" fmla="*/ 656319 w 5151032"/>
                    <a:gd name="connsiteY44" fmla="*/ 1489801 h 3635373"/>
                    <a:gd name="connsiteX45" fmla="*/ 681033 w 5151032"/>
                    <a:gd name="connsiteY45" fmla="*/ 1452731 h 3635373"/>
                    <a:gd name="connsiteX46" fmla="*/ 693390 w 5151032"/>
                    <a:gd name="connsiteY46" fmla="*/ 1403304 h 3635373"/>
                    <a:gd name="connsiteX47" fmla="*/ 730460 w 5151032"/>
                    <a:gd name="connsiteY47" fmla="*/ 1366233 h 3635373"/>
                    <a:gd name="connsiteX48" fmla="*/ 755174 w 5151032"/>
                    <a:gd name="connsiteY48" fmla="*/ 1329163 h 3635373"/>
                    <a:gd name="connsiteX49" fmla="*/ 767530 w 5151032"/>
                    <a:gd name="connsiteY49" fmla="*/ 1279736 h 3635373"/>
                    <a:gd name="connsiteX50" fmla="*/ 841671 w 5151032"/>
                    <a:gd name="connsiteY50" fmla="*/ 1230309 h 3635373"/>
                    <a:gd name="connsiteX51" fmla="*/ 878741 w 5151032"/>
                    <a:gd name="connsiteY51" fmla="*/ 1205595 h 3635373"/>
                    <a:gd name="connsiteX52" fmla="*/ 952882 w 5151032"/>
                    <a:gd name="connsiteY52" fmla="*/ 1180882 h 3635373"/>
                    <a:gd name="connsiteX53" fmla="*/ 989952 w 5151032"/>
                    <a:gd name="connsiteY53" fmla="*/ 1156168 h 3635373"/>
                    <a:gd name="connsiteX54" fmla="*/ 1014665 w 5151032"/>
                    <a:gd name="connsiteY54" fmla="*/ 1119098 h 3635373"/>
                    <a:gd name="connsiteX55" fmla="*/ 1088806 w 5151032"/>
                    <a:gd name="connsiteY55" fmla="*/ 1094385 h 3635373"/>
                    <a:gd name="connsiteX56" fmla="*/ 1162946 w 5151032"/>
                    <a:gd name="connsiteY56" fmla="*/ 1032601 h 3635373"/>
                    <a:gd name="connsiteX57" fmla="*/ 1200017 w 5151032"/>
                    <a:gd name="connsiteY57" fmla="*/ 1007887 h 3635373"/>
                    <a:gd name="connsiteX58" fmla="*/ 1261801 w 5151032"/>
                    <a:gd name="connsiteY58" fmla="*/ 921390 h 3635373"/>
                    <a:gd name="connsiteX59" fmla="*/ 1298871 w 5151032"/>
                    <a:gd name="connsiteY59" fmla="*/ 847249 h 3635373"/>
                    <a:gd name="connsiteX60" fmla="*/ 1360655 w 5151032"/>
                    <a:gd name="connsiteY60" fmla="*/ 760752 h 3635373"/>
                    <a:gd name="connsiteX61" fmla="*/ 1410082 w 5151032"/>
                    <a:gd name="connsiteY61" fmla="*/ 686612 h 3635373"/>
                    <a:gd name="connsiteX62" fmla="*/ 1459509 w 5151032"/>
                    <a:gd name="connsiteY62" fmla="*/ 612471 h 3635373"/>
                    <a:gd name="connsiteX63" fmla="*/ 1508936 w 5151032"/>
                    <a:gd name="connsiteY63" fmla="*/ 538331 h 3635373"/>
                    <a:gd name="connsiteX64" fmla="*/ 1558363 w 5151032"/>
                    <a:gd name="connsiteY64" fmla="*/ 488904 h 3635373"/>
                    <a:gd name="connsiteX65" fmla="*/ 1607790 w 5151032"/>
                    <a:gd name="connsiteY65" fmla="*/ 427120 h 3635373"/>
                    <a:gd name="connsiteX66" fmla="*/ 1657217 w 5151032"/>
                    <a:gd name="connsiteY66" fmla="*/ 340622 h 3635373"/>
                    <a:gd name="connsiteX67" fmla="*/ 1743714 w 5151032"/>
                    <a:gd name="connsiteY67" fmla="*/ 254125 h 3635373"/>
                    <a:gd name="connsiteX68" fmla="*/ 1817855 w 5151032"/>
                    <a:gd name="connsiteY68" fmla="*/ 204698 h 3635373"/>
                    <a:gd name="connsiteX69" fmla="*/ 1891995 w 5151032"/>
                    <a:gd name="connsiteY69" fmla="*/ 179985 h 3635373"/>
                    <a:gd name="connsiteX70" fmla="*/ 1966136 w 5151032"/>
                    <a:gd name="connsiteY70" fmla="*/ 142914 h 3635373"/>
                    <a:gd name="connsiteX71" fmla="*/ 2052633 w 5151032"/>
                    <a:gd name="connsiteY71" fmla="*/ 105844 h 3635373"/>
                    <a:gd name="connsiteX72" fmla="*/ 2139130 w 5151032"/>
                    <a:gd name="connsiteY72" fmla="*/ 68774 h 3635373"/>
                    <a:gd name="connsiteX73" fmla="*/ 2213271 w 5151032"/>
                    <a:gd name="connsiteY73" fmla="*/ 44060 h 3635373"/>
                    <a:gd name="connsiteX74" fmla="*/ 2250341 w 5151032"/>
                    <a:gd name="connsiteY74" fmla="*/ 31704 h 3635373"/>
                    <a:gd name="connsiteX75" fmla="*/ 2361552 w 5151032"/>
                    <a:gd name="connsiteY75" fmla="*/ 19347 h 3635373"/>
                    <a:gd name="connsiteX76" fmla="*/ 2398622 w 5151032"/>
                    <a:gd name="connsiteY76" fmla="*/ 6990 h 3635373"/>
                    <a:gd name="connsiteX77" fmla="*/ 2794038 w 5151032"/>
                    <a:gd name="connsiteY77" fmla="*/ 31704 h 3635373"/>
                    <a:gd name="connsiteX78" fmla="*/ 2843465 w 5151032"/>
                    <a:gd name="connsiteY78" fmla="*/ 56417 h 3635373"/>
                    <a:gd name="connsiteX79" fmla="*/ 2880536 w 5151032"/>
                    <a:gd name="connsiteY79" fmla="*/ 68774 h 3635373"/>
                    <a:gd name="connsiteX80" fmla="*/ 2954676 w 5151032"/>
                    <a:gd name="connsiteY80" fmla="*/ 105844 h 3635373"/>
                    <a:gd name="connsiteX81" fmla="*/ 2991746 w 5151032"/>
                    <a:gd name="connsiteY81" fmla="*/ 118201 h 3635373"/>
                    <a:gd name="connsiteX82" fmla="*/ 3065887 w 5151032"/>
                    <a:gd name="connsiteY82" fmla="*/ 155271 h 3635373"/>
                    <a:gd name="connsiteX83" fmla="*/ 3102957 w 5151032"/>
                    <a:gd name="connsiteY83" fmla="*/ 192341 h 3635373"/>
                    <a:gd name="connsiteX84" fmla="*/ 3152384 w 5151032"/>
                    <a:gd name="connsiteY84" fmla="*/ 229412 h 3635373"/>
                    <a:gd name="connsiteX85" fmla="*/ 3238882 w 5151032"/>
                    <a:gd name="connsiteY85" fmla="*/ 278839 h 3635373"/>
                    <a:gd name="connsiteX86" fmla="*/ 3275952 w 5151032"/>
                    <a:gd name="connsiteY86" fmla="*/ 291195 h 3635373"/>
                    <a:gd name="connsiteX87" fmla="*/ 3350092 w 5151032"/>
                    <a:gd name="connsiteY87" fmla="*/ 352979 h 3635373"/>
                    <a:gd name="connsiteX88" fmla="*/ 3424233 w 5151032"/>
                    <a:gd name="connsiteY88" fmla="*/ 402406 h 3635373"/>
                    <a:gd name="connsiteX89" fmla="*/ 3473660 w 5151032"/>
                    <a:gd name="connsiteY89" fmla="*/ 439476 h 3635373"/>
                    <a:gd name="connsiteX90" fmla="*/ 3510730 w 5151032"/>
                    <a:gd name="connsiteY90" fmla="*/ 464190 h 3635373"/>
                    <a:gd name="connsiteX91" fmla="*/ 3621941 w 5151032"/>
                    <a:gd name="connsiteY91" fmla="*/ 550687 h 3635373"/>
                    <a:gd name="connsiteX92" fmla="*/ 3745509 w 5151032"/>
                    <a:gd name="connsiteY92" fmla="*/ 736039 h 3635373"/>
                    <a:gd name="connsiteX93" fmla="*/ 3770222 w 5151032"/>
                    <a:gd name="connsiteY93" fmla="*/ 785466 h 3635373"/>
                    <a:gd name="connsiteX94" fmla="*/ 3844363 w 5151032"/>
                    <a:gd name="connsiteY94" fmla="*/ 847249 h 3635373"/>
                    <a:gd name="connsiteX95" fmla="*/ 3955574 w 5151032"/>
                    <a:gd name="connsiteY95" fmla="*/ 884320 h 3635373"/>
                    <a:gd name="connsiteX96" fmla="*/ 3992644 w 5151032"/>
                    <a:gd name="connsiteY96" fmla="*/ 896676 h 3635373"/>
                    <a:gd name="connsiteX97" fmla="*/ 4091498 w 5151032"/>
                    <a:gd name="connsiteY97" fmla="*/ 921390 h 3635373"/>
                    <a:gd name="connsiteX98" fmla="*/ 4128568 w 5151032"/>
                    <a:gd name="connsiteY98" fmla="*/ 946104 h 3635373"/>
                    <a:gd name="connsiteX99" fmla="*/ 4227422 w 5151032"/>
                    <a:gd name="connsiteY99" fmla="*/ 970817 h 3635373"/>
                    <a:gd name="connsiteX100" fmla="*/ 4301563 w 5151032"/>
                    <a:gd name="connsiteY100" fmla="*/ 1007887 h 3635373"/>
                    <a:gd name="connsiteX101" fmla="*/ 4326276 w 5151032"/>
                    <a:gd name="connsiteY101" fmla="*/ 1044958 h 3635373"/>
                    <a:gd name="connsiteX102" fmla="*/ 4363346 w 5151032"/>
                    <a:gd name="connsiteY102" fmla="*/ 1069671 h 3635373"/>
                    <a:gd name="connsiteX103" fmla="*/ 4375703 w 5151032"/>
                    <a:gd name="connsiteY103" fmla="*/ 1106741 h 3635373"/>
                    <a:gd name="connsiteX104" fmla="*/ 4425130 w 5151032"/>
                    <a:gd name="connsiteY104" fmla="*/ 1180882 h 3635373"/>
                    <a:gd name="connsiteX105" fmla="*/ 4462201 w 5151032"/>
                    <a:gd name="connsiteY105" fmla="*/ 1230309 h 3635373"/>
                    <a:gd name="connsiteX106" fmla="*/ 4486914 w 5151032"/>
                    <a:gd name="connsiteY106" fmla="*/ 1279736 h 3635373"/>
                    <a:gd name="connsiteX107" fmla="*/ 4511628 w 5151032"/>
                    <a:gd name="connsiteY107" fmla="*/ 1316806 h 3635373"/>
                    <a:gd name="connsiteX108" fmla="*/ 4536341 w 5151032"/>
                    <a:gd name="connsiteY108" fmla="*/ 1366233 h 3635373"/>
                    <a:gd name="connsiteX109" fmla="*/ 4585768 w 5151032"/>
                    <a:gd name="connsiteY109" fmla="*/ 1452731 h 3635373"/>
                    <a:gd name="connsiteX110" fmla="*/ 4598125 w 5151032"/>
                    <a:gd name="connsiteY110" fmla="*/ 1489801 h 3635373"/>
                    <a:gd name="connsiteX111" fmla="*/ 4622838 w 5151032"/>
                    <a:gd name="connsiteY111" fmla="*/ 1539228 h 3635373"/>
                    <a:gd name="connsiteX112" fmla="*/ 4635195 w 5151032"/>
                    <a:gd name="connsiteY112" fmla="*/ 1588655 h 3635373"/>
                    <a:gd name="connsiteX113" fmla="*/ 4659909 w 5151032"/>
                    <a:gd name="connsiteY113" fmla="*/ 1662795 h 3635373"/>
                    <a:gd name="connsiteX114" fmla="*/ 4684622 w 5151032"/>
                    <a:gd name="connsiteY114" fmla="*/ 1736936 h 3635373"/>
                    <a:gd name="connsiteX115" fmla="*/ 4734049 w 5151032"/>
                    <a:gd name="connsiteY115" fmla="*/ 1835790 h 3635373"/>
                    <a:gd name="connsiteX116" fmla="*/ 4758763 w 5151032"/>
                    <a:gd name="connsiteY116" fmla="*/ 1947001 h 3635373"/>
                    <a:gd name="connsiteX117" fmla="*/ 4771119 w 5151032"/>
                    <a:gd name="connsiteY117" fmla="*/ 1984071 h 3635373"/>
                    <a:gd name="connsiteX118" fmla="*/ 4746406 w 5151032"/>
                    <a:gd name="connsiteY118" fmla="*/ 2391844 h 3635373"/>
                    <a:gd name="connsiteX119" fmla="*/ 4696979 w 5151032"/>
                    <a:gd name="connsiteY119" fmla="*/ 2515412 h 3635373"/>
                    <a:gd name="connsiteX120" fmla="*/ 4647552 w 5151032"/>
                    <a:gd name="connsiteY120" fmla="*/ 2638979 h 3635373"/>
                    <a:gd name="connsiteX121" fmla="*/ 4610482 w 5151032"/>
                    <a:gd name="connsiteY121" fmla="*/ 2774904 h 3635373"/>
                    <a:gd name="connsiteX122" fmla="*/ 4598125 w 5151032"/>
                    <a:gd name="connsiteY122" fmla="*/ 2811974 h 3635373"/>
                    <a:gd name="connsiteX123" fmla="*/ 4573411 w 5151032"/>
                    <a:gd name="connsiteY123" fmla="*/ 2849044 h 3635373"/>
                    <a:gd name="connsiteX124" fmla="*/ 4536341 w 5151032"/>
                    <a:gd name="connsiteY124" fmla="*/ 2947898 h 3635373"/>
                    <a:gd name="connsiteX125" fmla="*/ 4511628 w 5151032"/>
                    <a:gd name="connsiteY125" fmla="*/ 3022039 h 3635373"/>
                    <a:gd name="connsiteX126" fmla="*/ 4449844 w 5151032"/>
                    <a:gd name="connsiteY126" fmla="*/ 3133249 h 3635373"/>
                    <a:gd name="connsiteX127" fmla="*/ 4486914 w 5151032"/>
                    <a:gd name="connsiteY127" fmla="*/ 3145606 h 3635373"/>
                    <a:gd name="connsiteX128" fmla="*/ 4709336 w 5151032"/>
                    <a:gd name="connsiteY128" fmla="*/ 3120893 h 3635373"/>
                    <a:gd name="connsiteX129" fmla="*/ 4857617 w 5151032"/>
                    <a:gd name="connsiteY129" fmla="*/ 3133249 h 3635373"/>
                    <a:gd name="connsiteX130" fmla="*/ 4931757 w 5151032"/>
                    <a:gd name="connsiteY130" fmla="*/ 3157963 h 3635373"/>
                    <a:gd name="connsiteX131" fmla="*/ 4968828 w 5151032"/>
                    <a:gd name="connsiteY131" fmla="*/ 3195033 h 3635373"/>
                    <a:gd name="connsiteX132" fmla="*/ 5005898 w 5151032"/>
                    <a:gd name="connsiteY132" fmla="*/ 3207390 h 3635373"/>
                    <a:gd name="connsiteX133" fmla="*/ 5092395 w 5151032"/>
                    <a:gd name="connsiteY133" fmla="*/ 3244460 h 3635373"/>
                    <a:gd name="connsiteX134" fmla="*/ 5129465 w 5151032"/>
                    <a:gd name="connsiteY134" fmla="*/ 3293887 h 3635373"/>
                    <a:gd name="connsiteX135" fmla="*/ 5141822 w 5151032"/>
                    <a:gd name="connsiteY135" fmla="*/ 3330958 h 3635373"/>
                    <a:gd name="connsiteX136" fmla="*/ 5067682 w 5151032"/>
                    <a:gd name="connsiteY136" fmla="*/ 3355671 h 3635373"/>
                    <a:gd name="connsiteX137" fmla="*/ 5030611 w 5151032"/>
                    <a:gd name="connsiteY137" fmla="*/ 3368028 h 3635373"/>
                    <a:gd name="connsiteX138" fmla="*/ 4981184 w 5151032"/>
                    <a:gd name="connsiteY138" fmla="*/ 3380385 h 3635373"/>
                    <a:gd name="connsiteX139" fmla="*/ 4869974 w 5151032"/>
                    <a:gd name="connsiteY139" fmla="*/ 3417455 h 3635373"/>
                    <a:gd name="connsiteX140" fmla="*/ 4808190 w 5151032"/>
                    <a:gd name="connsiteY140" fmla="*/ 3442168 h 3635373"/>
                    <a:gd name="connsiteX141" fmla="*/ 4447527 w 5151032"/>
                    <a:gd name="connsiteY141" fmla="*/ 3358375 h 3635373"/>
                    <a:gd name="connsiteX142" fmla="*/ 4233343 w 5151032"/>
                    <a:gd name="connsiteY142" fmla="*/ 3383345 h 3635373"/>
                    <a:gd name="connsiteX143" fmla="*/ 4054428 w 5151032"/>
                    <a:gd name="connsiteY143" fmla="*/ 3306244 h 3635373"/>
                    <a:gd name="connsiteX144" fmla="*/ 4029714 w 5151032"/>
                    <a:gd name="connsiteY144" fmla="*/ 3343314 h 3635373"/>
                    <a:gd name="connsiteX145" fmla="*/ 3955574 w 5151032"/>
                    <a:gd name="connsiteY145" fmla="*/ 3405098 h 3635373"/>
                    <a:gd name="connsiteX146" fmla="*/ 3918503 w 5151032"/>
                    <a:gd name="connsiteY146" fmla="*/ 3417455 h 3635373"/>
                    <a:gd name="connsiteX147" fmla="*/ 3893790 w 5151032"/>
                    <a:gd name="connsiteY147" fmla="*/ 3454525 h 3635373"/>
                    <a:gd name="connsiteX148" fmla="*/ 3936523 w 5151032"/>
                    <a:gd name="connsiteY148" fmla="*/ 3562004 h 3635373"/>
                    <a:gd name="connsiteX149" fmla="*/ 3771767 w 5151032"/>
                    <a:gd name="connsiteY149" fmla="*/ 3595211 h 3635373"/>
                    <a:gd name="connsiteX150" fmla="*/ 3602248 w 5151032"/>
                    <a:gd name="connsiteY150" fmla="*/ 3574104 h 3635373"/>
                    <a:gd name="connsiteX151" fmla="*/ 3441224 w 5151032"/>
                    <a:gd name="connsiteY151" fmla="*/ 3619925 h 3635373"/>
                    <a:gd name="connsiteX152" fmla="*/ 3380469 w 5151032"/>
                    <a:gd name="connsiteY152" fmla="*/ 3575132 h 3635373"/>
                    <a:gd name="connsiteX153" fmla="*/ 3214168 w 5151032"/>
                    <a:gd name="connsiteY153" fmla="*/ 3602806 h 3635373"/>
                    <a:gd name="connsiteX154" fmla="*/ 3177098 w 5151032"/>
                    <a:gd name="connsiteY154" fmla="*/ 3578093 h 3635373"/>
                    <a:gd name="connsiteX155" fmla="*/ 3164741 w 5151032"/>
                    <a:gd name="connsiteY155" fmla="*/ 3541022 h 3635373"/>
                    <a:gd name="connsiteX156" fmla="*/ 3226525 w 5151032"/>
                    <a:gd name="connsiteY156" fmla="*/ 3466882 h 3635373"/>
                    <a:gd name="connsiteX0" fmla="*/ 3226525 w 5151032"/>
                    <a:gd name="connsiteY0" fmla="*/ 3466882 h 3635373"/>
                    <a:gd name="connsiteX1" fmla="*/ 1743714 w 5151032"/>
                    <a:gd name="connsiteY1" fmla="*/ 3479239 h 3635373"/>
                    <a:gd name="connsiteX2" fmla="*/ 1756071 w 5151032"/>
                    <a:gd name="connsiteY2" fmla="*/ 3528666 h 3635373"/>
                    <a:gd name="connsiteX3" fmla="*/ 1768428 w 5151032"/>
                    <a:gd name="connsiteY3" fmla="*/ 3565736 h 3635373"/>
                    <a:gd name="connsiteX4" fmla="*/ 1743714 w 5151032"/>
                    <a:gd name="connsiteY4" fmla="*/ 3615163 h 3635373"/>
                    <a:gd name="connsiteX5" fmla="*/ 1563769 w 5151032"/>
                    <a:gd name="connsiteY5" fmla="*/ 3541795 h 3635373"/>
                    <a:gd name="connsiteX6" fmla="*/ 1526956 w 5151032"/>
                    <a:gd name="connsiteY6" fmla="*/ 3630351 h 3635373"/>
                    <a:gd name="connsiteX7" fmla="*/ 1321010 w 5151032"/>
                    <a:gd name="connsiteY7" fmla="*/ 3560845 h 3635373"/>
                    <a:gd name="connsiteX8" fmla="*/ 1217265 w 5151032"/>
                    <a:gd name="connsiteY8" fmla="*/ 3615163 h 3635373"/>
                    <a:gd name="connsiteX9" fmla="*/ 1135659 w 5151032"/>
                    <a:gd name="connsiteY9" fmla="*/ 3564706 h 3635373"/>
                    <a:gd name="connsiteX10" fmla="*/ 998575 w 5151032"/>
                    <a:gd name="connsiteY10" fmla="*/ 3576161 h 3635373"/>
                    <a:gd name="connsiteX11" fmla="*/ 1010804 w 5151032"/>
                    <a:gd name="connsiteY11" fmla="*/ 3473575 h 3635373"/>
                    <a:gd name="connsiteX12" fmla="*/ 1076449 w 5151032"/>
                    <a:gd name="connsiteY12" fmla="*/ 3429812 h 3635373"/>
                    <a:gd name="connsiteX13" fmla="*/ 977595 w 5151032"/>
                    <a:gd name="connsiteY13" fmla="*/ 3429812 h 3635373"/>
                    <a:gd name="connsiteX14" fmla="*/ 792244 w 5151032"/>
                    <a:gd name="connsiteY14" fmla="*/ 3442168 h 3635373"/>
                    <a:gd name="connsiteX15" fmla="*/ 718103 w 5151032"/>
                    <a:gd name="connsiteY15" fmla="*/ 3466882 h 3635373"/>
                    <a:gd name="connsiteX16" fmla="*/ 681033 w 5151032"/>
                    <a:gd name="connsiteY16" fmla="*/ 3479239 h 3635373"/>
                    <a:gd name="connsiteX17" fmla="*/ 508038 w 5151032"/>
                    <a:gd name="connsiteY17" fmla="*/ 3454525 h 3635373"/>
                    <a:gd name="connsiteX18" fmla="*/ 446255 w 5151032"/>
                    <a:gd name="connsiteY18" fmla="*/ 3442168 h 3635373"/>
                    <a:gd name="connsiteX19" fmla="*/ 75552 w 5151032"/>
                    <a:gd name="connsiteY19" fmla="*/ 3429812 h 3635373"/>
                    <a:gd name="connsiteX20" fmla="*/ 50838 w 5151032"/>
                    <a:gd name="connsiteY20" fmla="*/ 3306244 h 3635373"/>
                    <a:gd name="connsiteX21" fmla="*/ 112622 w 5151032"/>
                    <a:gd name="connsiteY21" fmla="*/ 3293887 h 3635373"/>
                    <a:gd name="connsiteX22" fmla="*/ 236190 w 5151032"/>
                    <a:gd name="connsiteY22" fmla="*/ 3256817 h 3635373"/>
                    <a:gd name="connsiteX23" fmla="*/ 273260 w 5151032"/>
                    <a:gd name="connsiteY23" fmla="*/ 3232104 h 3635373"/>
                    <a:gd name="connsiteX24" fmla="*/ 285617 w 5151032"/>
                    <a:gd name="connsiteY24" fmla="*/ 3195033 h 3635373"/>
                    <a:gd name="connsiteX25" fmla="*/ 322687 w 5151032"/>
                    <a:gd name="connsiteY25" fmla="*/ 3182676 h 3635373"/>
                    <a:gd name="connsiteX26" fmla="*/ 372114 w 5151032"/>
                    <a:gd name="connsiteY26" fmla="*/ 3157963 h 3635373"/>
                    <a:gd name="connsiteX27" fmla="*/ 804601 w 5151032"/>
                    <a:gd name="connsiteY27" fmla="*/ 3145606 h 3635373"/>
                    <a:gd name="connsiteX28" fmla="*/ 804601 w 5151032"/>
                    <a:gd name="connsiteY28" fmla="*/ 2972612 h 3635373"/>
                    <a:gd name="connsiteX29" fmla="*/ 742817 w 5151032"/>
                    <a:gd name="connsiteY29" fmla="*/ 2898471 h 3635373"/>
                    <a:gd name="connsiteX30" fmla="*/ 718103 w 5151032"/>
                    <a:gd name="connsiteY30" fmla="*/ 2861401 h 3635373"/>
                    <a:gd name="connsiteX31" fmla="*/ 656319 w 5151032"/>
                    <a:gd name="connsiteY31" fmla="*/ 2774904 h 3635373"/>
                    <a:gd name="connsiteX32" fmla="*/ 619249 w 5151032"/>
                    <a:gd name="connsiteY32" fmla="*/ 2676049 h 3635373"/>
                    <a:gd name="connsiteX33" fmla="*/ 594536 w 5151032"/>
                    <a:gd name="connsiteY33" fmla="*/ 2589552 h 3635373"/>
                    <a:gd name="connsiteX34" fmla="*/ 569822 w 5151032"/>
                    <a:gd name="connsiteY34" fmla="*/ 2552482 h 3635373"/>
                    <a:gd name="connsiteX35" fmla="*/ 557465 w 5151032"/>
                    <a:gd name="connsiteY35" fmla="*/ 2503055 h 3635373"/>
                    <a:gd name="connsiteX36" fmla="*/ 532752 w 5151032"/>
                    <a:gd name="connsiteY36" fmla="*/ 2428914 h 3635373"/>
                    <a:gd name="connsiteX37" fmla="*/ 508038 w 5151032"/>
                    <a:gd name="connsiteY37" fmla="*/ 2342417 h 3635373"/>
                    <a:gd name="connsiteX38" fmla="*/ 495682 w 5151032"/>
                    <a:gd name="connsiteY38" fmla="*/ 2255920 h 3635373"/>
                    <a:gd name="connsiteX39" fmla="*/ 483325 w 5151032"/>
                    <a:gd name="connsiteY39" fmla="*/ 2194136 h 3635373"/>
                    <a:gd name="connsiteX40" fmla="*/ 495682 w 5151032"/>
                    <a:gd name="connsiteY40" fmla="*/ 1848147 h 3635373"/>
                    <a:gd name="connsiteX41" fmla="*/ 532752 w 5151032"/>
                    <a:gd name="connsiteY41" fmla="*/ 1736936 h 3635373"/>
                    <a:gd name="connsiteX42" fmla="*/ 569822 w 5151032"/>
                    <a:gd name="connsiteY42" fmla="*/ 1650439 h 3635373"/>
                    <a:gd name="connsiteX43" fmla="*/ 631606 w 5151032"/>
                    <a:gd name="connsiteY43" fmla="*/ 1526871 h 3635373"/>
                    <a:gd name="connsiteX44" fmla="*/ 656319 w 5151032"/>
                    <a:gd name="connsiteY44" fmla="*/ 1489801 h 3635373"/>
                    <a:gd name="connsiteX45" fmla="*/ 681033 w 5151032"/>
                    <a:gd name="connsiteY45" fmla="*/ 1452731 h 3635373"/>
                    <a:gd name="connsiteX46" fmla="*/ 693390 w 5151032"/>
                    <a:gd name="connsiteY46" fmla="*/ 1403304 h 3635373"/>
                    <a:gd name="connsiteX47" fmla="*/ 730460 w 5151032"/>
                    <a:gd name="connsiteY47" fmla="*/ 1366233 h 3635373"/>
                    <a:gd name="connsiteX48" fmla="*/ 755174 w 5151032"/>
                    <a:gd name="connsiteY48" fmla="*/ 1329163 h 3635373"/>
                    <a:gd name="connsiteX49" fmla="*/ 767530 w 5151032"/>
                    <a:gd name="connsiteY49" fmla="*/ 1279736 h 3635373"/>
                    <a:gd name="connsiteX50" fmla="*/ 841671 w 5151032"/>
                    <a:gd name="connsiteY50" fmla="*/ 1230309 h 3635373"/>
                    <a:gd name="connsiteX51" fmla="*/ 878741 w 5151032"/>
                    <a:gd name="connsiteY51" fmla="*/ 1205595 h 3635373"/>
                    <a:gd name="connsiteX52" fmla="*/ 952882 w 5151032"/>
                    <a:gd name="connsiteY52" fmla="*/ 1180882 h 3635373"/>
                    <a:gd name="connsiteX53" fmla="*/ 989952 w 5151032"/>
                    <a:gd name="connsiteY53" fmla="*/ 1156168 h 3635373"/>
                    <a:gd name="connsiteX54" fmla="*/ 1014665 w 5151032"/>
                    <a:gd name="connsiteY54" fmla="*/ 1119098 h 3635373"/>
                    <a:gd name="connsiteX55" fmla="*/ 1088806 w 5151032"/>
                    <a:gd name="connsiteY55" fmla="*/ 1094385 h 3635373"/>
                    <a:gd name="connsiteX56" fmla="*/ 1162946 w 5151032"/>
                    <a:gd name="connsiteY56" fmla="*/ 1032601 h 3635373"/>
                    <a:gd name="connsiteX57" fmla="*/ 1200017 w 5151032"/>
                    <a:gd name="connsiteY57" fmla="*/ 1007887 h 3635373"/>
                    <a:gd name="connsiteX58" fmla="*/ 1261801 w 5151032"/>
                    <a:gd name="connsiteY58" fmla="*/ 921390 h 3635373"/>
                    <a:gd name="connsiteX59" fmla="*/ 1298871 w 5151032"/>
                    <a:gd name="connsiteY59" fmla="*/ 847249 h 3635373"/>
                    <a:gd name="connsiteX60" fmla="*/ 1360655 w 5151032"/>
                    <a:gd name="connsiteY60" fmla="*/ 760752 h 3635373"/>
                    <a:gd name="connsiteX61" fmla="*/ 1410082 w 5151032"/>
                    <a:gd name="connsiteY61" fmla="*/ 686612 h 3635373"/>
                    <a:gd name="connsiteX62" fmla="*/ 1459509 w 5151032"/>
                    <a:gd name="connsiteY62" fmla="*/ 612471 h 3635373"/>
                    <a:gd name="connsiteX63" fmla="*/ 1508936 w 5151032"/>
                    <a:gd name="connsiteY63" fmla="*/ 538331 h 3635373"/>
                    <a:gd name="connsiteX64" fmla="*/ 1558363 w 5151032"/>
                    <a:gd name="connsiteY64" fmla="*/ 488904 h 3635373"/>
                    <a:gd name="connsiteX65" fmla="*/ 1607790 w 5151032"/>
                    <a:gd name="connsiteY65" fmla="*/ 427120 h 3635373"/>
                    <a:gd name="connsiteX66" fmla="*/ 1657217 w 5151032"/>
                    <a:gd name="connsiteY66" fmla="*/ 340622 h 3635373"/>
                    <a:gd name="connsiteX67" fmla="*/ 1743714 w 5151032"/>
                    <a:gd name="connsiteY67" fmla="*/ 254125 h 3635373"/>
                    <a:gd name="connsiteX68" fmla="*/ 1817855 w 5151032"/>
                    <a:gd name="connsiteY68" fmla="*/ 204698 h 3635373"/>
                    <a:gd name="connsiteX69" fmla="*/ 1891995 w 5151032"/>
                    <a:gd name="connsiteY69" fmla="*/ 179985 h 3635373"/>
                    <a:gd name="connsiteX70" fmla="*/ 1966136 w 5151032"/>
                    <a:gd name="connsiteY70" fmla="*/ 142914 h 3635373"/>
                    <a:gd name="connsiteX71" fmla="*/ 2052633 w 5151032"/>
                    <a:gd name="connsiteY71" fmla="*/ 105844 h 3635373"/>
                    <a:gd name="connsiteX72" fmla="*/ 2139130 w 5151032"/>
                    <a:gd name="connsiteY72" fmla="*/ 68774 h 3635373"/>
                    <a:gd name="connsiteX73" fmla="*/ 2213271 w 5151032"/>
                    <a:gd name="connsiteY73" fmla="*/ 44060 h 3635373"/>
                    <a:gd name="connsiteX74" fmla="*/ 2250341 w 5151032"/>
                    <a:gd name="connsiteY74" fmla="*/ 31704 h 3635373"/>
                    <a:gd name="connsiteX75" fmla="*/ 2361552 w 5151032"/>
                    <a:gd name="connsiteY75" fmla="*/ 19347 h 3635373"/>
                    <a:gd name="connsiteX76" fmla="*/ 2398622 w 5151032"/>
                    <a:gd name="connsiteY76" fmla="*/ 6990 h 3635373"/>
                    <a:gd name="connsiteX77" fmla="*/ 2794038 w 5151032"/>
                    <a:gd name="connsiteY77" fmla="*/ 31704 h 3635373"/>
                    <a:gd name="connsiteX78" fmla="*/ 2843465 w 5151032"/>
                    <a:gd name="connsiteY78" fmla="*/ 56417 h 3635373"/>
                    <a:gd name="connsiteX79" fmla="*/ 2880536 w 5151032"/>
                    <a:gd name="connsiteY79" fmla="*/ 68774 h 3635373"/>
                    <a:gd name="connsiteX80" fmla="*/ 2954676 w 5151032"/>
                    <a:gd name="connsiteY80" fmla="*/ 105844 h 3635373"/>
                    <a:gd name="connsiteX81" fmla="*/ 2991746 w 5151032"/>
                    <a:gd name="connsiteY81" fmla="*/ 118201 h 3635373"/>
                    <a:gd name="connsiteX82" fmla="*/ 3065887 w 5151032"/>
                    <a:gd name="connsiteY82" fmla="*/ 155271 h 3635373"/>
                    <a:gd name="connsiteX83" fmla="*/ 3102957 w 5151032"/>
                    <a:gd name="connsiteY83" fmla="*/ 192341 h 3635373"/>
                    <a:gd name="connsiteX84" fmla="*/ 3152384 w 5151032"/>
                    <a:gd name="connsiteY84" fmla="*/ 229412 h 3635373"/>
                    <a:gd name="connsiteX85" fmla="*/ 3238882 w 5151032"/>
                    <a:gd name="connsiteY85" fmla="*/ 278839 h 3635373"/>
                    <a:gd name="connsiteX86" fmla="*/ 3275952 w 5151032"/>
                    <a:gd name="connsiteY86" fmla="*/ 291195 h 3635373"/>
                    <a:gd name="connsiteX87" fmla="*/ 3350092 w 5151032"/>
                    <a:gd name="connsiteY87" fmla="*/ 352979 h 3635373"/>
                    <a:gd name="connsiteX88" fmla="*/ 3424233 w 5151032"/>
                    <a:gd name="connsiteY88" fmla="*/ 402406 h 3635373"/>
                    <a:gd name="connsiteX89" fmla="*/ 3473660 w 5151032"/>
                    <a:gd name="connsiteY89" fmla="*/ 439476 h 3635373"/>
                    <a:gd name="connsiteX90" fmla="*/ 3510730 w 5151032"/>
                    <a:gd name="connsiteY90" fmla="*/ 464190 h 3635373"/>
                    <a:gd name="connsiteX91" fmla="*/ 3621941 w 5151032"/>
                    <a:gd name="connsiteY91" fmla="*/ 550687 h 3635373"/>
                    <a:gd name="connsiteX92" fmla="*/ 3745509 w 5151032"/>
                    <a:gd name="connsiteY92" fmla="*/ 736039 h 3635373"/>
                    <a:gd name="connsiteX93" fmla="*/ 3770222 w 5151032"/>
                    <a:gd name="connsiteY93" fmla="*/ 785466 h 3635373"/>
                    <a:gd name="connsiteX94" fmla="*/ 3844363 w 5151032"/>
                    <a:gd name="connsiteY94" fmla="*/ 847249 h 3635373"/>
                    <a:gd name="connsiteX95" fmla="*/ 3955574 w 5151032"/>
                    <a:gd name="connsiteY95" fmla="*/ 884320 h 3635373"/>
                    <a:gd name="connsiteX96" fmla="*/ 3992644 w 5151032"/>
                    <a:gd name="connsiteY96" fmla="*/ 896676 h 3635373"/>
                    <a:gd name="connsiteX97" fmla="*/ 4091498 w 5151032"/>
                    <a:gd name="connsiteY97" fmla="*/ 921390 h 3635373"/>
                    <a:gd name="connsiteX98" fmla="*/ 4128568 w 5151032"/>
                    <a:gd name="connsiteY98" fmla="*/ 946104 h 3635373"/>
                    <a:gd name="connsiteX99" fmla="*/ 4227422 w 5151032"/>
                    <a:gd name="connsiteY99" fmla="*/ 970817 h 3635373"/>
                    <a:gd name="connsiteX100" fmla="*/ 4301563 w 5151032"/>
                    <a:gd name="connsiteY100" fmla="*/ 1007887 h 3635373"/>
                    <a:gd name="connsiteX101" fmla="*/ 4326276 w 5151032"/>
                    <a:gd name="connsiteY101" fmla="*/ 1044958 h 3635373"/>
                    <a:gd name="connsiteX102" fmla="*/ 4363346 w 5151032"/>
                    <a:gd name="connsiteY102" fmla="*/ 1069671 h 3635373"/>
                    <a:gd name="connsiteX103" fmla="*/ 4375703 w 5151032"/>
                    <a:gd name="connsiteY103" fmla="*/ 1106741 h 3635373"/>
                    <a:gd name="connsiteX104" fmla="*/ 4425130 w 5151032"/>
                    <a:gd name="connsiteY104" fmla="*/ 1180882 h 3635373"/>
                    <a:gd name="connsiteX105" fmla="*/ 4462201 w 5151032"/>
                    <a:gd name="connsiteY105" fmla="*/ 1230309 h 3635373"/>
                    <a:gd name="connsiteX106" fmla="*/ 4486914 w 5151032"/>
                    <a:gd name="connsiteY106" fmla="*/ 1279736 h 3635373"/>
                    <a:gd name="connsiteX107" fmla="*/ 4511628 w 5151032"/>
                    <a:gd name="connsiteY107" fmla="*/ 1316806 h 3635373"/>
                    <a:gd name="connsiteX108" fmla="*/ 4536341 w 5151032"/>
                    <a:gd name="connsiteY108" fmla="*/ 1366233 h 3635373"/>
                    <a:gd name="connsiteX109" fmla="*/ 4585768 w 5151032"/>
                    <a:gd name="connsiteY109" fmla="*/ 1452731 h 3635373"/>
                    <a:gd name="connsiteX110" fmla="*/ 4598125 w 5151032"/>
                    <a:gd name="connsiteY110" fmla="*/ 1489801 h 3635373"/>
                    <a:gd name="connsiteX111" fmla="*/ 4622838 w 5151032"/>
                    <a:gd name="connsiteY111" fmla="*/ 1539228 h 3635373"/>
                    <a:gd name="connsiteX112" fmla="*/ 4635195 w 5151032"/>
                    <a:gd name="connsiteY112" fmla="*/ 1588655 h 3635373"/>
                    <a:gd name="connsiteX113" fmla="*/ 4659909 w 5151032"/>
                    <a:gd name="connsiteY113" fmla="*/ 1662795 h 3635373"/>
                    <a:gd name="connsiteX114" fmla="*/ 4684622 w 5151032"/>
                    <a:gd name="connsiteY114" fmla="*/ 1736936 h 3635373"/>
                    <a:gd name="connsiteX115" fmla="*/ 4734049 w 5151032"/>
                    <a:gd name="connsiteY115" fmla="*/ 1835790 h 3635373"/>
                    <a:gd name="connsiteX116" fmla="*/ 4758763 w 5151032"/>
                    <a:gd name="connsiteY116" fmla="*/ 1947001 h 3635373"/>
                    <a:gd name="connsiteX117" fmla="*/ 4771119 w 5151032"/>
                    <a:gd name="connsiteY117" fmla="*/ 1984071 h 3635373"/>
                    <a:gd name="connsiteX118" fmla="*/ 4746406 w 5151032"/>
                    <a:gd name="connsiteY118" fmla="*/ 2391844 h 3635373"/>
                    <a:gd name="connsiteX119" fmla="*/ 4696979 w 5151032"/>
                    <a:gd name="connsiteY119" fmla="*/ 2515412 h 3635373"/>
                    <a:gd name="connsiteX120" fmla="*/ 4647552 w 5151032"/>
                    <a:gd name="connsiteY120" fmla="*/ 2638979 h 3635373"/>
                    <a:gd name="connsiteX121" fmla="*/ 4610482 w 5151032"/>
                    <a:gd name="connsiteY121" fmla="*/ 2774904 h 3635373"/>
                    <a:gd name="connsiteX122" fmla="*/ 4598125 w 5151032"/>
                    <a:gd name="connsiteY122" fmla="*/ 2811974 h 3635373"/>
                    <a:gd name="connsiteX123" fmla="*/ 4573411 w 5151032"/>
                    <a:gd name="connsiteY123" fmla="*/ 2849044 h 3635373"/>
                    <a:gd name="connsiteX124" fmla="*/ 4536341 w 5151032"/>
                    <a:gd name="connsiteY124" fmla="*/ 2947898 h 3635373"/>
                    <a:gd name="connsiteX125" fmla="*/ 4511628 w 5151032"/>
                    <a:gd name="connsiteY125" fmla="*/ 3022039 h 3635373"/>
                    <a:gd name="connsiteX126" fmla="*/ 4449844 w 5151032"/>
                    <a:gd name="connsiteY126" fmla="*/ 3133249 h 3635373"/>
                    <a:gd name="connsiteX127" fmla="*/ 4486914 w 5151032"/>
                    <a:gd name="connsiteY127" fmla="*/ 3145606 h 3635373"/>
                    <a:gd name="connsiteX128" fmla="*/ 4709336 w 5151032"/>
                    <a:gd name="connsiteY128" fmla="*/ 3120893 h 3635373"/>
                    <a:gd name="connsiteX129" fmla="*/ 4857617 w 5151032"/>
                    <a:gd name="connsiteY129" fmla="*/ 3133249 h 3635373"/>
                    <a:gd name="connsiteX130" fmla="*/ 4931757 w 5151032"/>
                    <a:gd name="connsiteY130" fmla="*/ 3157963 h 3635373"/>
                    <a:gd name="connsiteX131" fmla="*/ 4968828 w 5151032"/>
                    <a:gd name="connsiteY131" fmla="*/ 3195033 h 3635373"/>
                    <a:gd name="connsiteX132" fmla="*/ 5005898 w 5151032"/>
                    <a:gd name="connsiteY132" fmla="*/ 3207390 h 3635373"/>
                    <a:gd name="connsiteX133" fmla="*/ 5092395 w 5151032"/>
                    <a:gd name="connsiteY133" fmla="*/ 3244460 h 3635373"/>
                    <a:gd name="connsiteX134" fmla="*/ 5129465 w 5151032"/>
                    <a:gd name="connsiteY134" fmla="*/ 3293887 h 3635373"/>
                    <a:gd name="connsiteX135" fmla="*/ 5141822 w 5151032"/>
                    <a:gd name="connsiteY135" fmla="*/ 3330958 h 3635373"/>
                    <a:gd name="connsiteX136" fmla="*/ 5067682 w 5151032"/>
                    <a:gd name="connsiteY136" fmla="*/ 3355671 h 3635373"/>
                    <a:gd name="connsiteX137" fmla="*/ 5030611 w 5151032"/>
                    <a:gd name="connsiteY137" fmla="*/ 3368028 h 3635373"/>
                    <a:gd name="connsiteX138" fmla="*/ 4981184 w 5151032"/>
                    <a:gd name="connsiteY138" fmla="*/ 3380385 h 3635373"/>
                    <a:gd name="connsiteX139" fmla="*/ 4869974 w 5151032"/>
                    <a:gd name="connsiteY139" fmla="*/ 3417455 h 3635373"/>
                    <a:gd name="connsiteX140" fmla="*/ 4808190 w 5151032"/>
                    <a:gd name="connsiteY140" fmla="*/ 3442168 h 3635373"/>
                    <a:gd name="connsiteX141" fmla="*/ 4418952 w 5151032"/>
                    <a:gd name="connsiteY141" fmla="*/ 3377425 h 3635373"/>
                    <a:gd name="connsiteX142" fmla="*/ 4233343 w 5151032"/>
                    <a:gd name="connsiteY142" fmla="*/ 3383345 h 3635373"/>
                    <a:gd name="connsiteX143" fmla="*/ 4054428 w 5151032"/>
                    <a:gd name="connsiteY143" fmla="*/ 3306244 h 3635373"/>
                    <a:gd name="connsiteX144" fmla="*/ 4029714 w 5151032"/>
                    <a:gd name="connsiteY144" fmla="*/ 3343314 h 3635373"/>
                    <a:gd name="connsiteX145" fmla="*/ 3955574 w 5151032"/>
                    <a:gd name="connsiteY145" fmla="*/ 3405098 h 3635373"/>
                    <a:gd name="connsiteX146" fmla="*/ 3918503 w 5151032"/>
                    <a:gd name="connsiteY146" fmla="*/ 3417455 h 3635373"/>
                    <a:gd name="connsiteX147" fmla="*/ 3893790 w 5151032"/>
                    <a:gd name="connsiteY147" fmla="*/ 3454525 h 3635373"/>
                    <a:gd name="connsiteX148" fmla="*/ 3936523 w 5151032"/>
                    <a:gd name="connsiteY148" fmla="*/ 3562004 h 3635373"/>
                    <a:gd name="connsiteX149" fmla="*/ 3771767 w 5151032"/>
                    <a:gd name="connsiteY149" fmla="*/ 3595211 h 3635373"/>
                    <a:gd name="connsiteX150" fmla="*/ 3602248 w 5151032"/>
                    <a:gd name="connsiteY150" fmla="*/ 3574104 h 3635373"/>
                    <a:gd name="connsiteX151" fmla="*/ 3441224 w 5151032"/>
                    <a:gd name="connsiteY151" fmla="*/ 3619925 h 3635373"/>
                    <a:gd name="connsiteX152" fmla="*/ 3380469 w 5151032"/>
                    <a:gd name="connsiteY152" fmla="*/ 3575132 h 3635373"/>
                    <a:gd name="connsiteX153" fmla="*/ 3214168 w 5151032"/>
                    <a:gd name="connsiteY153" fmla="*/ 3602806 h 3635373"/>
                    <a:gd name="connsiteX154" fmla="*/ 3177098 w 5151032"/>
                    <a:gd name="connsiteY154" fmla="*/ 3578093 h 3635373"/>
                    <a:gd name="connsiteX155" fmla="*/ 3164741 w 5151032"/>
                    <a:gd name="connsiteY155" fmla="*/ 3541022 h 3635373"/>
                    <a:gd name="connsiteX156" fmla="*/ 3226525 w 5151032"/>
                    <a:gd name="connsiteY156" fmla="*/ 3466882 h 3635373"/>
                    <a:gd name="connsiteX0" fmla="*/ 3226525 w 5151032"/>
                    <a:gd name="connsiteY0" fmla="*/ 3466882 h 3635373"/>
                    <a:gd name="connsiteX1" fmla="*/ 1743714 w 5151032"/>
                    <a:gd name="connsiteY1" fmla="*/ 3479239 h 3635373"/>
                    <a:gd name="connsiteX2" fmla="*/ 1756071 w 5151032"/>
                    <a:gd name="connsiteY2" fmla="*/ 3528666 h 3635373"/>
                    <a:gd name="connsiteX3" fmla="*/ 1768428 w 5151032"/>
                    <a:gd name="connsiteY3" fmla="*/ 3565736 h 3635373"/>
                    <a:gd name="connsiteX4" fmla="*/ 1743714 w 5151032"/>
                    <a:gd name="connsiteY4" fmla="*/ 3615163 h 3635373"/>
                    <a:gd name="connsiteX5" fmla="*/ 1563769 w 5151032"/>
                    <a:gd name="connsiteY5" fmla="*/ 3541795 h 3635373"/>
                    <a:gd name="connsiteX6" fmla="*/ 1526956 w 5151032"/>
                    <a:gd name="connsiteY6" fmla="*/ 3630351 h 3635373"/>
                    <a:gd name="connsiteX7" fmla="*/ 1321010 w 5151032"/>
                    <a:gd name="connsiteY7" fmla="*/ 3560845 h 3635373"/>
                    <a:gd name="connsiteX8" fmla="*/ 1217265 w 5151032"/>
                    <a:gd name="connsiteY8" fmla="*/ 3615163 h 3635373"/>
                    <a:gd name="connsiteX9" fmla="*/ 1135659 w 5151032"/>
                    <a:gd name="connsiteY9" fmla="*/ 3564706 h 3635373"/>
                    <a:gd name="connsiteX10" fmla="*/ 998575 w 5151032"/>
                    <a:gd name="connsiteY10" fmla="*/ 3576161 h 3635373"/>
                    <a:gd name="connsiteX11" fmla="*/ 1010804 w 5151032"/>
                    <a:gd name="connsiteY11" fmla="*/ 3473575 h 3635373"/>
                    <a:gd name="connsiteX12" fmla="*/ 1076449 w 5151032"/>
                    <a:gd name="connsiteY12" fmla="*/ 3429812 h 3635373"/>
                    <a:gd name="connsiteX13" fmla="*/ 977595 w 5151032"/>
                    <a:gd name="connsiteY13" fmla="*/ 3429812 h 3635373"/>
                    <a:gd name="connsiteX14" fmla="*/ 792244 w 5151032"/>
                    <a:gd name="connsiteY14" fmla="*/ 3442168 h 3635373"/>
                    <a:gd name="connsiteX15" fmla="*/ 718103 w 5151032"/>
                    <a:gd name="connsiteY15" fmla="*/ 3466882 h 3635373"/>
                    <a:gd name="connsiteX16" fmla="*/ 681033 w 5151032"/>
                    <a:gd name="connsiteY16" fmla="*/ 3479239 h 3635373"/>
                    <a:gd name="connsiteX17" fmla="*/ 508038 w 5151032"/>
                    <a:gd name="connsiteY17" fmla="*/ 3454525 h 3635373"/>
                    <a:gd name="connsiteX18" fmla="*/ 446255 w 5151032"/>
                    <a:gd name="connsiteY18" fmla="*/ 3442168 h 3635373"/>
                    <a:gd name="connsiteX19" fmla="*/ 75552 w 5151032"/>
                    <a:gd name="connsiteY19" fmla="*/ 3429812 h 3635373"/>
                    <a:gd name="connsiteX20" fmla="*/ 50838 w 5151032"/>
                    <a:gd name="connsiteY20" fmla="*/ 3306244 h 3635373"/>
                    <a:gd name="connsiteX21" fmla="*/ 112622 w 5151032"/>
                    <a:gd name="connsiteY21" fmla="*/ 3293887 h 3635373"/>
                    <a:gd name="connsiteX22" fmla="*/ 236190 w 5151032"/>
                    <a:gd name="connsiteY22" fmla="*/ 3256817 h 3635373"/>
                    <a:gd name="connsiteX23" fmla="*/ 273260 w 5151032"/>
                    <a:gd name="connsiteY23" fmla="*/ 3232104 h 3635373"/>
                    <a:gd name="connsiteX24" fmla="*/ 285617 w 5151032"/>
                    <a:gd name="connsiteY24" fmla="*/ 3195033 h 3635373"/>
                    <a:gd name="connsiteX25" fmla="*/ 322687 w 5151032"/>
                    <a:gd name="connsiteY25" fmla="*/ 3182676 h 3635373"/>
                    <a:gd name="connsiteX26" fmla="*/ 372114 w 5151032"/>
                    <a:gd name="connsiteY26" fmla="*/ 3157963 h 3635373"/>
                    <a:gd name="connsiteX27" fmla="*/ 804601 w 5151032"/>
                    <a:gd name="connsiteY27" fmla="*/ 3145606 h 3635373"/>
                    <a:gd name="connsiteX28" fmla="*/ 804601 w 5151032"/>
                    <a:gd name="connsiteY28" fmla="*/ 2972612 h 3635373"/>
                    <a:gd name="connsiteX29" fmla="*/ 742817 w 5151032"/>
                    <a:gd name="connsiteY29" fmla="*/ 2898471 h 3635373"/>
                    <a:gd name="connsiteX30" fmla="*/ 718103 w 5151032"/>
                    <a:gd name="connsiteY30" fmla="*/ 2861401 h 3635373"/>
                    <a:gd name="connsiteX31" fmla="*/ 656319 w 5151032"/>
                    <a:gd name="connsiteY31" fmla="*/ 2774904 h 3635373"/>
                    <a:gd name="connsiteX32" fmla="*/ 619249 w 5151032"/>
                    <a:gd name="connsiteY32" fmla="*/ 2676049 h 3635373"/>
                    <a:gd name="connsiteX33" fmla="*/ 594536 w 5151032"/>
                    <a:gd name="connsiteY33" fmla="*/ 2589552 h 3635373"/>
                    <a:gd name="connsiteX34" fmla="*/ 569822 w 5151032"/>
                    <a:gd name="connsiteY34" fmla="*/ 2552482 h 3635373"/>
                    <a:gd name="connsiteX35" fmla="*/ 557465 w 5151032"/>
                    <a:gd name="connsiteY35" fmla="*/ 2503055 h 3635373"/>
                    <a:gd name="connsiteX36" fmla="*/ 532752 w 5151032"/>
                    <a:gd name="connsiteY36" fmla="*/ 2428914 h 3635373"/>
                    <a:gd name="connsiteX37" fmla="*/ 508038 w 5151032"/>
                    <a:gd name="connsiteY37" fmla="*/ 2342417 h 3635373"/>
                    <a:gd name="connsiteX38" fmla="*/ 495682 w 5151032"/>
                    <a:gd name="connsiteY38" fmla="*/ 2255920 h 3635373"/>
                    <a:gd name="connsiteX39" fmla="*/ 483325 w 5151032"/>
                    <a:gd name="connsiteY39" fmla="*/ 2194136 h 3635373"/>
                    <a:gd name="connsiteX40" fmla="*/ 495682 w 5151032"/>
                    <a:gd name="connsiteY40" fmla="*/ 1848147 h 3635373"/>
                    <a:gd name="connsiteX41" fmla="*/ 532752 w 5151032"/>
                    <a:gd name="connsiteY41" fmla="*/ 1736936 h 3635373"/>
                    <a:gd name="connsiteX42" fmla="*/ 569822 w 5151032"/>
                    <a:gd name="connsiteY42" fmla="*/ 1650439 h 3635373"/>
                    <a:gd name="connsiteX43" fmla="*/ 631606 w 5151032"/>
                    <a:gd name="connsiteY43" fmla="*/ 1526871 h 3635373"/>
                    <a:gd name="connsiteX44" fmla="*/ 656319 w 5151032"/>
                    <a:gd name="connsiteY44" fmla="*/ 1489801 h 3635373"/>
                    <a:gd name="connsiteX45" fmla="*/ 681033 w 5151032"/>
                    <a:gd name="connsiteY45" fmla="*/ 1452731 h 3635373"/>
                    <a:gd name="connsiteX46" fmla="*/ 693390 w 5151032"/>
                    <a:gd name="connsiteY46" fmla="*/ 1403304 h 3635373"/>
                    <a:gd name="connsiteX47" fmla="*/ 730460 w 5151032"/>
                    <a:gd name="connsiteY47" fmla="*/ 1366233 h 3635373"/>
                    <a:gd name="connsiteX48" fmla="*/ 755174 w 5151032"/>
                    <a:gd name="connsiteY48" fmla="*/ 1329163 h 3635373"/>
                    <a:gd name="connsiteX49" fmla="*/ 767530 w 5151032"/>
                    <a:gd name="connsiteY49" fmla="*/ 1279736 h 3635373"/>
                    <a:gd name="connsiteX50" fmla="*/ 841671 w 5151032"/>
                    <a:gd name="connsiteY50" fmla="*/ 1230309 h 3635373"/>
                    <a:gd name="connsiteX51" fmla="*/ 878741 w 5151032"/>
                    <a:gd name="connsiteY51" fmla="*/ 1205595 h 3635373"/>
                    <a:gd name="connsiteX52" fmla="*/ 952882 w 5151032"/>
                    <a:gd name="connsiteY52" fmla="*/ 1180882 h 3635373"/>
                    <a:gd name="connsiteX53" fmla="*/ 989952 w 5151032"/>
                    <a:gd name="connsiteY53" fmla="*/ 1156168 h 3635373"/>
                    <a:gd name="connsiteX54" fmla="*/ 1014665 w 5151032"/>
                    <a:gd name="connsiteY54" fmla="*/ 1119098 h 3635373"/>
                    <a:gd name="connsiteX55" fmla="*/ 1088806 w 5151032"/>
                    <a:gd name="connsiteY55" fmla="*/ 1094385 h 3635373"/>
                    <a:gd name="connsiteX56" fmla="*/ 1162946 w 5151032"/>
                    <a:gd name="connsiteY56" fmla="*/ 1032601 h 3635373"/>
                    <a:gd name="connsiteX57" fmla="*/ 1200017 w 5151032"/>
                    <a:gd name="connsiteY57" fmla="*/ 1007887 h 3635373"/>
                    <a:gd name="connsiteX58" fmla="*/ 1261801 w 5151032"/>
                    <a:gd name="connsiteY58" fmla="*/ 921390 h 3635373"/>
                    <a:gd name="connsiteX59" fmla="*/ 1298871 w 5151032"/>
                    <a:gd name="connsiteY59" fmla="*/ 847249 h 3635373"/>
                    <a:gd name="connsiteX60" fmla="*/ 1360655 w 5151032"/>
                    <a:gd name="connsiteY60" fmla="*/ 760752 h 3635373"/>
                    <a:gd name="connsiteX61" fmla="*/ 1410082 w 5151032"/>
                    <a:gd name="connsiteY61" fmla="*/ 686612 h 3635373"/>
                    <a:gd name="connsiteX62" fmla="*/ 1459509 w 5151032"/>
                    <a:gd name="connsiteY62" fmla="*/ 612471 h 3635373"/>
                    <a:gd name="connsiteX63" fmla="*/ 1508936 w 5151032"/>
                    <a:gd name="connsiteY63" fmla="*/ 538331 h 3635373"/>
                    <a:gd name="connsiteX64" fmla="*/ 1558363 w 5151032"/>
                    <a:gd name="connsiteY64" fmla="*/ 488904 h 3635373"/>
                    <a:gd name="connsiteX65" fmla="*/ 1607790 w 5151032"/>
                    <a:gd name="connsiteY65" fmla="*/ 427120 h 3635373"/>
                    <a:gd name="connsiteX66" fmla="*/ 1657217 w 5151032"/>
                    <a:gd name="connsiteY66" fmla="*/ 340622 h 3635373"/>
                    <a:gd name="connsiteX67" fmla="*/ 1743714 w 5151032"/>
                    <a:gd name="connsiteY67" fmla="*/ 254125 h 3635373"/>
                    <a:gd name="connsiteX68" fmla="*/ 1817855 w 5151032"/>
                    <a:gd name="connsiteY68" fmla="*/ 204698 h 3635373"/>
                    <a:gd name="connsiteX69" fmla="*/ 1891995 w 5151032"/>
                    <a:gd name="connsiteY69" fmla="*/ 179985 h 3635373"/>
                    <a:gd name="connsiteX70" fmla="*/ 1966136 w 5151032"/>
                    <a:gd name="connsiteY70" fmla="*/ 142914 h 3635373"/>
                    <a:gd name="connsiteX71" fmla="*/ 2052633 w 5151032"/>
                    <a:gd name="connsiteY71" fmla="*/ 105844 h 3635373"/>
                    <a:gd name="connsiteX72" fmla="*/ 2139130 w 5151032"/>
                    <a:gd name="connsiteY72" fmla="*/ 68774 h 3635373"/>
                    <a:gd name="connsiteX73" fmla="*/ 2213271 w 5151032"/>
                    <a:gd name="connsiteY73" fmla="*/ 44060 h 3635373"/>
                    <a:gd name="connsiteX74" fmla="*/ 2250341 w 5151032"/>
                    <a:gd name="connsiteY74" fmla="*/ 31704 h 3635373"/>
                    <a:gd name="connsiteX75" fmla="*/ 2361552 w 5151032"/>
                    <a:gd name="connsiteY75" fmla="*/ 19347 h 3635373"/>
                    <a:gd name="connsiteX76" fmla="*/ 2398622 w 5151032"/>
                    <a:gd name="connsiteY76" fmla="*/ 6990 h 3635373"/>
                    <a:gd name="connsiteX77" fmla="*/ 2794038 w 5151032"/>
                    <a:gd name="connsiteY77" fmla="*/ 31704 h 3635373"/>
                    <a:gd name="connsiteX78" fmla="*/ 2843465 w 5151032"/>
                    <a:gd name="connsiteY78" fmla="*/ 56417 h 3635373"/>
                    <a:gd name="connsiteX79" fmla="*/ 2880536 w 5151032"/>
                    <a:gd name="connsiteY79" fmla="*/ 68774 h 3635373"/>
                    <a:gd name="connsiteX80" fmla="*/ 2954676 w 5151032"/>
                    <a:gd name="connsiteY80" fmla="*/ 105844 h 3635373"/>
                    <a:gd name="connsiteX81" fmla="*/ 2991746 w 5151032"/>
                    <a:gd name="connsiteY81" fmla="*/ 118201 h 3635373"/>
                    <a:gd name="connsiteX82" fmla="*/ 3065887 w 5151032"/>
                    <a:gd name="connsiteY82" fmla="*/ 155271 h 3635373"/>
                    <a:gd name="connsiteX83" fmla="*/ 3102957 w 5151032"/>
                    <a:gd name="connsiteY83" fmla="*/ 192341 h 3635373"/>
                    <a:gd name="connsiteX84" fmla="*/ 3152384 w 5151032"/>
                    <a:gd name="connsiteY84" fmla="*/ 229412 h 3635373"/>
                    <a:gd name="connsiteX85" fmla="*/ 3238882 w 5151032"/>
                    <a:gd name="connsiteY85" fmla="*/ 278839 h 3635373"/>
                    <a:gd name="connsiteX86" fmla="*/ 3275952 w 5151032"/>
                    <a:gd name="connsiteY86" fmla="*/ 291195 h 3635373"/>
                    <a:gd name="connsiteX87" fmla="*/ 3350092 w 5151032"/>
                    <a:gd name="connsiteY87" fmla="*/ 352979 h 3635373"/>
                    <a:gd name="connsiteX88" fmla="*/ 3424233 w 5151032"/>
                    <a:gd name="connsiteY88" fmla="*/ 402406 h 3635373"/>
                    <a:gd name="connsiteX89" fmla="*/ 3473660 w 5151032"/>
                    <a:gd name="connsiteY89" fmla="*/ 439476 h 3635373"/>
                    <a:gd name="connsiteX90" fmla="*/ 3510730 w 5151032"/>
                    <a:gd name="connsiteY90" fmla="*/ 464190 h 3635373"/>
                    <a:gd name="connsiteX91" fmla="*/ 3621941 w 5151032"/>
                    <a:gd name="connsiteY91" fmla="*/ 550687 h 3635373"/>
                    <a:gd name="connsiteX92" fmla="*/ 3745509 w 5151032"/>
                    <a:gd name="connsiteY92" fmla="*/ 736039 h 3635373"/>
                    <a:gd name="connsiteX93" fmla="*/ 3770222 w 5151032"/>
                    <a:gd name="connsiteY93" fmla="*/ 785466 h 3635373"/>
                    <a:gd name="connsiteX94" fmla="*/ 3844363 w 5151032"/>
                    <a:gd name="connsiteY94" fmla="*/ 847249 h 3635373"/>
                    <a:gd name="connsiteX95" fmla="*/ 3955574 w 5151032"/>
                    <a:gd name="connsiteY95" fmla="*/ 884320 h 3635373"/>
                    <a:gd name="connsiteX96" fmla="*/ 3992644 w 5151032"/>
                    <a:gd name="connsiteY96" fmla="*/ 896676 h 3635373"/>
                    <a:gd name="connsiteX97" fmla="*/ 4091498 w 5151032"/>
                    <a:gd name="connsiteY97" fmla="*/ 921390 h 3635373"/>
                    <a:gd name="connsiteX98" fmla="*/ 4128568 w 5151032"/>
                    <a:gd name="connsiteY98" fmla="*/ 946104 h 3635373"/>
                    <a:gd name="connsiteX99" fmla="*/ 4227422 w 5151032"/>
                    <a:gd name="connsiteY99" fmla="*/ 970817 h 3635373"/>
                    <a:gd name="connsiteX100" fmla="*/ 4301563 w 5151032"/>
                    <a:gd name="connsiteY100" fmla="*/ 1007887 h 3635373"/>
                    <a:gd name="connsiteX101" fmla="*/ 4326276 w 5151032"/>
                    <a:gd name="connsiteY101" fmla="*/ 1044958 h 3635373"/>
                    <a:gd name="connsiteX102" fmla="*/ 4363346 w 5151032"/>
                    <a:gd name="connsiteY102" fmla="*/ 1069671 h 3635373"/>
                    <a:gd name="connsiteX103" fmla="*/ 4375703 w 5151032"/>
                    <a:gd name="connsiteY103" fmla="*/ 1106741 h 3635373"/>
                    <a:gd name="connsiteX104" fmla="*/ 4425130 w 5151032"/>
                    <a:gd name="connsiteY104" fmla="*/ 1180882 h 3635373"/>
                    <a:gd name="connsiteX105" fmla="*/ 4462201 w 5151032"/>
                    <a:gd name="connsiteY105" fmla="*/ 1230309 h 3635373"/>
                    <a:gd name="connsiteX106" fmla="*/ 4486914 w 5151032"/>
                    <a:gd name="connsiteY106" fmla="*/ 1279736 h 3635373"/>
                    <a:gd name="connsiteX107" fmla="*/ 4511628 w 5151032"/>
                    <a:gd name="connsiteY107" fmla="*/ 1316806 h 3635373"/>
                    <a:gd name="connsiteX108" fmla="*/ 4536341 w 5151032"/>
                    <a:gd name="connsiteY108" fmla="*/ 1366233 h 3635373"/>
                    <a:gd name="connsiteX109" fmla="*/ 4585768 w 5151032"/>
                    <a:gd name="connsiteY109" fmla="*/ 1452731 h 3635373"/>
                    <a:gd name="connsiteX110" fmla="*/ 4598125 w 5151032"/>
                    <a:gd name="connsiteY110" fmla="*/ 1489801 h 3635373"/>
                    <a:gd name="connsiteX111" fmla="*/ 4622838 w 5151032"/>
                    <a:gd name="connsiteY111" fmla="*/ 1539228 h 3635373"/>
                    <a:gd name="connsiteX112" fmla="*/ 4635195 w 5151032"/>
                    <a:gd name="connsiteY112" fmla="*/ 1588655 h 3635373"/>
                    <a:gd name="connsiteX113" fmla="*/ 4659909 w 5151032"/>
                    <a:gd name="connsiteY113" fmla="*/ 1662795 h 3635373"/>
                    <a:gd name="connsiteX114" fmla="*/ 4684622 w 5151032"/>
                    <a:gd name="connsiteY114" fmla="*/ 1736936 h 3635373"/>
                    <a:gd name="connsiteX115" fmla="*/ 4734049 w 5151032"/>
                    <a:gd name="connsiteY115" fmla="*/ 1835790 h 3635373"/>
                    <a:gd name="connsiteX116" fmla="*/ 4758763 w 5151032"/>
                    <a:gd name="connsiteY116" fmla="*/ 1947001 h 3635373"/>
                    <a:gd name="connsiteX117" fmla="*/ 4771119 w 5151032"/>
                    <a:gd name="connsiteY117" fmla="*/ 1984071 h 3635373"/>
                    <a:gd name="connsiteX118" fmla="*/ 4746406 w 5151032"/>
                    <a:gd name="connsiteY118" fmla="*/ 2391844 h 3635373"/>
                    <a:gd name="connsiteX119" fmla="*/ 4696979 w 5151032"/>
                    <a:gd name="connsiteY119" fmla="*/ 2515412 h 3635373"/>
                    <a:gd name="connsiteX120" fmla="*/ 4647552 w 5151032"/>
                    <a:gd name="connsiteY120" fmla="*/ 2638979 h 3635373"/>
                    <a:gd name="connsiteX121" fmla="*/ 4610482 w 5151032"/>
                    <a:gd name="connsiteY121" fmla="*/ 2774904 h 3635373"/>
                    <a:gd name="connsiteX122" fmla="*/ 4598125 w 5151032"/>
                    <a:gd name="connsiteY122" fmla="*/ 2811974 h 3635373"/>
                    <a:gd name="connsiteX123" fmla="*/ 4573411 w 5151032"/>
                    <a:gd name="connsiteY123" fmla="*/ 2849044 h 3635373"/>
                    <a:gd name="connsiteX124" fmla="*/ 4536341 w 5151032"/>
                    <a:gd name="connsiteY124" fmla="*/ 2947898 h 3635373"/>
                    <a:gd name="connsiteX125" fmla="*/ 4511628 w 5151032"/>
                    <a:gd name="connsiteY125" fmla="*/ 3022039 h 3635373"/>
                    <a:gd name="connsiteX126" fmla="*/ 4449844 w 5151032"/>
                    <a:gd name="connsiteY126" fmla="*/ 3133249 h 3635373"/>
                    <a:gd name="connsiteX127" fmla="*/ 4486914 w 5151032"/>
                    <a:gd name="connsiteY127" fmla="*/ 3145606 h 3635373"/>
                    <a:gd name="connsiteX128" fmla="*/ 4709336 w 5151032"/>
                    <a:gd name="connsiteY128" fmla="*/ 3120893 h 3635373"/>
                    <a:gd name="connsiteX129" fmla="*/ 4857617 w 5151032"/>
                    <a:gd name="connsiteY129" fmla="*/ 3133249 h 3635373"/>
                    <a:gd name="connsiteX130" fmla="*/ 4931757 w 5151032"/>
                    <a:gd name="connsiteY130" fmla="*/ 3157963 h 3635373"/>
                    <a:gd name="connsiteX131" fmla="*/ 4968828 w 5151032"/>
                    <a:gd name="connsiteY131" fmla="*/ 3195033 h 3635373"/>
                    <a:gd name="connsiteX132" fmla="*/ 5005898 w 5151032"/>
                    <a:gd name="connsiteY132" fmla="*/ 3207390 h 3635373"/>
                    <a:gd name="connsiteX133" fmla="*/ 5092395 w 5151032"/>
                    <a:gd name="connsiteY133" fmla="*/ 3244460 h 3635373"/>
                    <a:gd name="connsiteX134" fmla="*/ 5129465 w 5151032"/>
                    <a:gd name="connsiteY134" fmla="*/ 3293887 h 3635373"/>
                    <a:gd name="connsiteX135" fmla="*/ 5141822 w 5151032"/>
                    <a:gd name="connsiteY135" fmla="*/ 3330958 h 3635373"/>
                    <a:gd name="connsiteX136" fmla="*/ 5067682 w 5151032"/>
                    <a:gd name="connsiteY136" fmla="*/ 3355671 h 3635373"/>
                    <a:gd name="connsiteX137" fmla="*/ 5030611 w 5151032"/>
                    <a:gd name="connsiteY137" fmla="*/ 3368028 h 3635373"/>
                    <a:gd name="connsiteX138" fmla="*/ 4981184 w 5151032"/>
                    <a:gd name="connsiteY138" fmla="*/ 3380385 h 3635373"/>
                    <a:gd name="connsiteX139" fmla="*/ 4869974 w 5151032"/>
                    <a:gd name="connsiteY139" fmla="*/ 3417455 h 3635373"/>
                    <a:gd name="connsiteX140" fmla="*/ 4808190 w 5151032"/>
                    <a:gd name="connsiteY140" fmla="*/ 3442168 h 3635373"/>
                    <a:gd name="connsiteX141" fmla="*/ 4418952 w 5151032"/>
                    <a:gd name="connsiteY141" fmla="*/ 3377425 h 3635373"/>
                    <a:gd name="connsiteX142" fmla="*/ 4233343 w 5151032"/>
                    <a:gd name="connsiteY142" fmla="*/ 3383345 h 3635373"/>
                    <a:gd name="connsiteX143" fmla="*/ 4054428 w 5151032"/>
                    <a:gd name="connsiteY143" fmla="*/ 3306244 h 3635373"/>
                    <a:gd name="connsiteX144" fmla="*/ 4029714 w 5151032"/>
                    <a:gd name="connsiteY144" fmla="*/ 3343314 h 3635373"/>
                    <a:gd name="connsiteX145" fmla="*/ 3955574 w 5151032"/>
                    <a:gd name="connsiteY145" fmla="*/ 3405098 h 3635373"/>
                    <a:gd name="connsiteX146" fmla="*/ 3918503 w 5151032"/>
                    <a:gd name="connsiteY146" fmla="*/ 3417455 h 3635373"/>
                    <a:gd name="connsiteX147" fmla="*/ 3893790 w 5151032"/>
                    <a:gd name="connsiteY147" fmla="*/ 3454525 h 3635373"/>
                    <a:gd name="connsiteX148" fmla="*/ 3936523 w 5151032"/>
                    <a:gd name="connsiteY148" fmla="*/ 3562004 h 3635373"/>
                    <a:gd name="connsiteX149" fmla="*/ 3771767 w 5151032"/>
                    <a:gd name="connsiteY149" fmla="*/ 3595211 h 3635373"/>
                    <a:gd name="connsiteX150" fmla="*/ 3602248 w 5151032"/>
                    <a:gd name="connsiteY150" fmla="*/ 3574104 h 3635373"/>
                    <a:gd name="connsiteX151" fmla="*/ 3441224 w 5151032"/>
                    <a:gd name="connsiteY151" fmla="*/ 3619925 h 3635373"/>
                    <a:gd name="connsiteX152" fmla="*/ 3380469 w 5151032"/>
                    <a:gd name="connsiteY152" fmla="*/ 3575132 h 3635373"/>
                    <a:gd name="connsiteX153" fmla="*/ 3214168 w 5151032"/>
                    <a:gd name="connsiteY153" fmla="*/ 3602806 h 3635373"/>
                    <a:gd name="connsiteX154" fmla="*/ 3177098 w 5151032"/>
                    <a:gd name="connsiteY154" fmla="*/ 3578093 h 3635373"/>
                    <a:gd name="connsiteX155" fmla="*/ 3164741 w 5151032"/>
                    <a:gd name="connsiteY155" fmla="*/ 3541022 h 3635373"/>
                    <a:gd name="connsiteX156" fmla="*/ 3226525 w 5151032"/>
                    <a:gd name="connsiteY156" fmla="*/ 3466882 h 3635373"/>
                    <a:gd name="connsiteX0" fmla="*/ 3226525 w 5151032"/>
                    <a:gd name="connsiteY0" fmla="*/ 3466882 h 3635373"/>
                    <a:gd name="connsiteX1" fmla="*/ 1743714 w 5151032"/>
                    <a:gd name="connsiteY1" fmla="*/ 3479239 h 3635373"/>
                    <a:gd name="connsiteX2" fmla="*/ 1756071 w 5151032"/>
                    <a:gd name="connsiteY2" fmla="*/ 3528666 h 3635373"/>
                    <a:gd name="connsiteX3" fmla="*/ 1768428 w 5151032"/>
                    <a:gd name="connsiteY3" fmla="*/ 3565736 h 3635373"/>
                    <a:gd name="connsiteX4" fmla="*/ 1743714 w 5151032"/>
                    <a:gd name="connsiteY4" fmla="*/ 3615163 h 3635373"/>
                    <a:gd name="connsiteX5" fmla="*/ 1563769 w 5151032"/>
                    <a:gd name="connsiteY5" fmla="*/ 3541795 h 3635373"/>
                    <a:gd name="connsiteX6" fmla="*/ 1526956 w 5151032"/>
                    <a:gd name="connsiteY6" fmla="*/ 3630351 h 3635373"/>
                    <a:gd name="connsiteX7" fmla="*/ 1321010 w 5151032"/>
                    <a:gd name="connsiteY7" fmla="*/ 3560845 h 3635373"/>
                    <a:gd name="connsiteX8" fmla="*/ 1217265 w 5151032"/>
                    <a:gd name="connsiteY8" fmla="*/ 3615163 h 3635373"/>
                    <a:gd name="connsiteX9" fmla="*/ 1135659 w 5151032"/>
                    <a:gd name="connsiteY9" fmla="*/ 3564706 h 3635373"/>
                    <a:gd name="connsiteX10" fmla="*/ 998575 w 5151032"/>
                    <a:gd name="connsiteY10" fmla="*/ 3576161 h 3635373"/>
                    <a:gd name="connsiteX11" fmla="*/ 1010804 w 5151032"/>
                    <a:gd name="connsiteY11" fmla="*/ 3473575 h 3635373"/>
                    <a:gd name="connsiteX12" fmla="*/ 1076449 w 5151032"/>
                    <a:gd name="connsiteY12" fmla="*/ 3429812 h 3635373"/>
                    <a:gd name="connsiteX13" fmla="*/ 977595 w 5151032"/>
                    <a:gd name="connsiteY13" fmla="*/ 3429812 h 3635373"/>
                    <a:gd name="connsiteX14" fmla="*/ 792244 w 5151032"/>
                    <a:gd name="connsiteY14" fmla="*/ 3442168 h 3635373"/>
                    <a:gd name="connsiteX15" fmla="*/ 718103 w 5151032"/>
                    <a:gd name="connsiteY15" fmla="*/ 3466882 h 3635373"/>
                    <a:gd name="connsiteX16" fmla="*/ 681033 w 5151032"/>
                    <a:gd name="connsiteY16" fmla="*/ 3479239 h 3635373"/>
                    <a:gd name="connsiteX17" fmla="*/ 508038 w 5151032"/>
                    <a:gd name="connsiteY17" fmla="*/ 3454525 h 3635373"/>
                    <a:gd name="connsiteX18" fmla="*/ 446255 w 5151032"/>
                    <a:gd name="connsiteY18" fmla="*/ 3442168 h 3635373"/>
                    <a:gd name="connsiteX19" fmla="*/ 75552 w 5151032"/>
                    <a:gd name="connsiteY19" fmla="*/ 3429812 h 3635373"/>
                    <a:gd name="connsiteX20" fmla="*/ 50838 w 5151032"/>
                    <a:gd name="connsiteY20" fmla="*/ 3306244 h 3635373"/>
                    <a:gd name="connsiteX21" fmla="*/ 112622 w 5151032"/>
                    <a:gd name="connsiteY21" fmla="*/ 3293887 h 3635373"/>
                    <a:gd name="connsiteX22" fmla="*/ 236190 w 5151032"/>
                    <a:gd name="connsiteY22" fmla="*/ 3256817 h 3635373"/>
                    <a:gd name="connsiteX23" fmla="*/ 273260 w 5151032"/>
                    <a:gd name="connsiteY23" fmla="*/ 3232104 h 3635373"/>
                    <a:gd name="connsiteX24" fmla="*/ 285617 w 5151032"/>
                    <a:gd name="connsiteY24" fmla="*/ 3195033 h 3635373"/>
                    <a:gd name="connsiteX25" fmla="*/ 322687 w 5151032"/>
                    <a:gd name="connsiteY25" fmla="*/ 3182676 h 3635373"/>
                    <a:gd name="connsiteX26" fmla="*/ 372114 w 5151032"/>
                    <a:gd name="connsiteY26" fmla="*/ 3157963 h 3635373"/>
                    <a:gd name="connsiteX27" fmla="*/ 804601 w 5151032"/>
                    <a:gd name="connsiteY27" fmla="*/ 3145606 h 3635373"/>
                    <a:gd name="connsiteX28" fmla="*/ 804601 w 5151032"/>
                    <a:gd name="connsiteY28" fmla="*/ 2972612 h 3635373"/>
                    <a:gd name="connsiteX29" fmla="*/ 742817 w 5151032"/>
                    <a:gd name="connsiteY29" fmla="*/ 2898471 h 3635373"/>
                    <a:gd name="connsiteX30" fmla="*/ 718103 w 5151032"/>
                    <a:gd name="connsiteY30" fmla="*/ 2861401 h 3635373"/>
                    <a:gd name="connsiteX31" fmla="*/ 656319 w 5151032"/>
                    <a:gd name="connsiteY31" fmla="*/ 2774904 h 3635373"/>
                    <a:gd name="connsiteX32" fmla="*/ 619249 w 5151032"/>
                    <a:gd name="connsiteY32" fmla="*/ 2676049 h 3635373"/>
                    <a:gd name="connsiteX33" fmla="*/ 594536 w 5151032"/>
                    <a:gd name="connsiteY33" fmla="*/ 2589552 h 3635373"/>
                    <a:gd name="connsiteX34" fmla="*/ 569822 w 5151032"/>
                    <a:gd name="connsiteY34" fmla="*/ 2552482 h 3635373"/>
                    <a:gd name="connsiteX35" fmla="*/ 557465 w 5151032"/>
                    <a:gd name="connsiteY35" fmla="*/ 2503055 h 3635373"/>
                    <a:gd name="connsiteX36" fmla="*/ 532752 w 5151032"/>
                    <a:gd name="connsiteY36" fmla="*/ 2428914 h 3635373"/>
                    <a:gd name="connsiteX37" fmla="*/ 508038 w 5151032"/>
                    <a:gd name="connsiteY37" fmla="*/ 2342417 h 3635373"/>
                    <a:gd name="connsiteX38" fmla="*/ 495682 w 5151032"/>
                    <a:gd name="connsiteY38" fmla="*/ 2255920 h 3635373"/>
                    <a:gd name="connsiteX39" fmla="*/ 483325 w 5151032"/>
                    <a:gd name="connsiteY39" fmla="*/ 2194136 h 3635373"/>
                    <a:gd name="connsiteX40" fmla="*/ 495682 w 5151032"/>
                    <a:gd name="connsiteY40" fmla="*/ 1848147 h 3635373"/>
                    <a:gd name="connsiteX41" fmla="*/ 532752 w 5151032"/>
                    <a:gd name="connsiteY41" fmla="*/ 1736936 h 3635373"/>
                    <a:gd name="connsiteX42" fmla="*/ 569822 w 5151032"/>
                    <a:gd name="connsiteY42" fmla="*/ 1650439 h 3635373"/>
                    <a:gd name="connsiteX43" fmla="*/ 631606 w 5151032"/>
                    <a:gd name="connsiteY43" fmla="*/ 1526871 h 3635373"/>
                    <a:gd name="connsiteX44" fmla="*/ 656319 w 5151032"/>
                    <a:gd name="connsiteY44" fmla="*/ 1489801 h 3635373"/>
                    <a:gd name="connsiteX45" fmla="*/ 681033 w 5151032"/>
                    <a:gd name="connsiteY45" fmla="*/ 1452731 h 3635373"/>
                    <a:gd name="connsiteX46" fmla="*/ 693390 w 5151032"/>
                    <a:gd name="connsiteY46" fmla="*/ 1403304 h 3635373"/>
                    <a:gd name="connsiteX47" fmla="*/ 730460 w 5151032"/>
                    <a:gd name="connsiteY47" fmla="*/ 1366233 h 3635373"/>
                    <a:gd name="connsiteX48" fmla="*/ 755174 w 5151032"/>
                    <a:gd name="connsiteY48" fmla="*/ 1329163 h 3635373"/>
                    <a:gd name="connsiteX49" fmla="*/ 767530 w 5151032"/>
                    <a:gd name="connsiteY49" fmla="*/ 1279736 h 3635373"/>
                    <a:gd name="connsiteX50" fmla="*/ 841671 w 5151032"/>
                    <a:gd name="connsiteY50" fmla="*/ 1230309 h 3635373"/>
                    <a:gd name="connsiteX51" fmla="*/ 878741 w 5151032"/>
                    <a:gd name="connsiteY51" fmla="*/ 1205595 h 3635373"/>
                    <a:gd name="connsiteX52" fmla="*/ 952882 w 5151032"/>
                    <a:gd name="connsiteY52" fmla="*/ 1180882 h 3635373"/>
                    <a:gd name="connsiteX53" fmla="*/ 989952 w 5151032"/>
                    <a:gd name="connsiteY53" fmla="*/ 1156168 h 3635373"/>
                    <a:gd name="connsiteX54" fmla="*/ 1014665 w 5151032"/>
                    <a:gd name="connsiteY54" fmla="*/ 1119098 h 3635373"/>
                    <a:gd name="connsiteX55" fmla="*/ 1088806 w 5151032"/>
                    <a:gd name="connsiteY55" fmla="*/ 1094385 h 3635373"/>
                    <a:gd name="connsiteX56" fmla="*/ 1162946 w 5151032"/>
                    <a:gd name="connsiteY56" fmla="*/ 1032601 h 3635373"/>
                    <a:gd name="connsiteX57" fmla="*/ 1200017 w 5151032"/>
                    <a:gd name="connsiteY57" fmla="*/ 1007887 h 3635373"/>
                    <a:gd name="connsiteX58" fmla="*/ 1261801 w 5151032"/>
                    <a:gd name="connsiteY58" fmla="*/ 921390 h 3635373"/>
                    <a:gd name="connsiteX59" fmla="*/ 1298871 w 5151032"/>
                    <a:gd name="connsiteY59" fmla="*/ 847249 h 3635373"/>
                    <a:gd name="connsiteX60" fmla="*/ 1360655 w 5151032"/>
                    <a:gd name="connsiteY60" fmla="*/ 760752 h 3635373"/>
                    <a:gd name="connsiteX61" fmla="*/ 1410082 w 5151032"/>
                    <a:gd name="connsiteY61" fmla="*/ 686612 h 3635373"/>
                    <a:gd name="connsiteX62" fmla="*/ 1459509 w 5151032"/>
                    <a:gd name="connsiteY62" fmla="*/ 612471 h 3635373"/>
                    <a:gd name="connsiteX63" fmla="*/ 1508936 w 5151032"/>
                    <a:gd name="connsiteY63" fmla="*/ 538331 h 3635373"/>
                    <a:gd name="connsiteX64" fmla="*/ 1558363 w 5151032"/>
                    <a:gd name="connsiteY64" fmla="*/ 488904 h 3635373"/>
                    <a:gd name="connsiteX65" fmla="*/ 1607790 w 5151032"/>
                    <a:gd name="connsiteY65" fmla="*/ 427120 h 3635373"/>
                    <a:gd name="connsiteX66" fmla="*/ 1657217 w 5151032"/>
                    <a:gd name="connsiteY66" fmla="*/ 340622 h 3635373"/>
                    <a:gd name="connsiteX67" fmla="*/ 1743714 w 5151032"/>
                    <a:gd name="connsiteY67" fmla="*/ 254125 h 3635373"/>
                    <a:gd name="connsiteX68" fmla="*/ 1817855 w 5151032"/>
                    <a:gd name="connsiteY68" fmla="*/ 204698 h 3635373"/>
                    <a:gd name="connsiteX69" fmla="*/ 1891995 w 5151032"/>
                    <a:gd name="connsiteY69" fmla="*/ 179985 h 3635373"/>
                    <a:gd name="connsiteX70" fmla="*/ 1966136 w 5151032"/>
                    <a:gd name="connsiteY70" fmla="*/ 142914 h 3635373"/>
                    <a:gd name="connsiteX71" fmla="*/ 2052633 w 5151032"/>
                    <a:gd name="connsiteY71" fmla="*/ 105844 h 3635373"/>
                    <a:gd name="connsiteX72" fmla="*/ 2139130 w 5151032"/>
                    <a:gd name="connsiteY72" fmla="*/ 68774 h 3635373"/>
                    <a:gd name="connsiteX73" fmla="*/ 2213271 w 5151032"/>
                    <a:gd name="connsiteY73" fmla="*/ 44060 h 3635373"/>
                    <a:gd name="connsiteX74" fmla="*/ 2250341 w 5151032"/>
                    <a:gd name="connsiteY74" fmla="*/ 31704 h 3635373"/>
                    <a:gd name="connsiteX75" fmla="*/ 2361552 w 5151032"/>
                    <a:gd name="connsiteY75" fmla="*/ 19347 h 3635373"/>
                    <a:gd name="connsiteX76" fmla="*/ 2398622 w 5151032"/>
                    <a:gd name="connsiteY76" fmla="*/ 6990 h 3635373"/>
                    <a:gd name="connsiteX77" fmla="*/ 2794038 w 5151032"/>
                    <a:gd name="connsiteY77" fmla="*/ 31704 h 3635373"/>
                    <a:gd name="connsiteX78" fmla="*/ 2843465 w 5151032"/>
                    <a:gd name="connsiteY78" fmla="*/ 56417 h 3635373"/>
                    <a:gd name="connsiteX79" fmla="*/ 2880536 w 5151032"/>
                    <a:gd name="connsiteY79" fmla="*/ 68774 h 3635373"/>
                    <a:gd name="connsiteX80" fmla="*/ 2954676 w 5151032"/>
                    <a:gd name="connsiteY80" fmla="*/ 105844 h 3635373"/>
                    <a:gd name="connsiteX81" fmla="*/ 2991746 w 5151032"/>
                    <a:gd name="connsiteY81" fmla="*/ 118201 h 3635373"/>
                    <a:gd name="connsiteX82" fmla="*/ 3065887 w 5151032"/>
                    <a:gd name="connsiteY82" fmla="*/ 155271 h 3635373"/>
                    <a:gd name="connsiteX83" fmla="*/ 3102957 w 5151032"/>
                    <a:gd name="connsiteY83" fmla="*/ 192341 h 3635373"/>
                    <a:gd name="connsiteX84" fmla="*/ 3152384 w 5151032"/>
                    <a:gd name="connsiteY84" fmla="*/ 229412 h 3635373"/>
                    <a:gd name="connsiteX85" fmla="*/ 3238882 w 5151032"/>
                    <a:gd name="connsiteY85" fmla="*/ 278839 h 3635373"/>
                    <a:gd name="connsiteX86" fmla="*/ 3275952 w 5151032"/>
                    <a:gd name="connsiteY86" fmla="*/ 291195 h 3635373"/>
                    <a:gd name="connsiteX87" fmla="*/ 3350092 w 5151032"/>
                    <a:gd name="connsiteY87" fmla="*/ 352979 h 3635373"/>
                    <a:gd name="connsiteX88" fmla="*/ 3424233 w 5151032"/>
                    <a:gd name="connsiteY88" fmla="*/ 402406 h 3635373"/>
                    <a:gd name="connsiteX89" fmla="*/ 3473660 w 5151032"/>
                    <a:gd name="connsiteY89" fmla="*/ 439476 h 3635373"/>
                    <a:gd name="connsiteX90" fmla="*/ 3510730 w 5151032"/>
                    <a:gd name="connsiteY90" fmla="*/ 464190 h 3635373"/>
                    <a:gd name="connsiteX91" fmla="*/ 3621941 w 5151032"/>
                    <a:gd name="connsiteY91" fmla="*/ 550687 h 3635373"/>
                    <a:gd name="connsiteX92" fmla="*/ 3745509 w 5151032"/>
                    <a:gd name="connsiteY92" fmla="*/ 736039 h 3635373"/>
                    <a:gd name="connsiteX93" fmla="*/ 3770222 w 5151032"/>
                    <a:gd name="connsiteY93" fmla="*/ 785466 h 3635373"/>
                    <a:gd name="connsiteX94" fmla="*/ 3844363 w 5151032"/>
                    <a:gd name="connsiteY94" fmla="*/ 847249 h 3635373"/>
                    <a:gd name="connsiteX95" fmla="*/ 3955574 w 5151032"/>
                    <a:gd name="connsiteY95" fmla="*/ 884320 h 3635373"/>
                    <a:gd name="connsiteX96" fmla="*/ 3992644 w 5151032"/>
                    <a:gd name="connsiteY96" fmla="*/ 896676 h 3635373"/>
                    <a:gd name="connsiteX97" fmla="*/ 4091498 w 5151032"/>
                    <a:gd name="connsiteY97" fmla="*/ 921390 h 3635373"/>
                    <a:gd name="connsiteX98" fmla="*/ 4128568 w 5151032"/>
                    <a:gd name="connsiteY98" fmla="*/ 946104 h 3635373"/>
                    <a:gd name="connsiteX99" fmla="*/ 4227422 w 5151032"/>
                    <a:gd name="connsiteY99" fmla="*/ 970817 h 3635373"/>
                    <a:gd name="connsiteX100" fmla="*/ 4301563 w 5151032"/>
                    <a:gd name="connsiteY100" fmla="*/ 1007887 h 3635373"/>
                    <a:gd name="connsiteX101" fmla="*/ 4326276 w 5151032"/>
                    <a:gd name="connsiteY101" fmla="*/ 1044958 h 3635373"/>
                    <a:gd name="connsiteX102" fmla="*/ 4363346 w 5151032"/>
                    <a:gd name="connsiteY102" fmla="*/ 1069671 h 3635373"/>
                    <a:gd name="connsiteX103" fmla="*/ 4375703 w 5151032"/>
                    <a:gd name="connsiteY103" fmla="*/ 1106741 h 3635373"/>
                    <a:gd name="connsiteX104" fmla="*/ 4425130 w 5151032"/>
                    <a:gd name="connsiteY104" fmla="*/ 1180882 h 3635373"/>
                    <a:gd name="connsiteX105" fmla="*/ 4462201 w 5151032"/>
                    <a:gd name="connsiteY105" fmla="*/ 1230309 h 3635373"/>
                    <a:gd name="connsiteX106" fmla="*/ 4486914 w 5151032"/>
                    <a:gd name="connsiteY106" fmla="*/ 1279736 h 3635373"/>
                    <a:gd name="connsiteX107" fmla="*/ 4511628 w 5151032"/>
                    <a:gd name="connsiteY107" fmla="*/ 1316806 h 3635373"/>
                    <a:gd name="connsiteX108" fmla="*/ 4536341 w 5151032"/>
                    <a:gd name="connsiteY108" fmla="*/ 1366233 h 3635373"/>
                    <a:gd name="connsiteX109" fmla="*/ 4585768 w 5151032"/>
                    <a:gd name="connsiteY109" fmla="*/ 1452731 h 3635373"/>
                    <a:gd name="connsiteX110" fmla="*/ 4598125 w 5151032"/>
                    <a:gd name="connsiteY110" fmla="*/ 1489801 h 3635373"/>
                    <a:gd name="connsiteX111" fmla="*/ 4622838 w 5151032"/>
                    <a:gd name="connsiteY111" fmla="*/ 1539228 h 3635373"/>
                    <a:gd name="connsiteX112" fmla="*/ 4635195 w 5151032"/>
                    <a:gd name="connsiteY112" fmla="*/ 1588655 h 3635373"/>
                    <a:gd name="connsiteX113" fmla="*/ 4659909 w 5151032"/>
                    <a:gd name="connsiteY113" fmla="*/ 1662795 h 3635373"/>
                    <a:gd name="connsiteX114" fmla="*/ 4684622 w 5151032"/>
                    <a:gd name="connsiteY114" fmla="*/ 1736936 h 3635373"/>
                    <a:gd name="connsiteX115" fmla="*/ 4734049 w 5151032"/>
                    <a:gd name="connsiteY115" fmla="*/ 1835790 h 3635373"/>
                    <a:gd name="connsiteX116" fmla="*/ 4758763 w 5151032"/>
                    <a:gd name="connsiteY116" fmla="*/ 1947001 h 3635373"/>
                    <a:gd name="connsiteX117" fmla="*/ 4771119 w 5151032"/>
                    <a:gd name="connsiteY117" fmla="*/ 1984071 h 3635373"/>
                    <a:gd name="connsiteX118" fmla="*/ 4746406 w 5151032"/>
                    <a:gd name="connsiteY118" fmla="*/ 2391844 h 3635373"/>
                    <a:gd name="connsiteX119" fmla="*/ 4696979 w 5151032"/>
                    <a:gd name="connsiteY119" fmla="*/ 2515412 h 3635373"/>
                    <a:gd name="connsiteX120" fmla="*/ 4647552 w 5151032"/>
                    <a:gd name="connsiteY120" fmla="*/ 2638979 h 3635373"/>
                    <a:gd name="connsiteX121" fmla="*/ 4610482 w 5151032"/>
                    <a:gd name="connsiteY121" fmla="*/ 2774904 h 3635373"/>
                    <a:gd name="connsiteX122" fmla="*/ 4598125 w 5151032"/>
                    <a:gd name="connsiteY122" fmla="*/ 2811974 h 3635373"/>
                    <a:gd name="connsiteX123" fmla="*/ 4573411 w 5151032"/>
                    <a:gd name="connsiteY123" fmla="*/ 2849044 h 3635373"/>
                    <a:gd name="connsiteX124" fmla="*/ 4536341 w 5151032"/>
                    <a:gd name="connsiteY124" fmla="*/ 2947898 h 3635373"/>
                    <a:gd name="connsiteX125" fmla="*/ 4511628 w 5151032"/>
                    <a:gd name="connsiteY125" fmla="*/ 3022039 h 3635373"/>
                    <a:gd name="connsiteX126" fmla="*/ 4449844 w 5151032"/>
                    <a:gd name="connsiteY126" fmla="*/ 3133249 h 3635373"/>
                    <a:gd name="connsiteX127" fmla="*/ 4486914 w 5151032"/>
                    <a:gd name="connsiteY127" fmla="*/ 3145606 h 3635373"/>
                    <a:gd name="connsiteX128" fmla="*/ 4709336 w 5151032"/>
                    <a:gd name="connsiteY128" fmla="*/ 3120893 h 3635373"/>
                    <a:gd name="connsiteX129" fmla="*/ 4857617 w 5151032"/>
                    <a:gd name="connsiteY129" fmla="*/ 3133249 h 3635373"/>
                    <a:gd name="connsiteX130" fmla="*/ 4931757 w 5151032"/>
                    <a:gd name="connsiteY130" fmla="*/ 3157963 h 3635373"/>
                    <a:gd name="connsiteX131" fmla="*/ 4968828 w 5151032"/>
                    <a:gd name="connsiteY131" fmla="*/ 3195033 h 3635373"/>
                    <a:gd name="connsiteX132" fmla="*/ 5005898 w 5151032"/>
                    <a:gd name="connsiteY132" fmla="*/ 3207390 h 3635373"/>
                    <a:gd name="connsiteX133" fmla="*/ 5092395 w 5151032"/>
                    <a:gd name="connsiteY133" fmla="*/ 3244460 h 3635373"/>
                    <a:gd name="connsiteX134" fmla="*/ 5129465 w 5151032"/>
                    <a:gd name="connsiteY134" fmla="*/ 3293887 h 3635373"/>
                    <a:gd name="connsiteX135" fmla="*/ 5141822 w 5151032"/>
                    <a:gd name="connsiteY135" fmla="*/ 3330958 h 3635373"/>
                    <a:gd name="connsiteX136" fmla="*/ 5067682 w 5151032"/>
                    <a:gd name="connsiteY136" fmla="*/ 3355671 h 3635373"/>
                    <a:gd name="connsiteX137" fmla="*/ 5030611 w 5151032"/>
                    <a:gd name="connsiteY137" fmla="*/ 3368028 h 3635373"/>
                    <a:gd name="connsiteX138" fmla="*/ 4981184 w 5151032"/>
                    <a:gd name="connsiteY138" fmla="*/ 3380385 h 3635373"/>
                    <a:gd name="connsiteX139" fmla="*/ 4869974 w 5151032"/>
                    <a:gd name="connsiteY139" fmla="*/ 3417455 h 3635373"/>
                    <a:gd name="connsiteX140" fmla="*/ 4722465 w 5151032"/>
                    <a:gd name="connsiteY140" fmla="*/ 3356443 h 3635373"/>
                    <a:gd name="connsiteX141" fmla="*/ 4418952 w 5151032"/>
                    <a:gd name="connsiteY141" fmla="*/ 3377425 h 3635373"/>
                    <a:gd name="connsiteX142" fmla="*/ 4233343 w 5151032"/>
                    <a:gd name="connsiteY142" fmla="*/ 3383345 h 3635373"/>
                    <a:gd name="connsiteX143" fmla="*/ 4054428 w 5151032"/>
                    <a:gd name="connsiteY143" fmla="*/ 3306244 h 3635373"/>
                    <a:gd name="connsiteX144" fmla="*/ 4029714 w 5151032"/>
                    <a:gd name="connsiteY144" fmla="*/ 3343314 h 3635373"/>
                    <a:gd name="connsiteX145" fmla="*/ 3955574 w 5151032"/>
                    <a:gd name="connsiteY145" fmla="*/ 3405098 h 3635373"/>
                    <a:gd name="connsiteX146" fmla="*/ 3918503 w 5151032"/>
                    <a:gd name="connsiteY146" fmla="*/ 3417455 h 3635373"/>
                    <a:gd name="connsiteX147" fmla="*/ 3893790 w 5151032"/>
                    <a:gd name="connsiteY147" fmla="*/ 3454525 h 3635373"/>
                    <a:gd name="connsiteX148" fmla="*/ 3936523 w 5151032"/>
                    <a:gd name="connsiteY148" fmla="*/ 3562004 h 3635373"/>
                    <a:gd name="connsiteX149" fmla="*/ 3771767 w 5151032"/>
                    <a:gd name="connsiteY149" fmla="*/ 3595211 h 3635373"/>
                    <a:gd name="connsiteX150" fmla="*/ 3602248 w 5151032"/>
                    <a:gd name="connsiteY150" fmla="*/ 3574104 h 3635373"/>
                    <a:gd name="connsiteX151" fmla="*/ 3441224 w 5151032"/>
                    <a:gd name="connsiteY151" fmla="*/ 3619925 h 3635373"/>
                    <a:gd name="connsiteX152" fmla="*/ 3380469 w 5151032"/>
                    <a:gd name="connsiteY152" fmla="*/ 3575132 h 3635373"/>
                    <a:gd name="connsiteX153" fmla="*/ 3214168 w 5151032"/>
                    <a:gd name="connsiteY153" fmla="*/ 3602806 h 3635373"/>
                    <a:gd name="connsiteX154" fmla="*/ 3177098 w 5151032"/>
                    <a:gd name="connsiteY154" fmla="*/ 3578093 h 3635373"/>
                    <a:gd name="connsiteX155" fmla="*/ 3164741 w 5151032"/>
                    <a:gd name="connsiteY155" fmla="*/ 3541022 h 3635373"/>
                    <a:gd name="connsiteX156" fmla="*/ 3226525 w 5151032"/>
                    <a:gd name="connsiteY156" fmla="*/ 3466882 h 3635373"/>
                    <a:gd name="connsiteX0" fmla="*/ 3226525 w 5151032"/>
                    <a:gd name="connsiteY0" fmla="*/ 3466882 h 3635373"/>
                    <a:gd name="connsiteX1" fmla="*/ 1743714 w 5151032"/>
                    <a:gd name="connsiteY1" fmla="*/ 3479239 h 3635373"/>
                    <a:gd name="connsiteX2" fmla="*/ 1756071 w 5151032"/>
                    <a:gd name="connsiteY2" fmla="*/ 3528666 h 3635373"/>
                    <a:gd name="connsiteX3" fmla="*/ 1768428 w 5151032"/>
                    <a:gd name="connsiteY3" fmla="*/ 3565736 h 3635373"/>
                    <a:gd name="connsiteX4" fmla="*/ 1743714 w 5151032"/>
                    <a:gd name="connsiteY4" fmla="*/ 3615163 h 3635373"/>
                    <a:gd name="connsiteX5" fmla="*/ 1563769 w 5151032"/>
                    <a:gd name="connsiteY5" fmla="*/ 3541795 h 3635373"/>
                    <a:gd name="connsiteX6" fmla="*/ 1526956 w 5151032"/>
                    <a:gd name="connsiteY6" fmla="*/ 3630351 h 3635373"/>
                    <a:gd name="connsiteX7" fmla="*/ 1321010 w 5151032"/>
                    <a:gd name="connsiteY7" fmla="*/ 3560845 h 3635373"/>
                    <a:gd name="connsiteX8" fmla="*/ 1217265 w 5151032"/>
                    <a:gd name="connsiteY8" fmla="*/ 3615163 h 3635373"/>
                    <a:gd name="connsiteX9" fmla="*/ 1135659 w 5151032"/>
                    <a:gd name="connsiteY9" fmla="*/ 3564706 h 3635373"/>
                    <a:gd name="connsiteX10" fmla="*/ 998575 w 5151032"/>
                    <a:gd name="connsiteY10" fmla="*/ 3576161 h 3635373"/>
                    <a:gd name="connsiteX11" fmla="*/ 1010804 w 5151032"/>
                    <a:gd name="connsiteY11" fmla="*/ 3473575 h 3635373"/>
                    <a:gd name="connsiteX12" fmla="*/ 1076449 w 5151032"/>
                    <a:gd name="connsiteY12" fmla="*/ 3429812 h 3635373"/>
                    <a:gd name="connsiteX13" fmla="*/ 977595 w 5151032"/>
                    <a:gd name="connsiteY13" fmla="*/ 3429812 h 3635373"/>
                    <a:gd name="connsiteX14" fmla="*/ 792244 w 5151032"/>
                    <a:gd name="connsiteY14" fmla="*/ 3442168 h 3635373"/>
                    <a:gd name="connsiteX15" fmla="*/ 718103 w 5151032"/>
                    <a:gd name="connsiteY15" fmla="*/ 3466882 h 3635373"/>
                    <a:gd name="connsiteX16" fmla="*/ 681033 w 5151032"/>
                    <a:gd name="connsiteY16" fmla="*/ 3479239 h 3635373"/>
                    <a:gd name="connsiteX17" fmla="*/ 508038 w 5151032"/>
                    <a:gd name="connsiteY17" fmla="*/ 3454525 h 3635373"/>
                    <a:gd name="connsiteX18" fmla="*/ 446255 w 5151032"/>
                    <a:gd name="connsiteY18" fmla="*/ 3442168 h 3635373"/>
                    <a:gd name="connsiteX19" fmla="*/ 75552 w 5151032"/>
                    <a:gd name="connsiteY19" fmla="*/ 3429812 h 3635373"/>
                    <a:gd name="connsiteX20" fmla="*/ 50838 w 5151032"/>
                    <a:gd name="connsiteY20" fmla="*/ 3306244 h 3635373"/>
                    <a:gd name="connsiteX21" fmla="*/ 112622 w 5151032"/>
                    <a:gd name="connsiteY21" fmla="*/ 3293887 h 3635373"/>
                    <a:gd name="connsiteX22" fmla="*/ 236190 w 5151032"/>
                    <a:gd name="connsiteY22" fmla="*/ 3256817 h 3635373"/>
                    <a:gd name="connsiteX23" fmla="*/ 273260 w 5151032"/>
                    <a:gd name="connsiteY23" fmla="*/ 3232104 h 3635373"/>
                    <a:gd name="connsiteX24" fmla="*/ 285617 w 5151032"/>
                    <a:gd name="connsiteY24" fmla="*/ 3195033 h 3635373"/>
                    <a:gd name="connsiteX25" fmla="*/ 322687 w 5151032"/>
                    <a:gd name="connsiteY25" fmla="*/ 3182676 h 3635373"/>
                    <a:gd name="connsiteX26" fmla="*/ 372114 w 5151032"/>
                    <a:gd name="connsiteY26" fmla="*/ 3157963 h 3635373"/>
                    <a:gd name="connsiteX27" fmla="*/ 804601 w 5151032"/>
                    <a:gd name="connsiteY27" fmla="*/ 3145606 h 3635373"/>
                    <a:gd name="connsiteX28" fmla="*/ 804601 w 5151032"/>
                    <a:gd name="connsiteY28" fmla="*/ 2972612 h 3635373"/>
                    <a:gd name="connsiteX29" fmla="*/ 742817 w 5151032"/>
                    <a:gd name="connsiteY29" fmla="*/ 2898471 h 3635373"/>
                    <a:gd name="connsiteX30" fmla="*/ 718103 w 5151032"/>
                    <a:gd name="connsiteY30" fmla="*/ 2861401 h 3635373"/>
                    <a:gd name="connsiteX31" fmla="*/ 656319 w 5151032"/>
                    <a:gd name="connsiteY31" fmla="*/ 2774904 h 3635373"/>
                    <a:gd name="connsiteX32" fmla="*/ 619249 w 5151032"/>
                    <a:gd name="connsiteY32" fmla="*/ 2676049 h 3635373"/>
                    <a:gd name="connsiteX33" fmla="*/ 594536 w 5151032"/>
                    <a:gd name="connsiteY33" fmla="*/ 2589552 h 3635373"/>
                    <a:gd name="connsiteX34" fmla="*/ 569822 w 5151032"/>
                    <a:gd name="connsiteY34" fmla="*/ 2552482 h 3635373"/>
                    <a:gd name="connsiteX35" fmla="*/ 557465 w 5151032"/>
                    <a:gd name="connsiteY35" fmla="*/ 2503055 h 3635373"/>
                    <a:gd name="connsiteX36" fmla="*/ 532752 w 5151032"/>
                    <a:gd name="connsiteY36" fmla="*/ 2428914 h 3635373"/>
                    <a:gd name="connsiteX37" fmla="*/ 508038 w 5151032"/>
                    <a:gd name="connsiteY37" fmla="*/ 2342417 h 3635373"/>
                    <a:gd name="connsiteX38" fmla="*/ 495682 w 5151032"/>
                    <a:gd name="connsiteY38" fmla="*/ 2255920 h 3635373"/>
                    <a:gd name="connsiteX39" fmla="*/ 483325 w 5151032"/>
                    <a:gd name="connsiteY39" fmla="*/ 2194136 h 3635373"/>
                    <a:gd name="connsiteX40" fmla="*/ 495682 w 5151032"/>
                    <a:gd name="connsiteY40" fmla="*/ 1848147 h 3635373"/>
                    <a:gd name="connsiteX41" fmla="*/ 532752 w 5151032"/>
                    <a:gd name="connsiteY41" fmla="*/ 1736936 h 3635373"/>
                    <a:gd name="connsiteX42" fmla="*/ 569822 w 5151032"/>
                    <a:gd name="connsiteY42" fmla="*/ 1650439 h 3635373"/>
                    <a:gd name="connsiteX43" fmla="*/ 631606 w 5151032"/>
                    <a:gd name="connsiteY43" fmla="*/ 1526871 h 3635373"/>
                    <a:gd name="connsiteX44" fmla="*/ 656319 w 5151032"/>
                    <a:gd name="connsiteY44" fmla="*/ 1489801 h 3635373"/>
                    <a:gd name="connsiteX45" fmla="*/ 681033 w 5151032"/>
                    <a:gd name="connsiteY45" fmla="*/ 1452731 h 3635373"/>
                    <a:gd name="connsiteX46" fmla="*/ 693390 w 5151032"/>
                    <a:gd name="connsiteY46" fmla="*/ 1403304 h 3635373"/>
                    <a:gd name="connsiteX47" fmla="*/ 730460 w 5151032"/>
                    <a:gd name="connsiteY47" fmla="*/ 1366233 h 3635373"/>
                    <a:gd name="connsiteX48" fmla="*/ 755174 w 5151032"/>
                    <a:gd name="connsiteY48" fmla="*/ 1329163 h 3635373"/>
                    <a:gd name="connsiteX49" fmla="*/ 767530 w 5151032"/>
                    <a:gd name="connsiteY49" fmla="*/ 1279736 h 3635373"/>
                    <a:gd name="connsiteX50" fmla="*/ 841671 w 5151032"/>
                    <a:gd name="connsiteY50" fmla="*/ 1230309 h 3635373"/>
                    <a:gd name="connsiteX51" fmla="*/ 878741 w 5151032"/>
                    <a:gd name="connsiteY51" fmla="*/ 1205595 h 3635373"/>
                    <a:gd name="connsiteX52" fmla="*/ 952882 w 5151032"/>
                    <a:gd name="connsiteY52" fmla="*/ 1180882 h 3635373"/>
                    <a:gd name="connsiteX53" fmla="*/ 989952 w 5151032"/>
                    <a:gd name="connsiteY53" fmla="*/ 1156168 h 3635373"/>
                    <a:gd name="connsiteX54" fmla="*/ 1014665 w 5151032"/>
                    <a:gd name="connsiteY54" fmla="*/ 1119098 h 3635373"/>
                    <a:gd name="connsiteX55" fmla="*/ 1088806 w 5151032"/>
                    <a:gd name="connsiteY55" fmla="*/ 1094385 h 3635373"/>
                    <a:gd name="connsiteX56" fmla="*/ 1162946 w 5151032"/>
                    <a:gd name="connsiteY56" fmla="*/ 1032601 h 3635373"/>
                    <a:gd name="connsiteX57" fmla="*/ 1200017 w 5151032"/>
                    <a:gd name="connsiteY57" fmla="*/ 1007887 h 3635373"/>
                    <a:gd name="connsiteX58" fmla="*/ 1261801 w 5151032"/>
                    <a:gd name="connsiteY58" fmla="*/ 921390 h 3635373"/>
                    <a:gd name="connsiteX59" fmla="*/ 1298871 w 5151032"/>
                    <a:gd name="connsiteY59" fmla="*/ 847249 h 3635373"/>
                    <a:gd name="connsiteX60" fmla="*/ 1360655 w 5151032"/>
                    <a:gd name="connsiteY60" fmla="*/ 760752 h 3635373"/>
                    <a:gd name="connsiteX61" fmla="*/ 1410082 w 5151032"/>
                    <a:gd name="connsiteY61" fmla="*/ 686612 h 3635373"/>
                    <a:gd name="connsiteX62" fmla="*/ 1459509 w 5151032"/>
                    <a:gd name="connsiteY62" fmla="*/ 612471 h 3635373"/>
                    <a:gd name="connsiteX63" fmla="*/ 1508936 w 5151032"/>
                    <a:gd name="connsiteY63" fmla="*/ 538331 h 3635373"/>
                    <a:gd name="connsiteX64" fmla="*/ 1558363 w 5151032"/>
                    <a:gd name="connsiteY64" fmla="*/ 488904 h 3635373"/>
                    <a:gd name="connsiteX65" fmla="*/ 1607790 w 5151032"/>
                    <a:gd name="connsiteY65" fmla="*/ 427120 h 3635373"/>
                    <a:gd name="connsiteX66" fmla="*/ 1657217 w 5151032"/>
                    <a:gd name="connsiteY66" fmla="*/ 340622 h 3635373"/>
                    <a:gd name="connsiteX67" fmla="*/ 1743714 w 5151032"/>
                    <a:gd name="connsiteY67" fmla="*/ 254125 h 3635373"/>
                    <a:gd name="connsiteX68" fmla="*/ 1817855 w 5151032"/>
                    <a:gd name="connsiteY68" fmla="*/ 204698 h 3635373"/>
                    <a:gd name="connsiteX69" fmla="*/ 1891995 w 5151032"/>
                    <a:gd name="connsiteY69" fmla="*/ 179985 h 3635373"/>
                    <a:gd name="connsiteX70" fmla="*/ 1966136 w 5151032"/>
                    <a:gd name="connsiteY70" fmla="*/ 142914 h 3635373"/>
                    <a:gd name="connsiteX71" fmla="*/ 2052633 w 5151032"/>
                    <a:gd name="connsiteY71" fmla="*/ 105844 h 3635373"/>
                    <a:gd name="connsiteX72" fmla="*/ 2139130 w 5151032"/>
                    <a:gd name="connsiteY72" fmla="*/ 68774 h 3635373"/>
                    <a:gd name="connsiteX73" fmla="*/ 2213271 w 5151032"/>
                    <a:gd name="connsiteY73" fmla="*/ 44060 h 3635373"/>
                    <a:gd name="connsiteX74" fmla="*/ 2250341 w 5151032"/>
                    <a:gd name="connsiteY74" fmla="*/ 31704 h 3635373"/>
                    <a:gd name="connsiteX75" fmla="*/ 2361552 w 5151032"/>
                    <a:gd name="connsiteY75" fmla="*/ 19347 h 3635373"/>
                    <a:gd name="connsiteX76" fmla="*/ 2398622 w 5151032"/>
                    <a:gd name="connsiteY76" fmla="*/ 6990 h 3635373"/>
                    <a:gd name="connsiteX77" fmla="*/ 2794038 w 5151032"/>
                    <a:gd name="connsiteY77" fmla="*/ 31704 h 3635373"/>
                    <a:gd name="connsiteX78" fmla="*/ 2843465 w 5151032"/>
                    <a:gd name="connsiteY78" fmla="*/ 56417 h 3635373"/>
                    <a:gd name="connsiteX79" fmla="*/ 2880536 w 5151032"/>
                    <a:gd name="connsiteY79" fmla="*/ 68774 h 3635373"/>
                    <a:gd name="connsiteX80" fmla="*/ 2954676 w 5151032"/>
                    <a:gd name="connsiteY80" fmla="*/ 105844 h 3635373"/>
                    <a:gd name="connsiteX81" fmla="*/ 2991746 w 5151032"/>
                    <a:gd name="connsiteY81" fmla="*/ 118201 h 3635373"/>
                    <a:gd name="connsiteX82" fmla="*/ 3065887 w 5151032"/>
                    <a:gd name="connsiteY82" fmla="*/ 155271 h 3635373"/>
                    <a:gd name="connsiteX83" fmla="*/ 3102957 w 5151032"/>
                    <a:gd name="connsiteY83" fmla="*/ 192341 h 3635373"/>
                    <a:gd name="connsiteX84" fmla="*/ 3152384 w 5151032"/>
                    <a:gd name="connsiteY84" fmla="*/ 229412 h 3635373"/>
                    <a:gd name="connsiteX85" fmla="*/ 3238882 w 5151032"/>
                    <a:gd name="connsiteY85" fmla="*/ 278839 h 3635373"/>
                    <a:gd name="connsiteX86" fmla="*/ 3275952 w 5151032"/>
                    <a:gd name="connsiteY86" fmla="*/ 291195 h 3635373"/>
                    <a:gd name="connsiteX87" fmla="*/ 3350092 w 5151032"/>
                    <a:gd name="connsiteY87" fmla="*/ 352979 h 3635373"/>
                    <a:gd name="connsiteX88" fmla="*/ 3424233 w 5151032"/>
                    <a:gd name="connsiteY88" fmla="*/ 402406 h 3635373"/>
                    <a:gd name="connsiteX89" fmla="*/ 3473660 w 5151032"/>
                    <a:gd name="connsiteY89" fmla="*/ 439476 h 3635373"/>
                    <a:gd name="connsiteX90" fmla="*/ 3510730 w 5151032"/>
                    <a:gd name="connsiteY90" fmla="*/ 464190 h 3635373"/>
                    <a:gd name="connsiteX91" fmla="*/ 3621941 w 5151032"/>
                    <a:gd name="connsiteY91" fmla="*/ 550687 h 3635373"/>
                    <a:gd name="connsiteX92" fmla="*/ 3745509 w 5151032"/>
                    <a:gd name="connsiteY92" fmla="*/ 736039 h 3635373"/>
                    <a:gd name="connsiteX93" fmla="*/ 3770222 w 5151032"/>
                    <a:gd name="connsiteY93" fmla="*/ 785466 h 3635373"/>
                    <a:gd name="connsiteX94" fmla="*/ 3844363 w 5151032"/>
                    <a:gd name="connsiteY94" fmla="*/ 847249 h 3635373"/>
                    <a:gd name="connsiteX95" fmla="*/ 3955574 w 5151032"/>
                    <a:gd name="connsiteY95" fmla="*/ 884320 h 3635373"/>
                    <a:gd name="connsiteX96" fmla="*/ 3992644 w 5151032"/>
                    <a:gd name="connsiteY96" fmla="*/ 896676 h 3635373"/>
                    <a:gd name="connsiteX97" fmla="*/ 4091498 w 5151032"/>
                    <a:gd name="connsiteY97" fmla="*/ 921390 h 3635373"/>
                    <a:gd name="connsiteX98" fmla="*/ 4128568 w 5151032"/>
                    <a:gd name="connsiteY98" fmla="*/ 946104 h 3635373"/>
                    <a:gd name="connsiteX99" fmla="*/ 4227422 w 5151032"/>
                    <a:gd name="connsiteY99" fmla="*/ 970817 h 3635373"/>
                    <a:gd name="connsiteX100" fmla="*/ 4301563 w 5151032"/>
                    <a:gd name="connsiteY100" fmla="*/ 1007887 h 3635373"/>
                    <a:gd name="connsiteX101" fmla="*/ 4326276 w 5151032"/>
                    <a:gd name="connsiteY101" fmla="*/ 1044958 h 3635373"/>
                    <a:gd name="connsiteX102" fmla="*/ 4363346 w 5151032"/>
                    <a:gd name="connsiteY102" fmla="*/ 1069671 h 3635373"/>
                    <a:gd name="connsiteX103" fmla="*/ 4375703 w 5151032"/>
                    <a:gd name="connsiteY103" fmla="*/ 1106741 h 3635373"/>
                    <a:gd name="connsiteX104" fmla="*/ 4425130 w 5151032"/>
                    <a:gd name="connsiteY104" fmla="*/ 1180882 h 3635373"/>
                    <a:gd name="connsiteX105" fmla="*/ 4462201 w 5151032"/>
                    <a:gd name="connsiteY105" fmla="*/ 1230309 h 3635373"/>
                    <a:gd name="connsiteX106" fmla="*/ 4486914 w 5151032"/>
                    <a:gd name="connsiteY106" fmla="*/ 1279736 h 3635373"/>
                    <a:gd name="connsiteX107" fmla="*/ 4511628 w 5151032"/>
                    <a:gd name="connsiteY107" fmla="*/ 1316806 h 3635373"/>
                    <a:gd name="connsiteX108" fmla="*/ 4536341 w 5151032"/>
                    <a:gd name="connsiteY108" fmla="*/ 1366233 h 3635373"/>
                    <a:gd name="connsiteX109" fmla="*/ 4585768 w 5151032"/>
                    <a:gd name="connsiteY109" fmla="*/ 1452731 h 3635373"/>
                    <a:gd name="connsiteX110" fmla="*/ 4598125 w 5151032"/>
                    <a:gd name="connsiteY110" fmla="*/ 1489801 h 3635373"/>
                    <a:gd name="connsiteX111" fmla="*/ 4622838 w 5151032"/>
                    <a:gd name="connsiteY111" fmla="*/ 1539228 h 3635373"/>
                    <a:gd name="connsiteX112" fmla="*/ 4635195 w 5151032"/>
                    <a:gd name="connsiteY112" fmla="*/ 1588655 h 3635373"/>
                    <a:gd name="connsiteX113" fmla="*/ 4659909 w 5151032"/>
                    <a:gd name="connsiteY113" fmla="*/ 1662795 h 3635373"/>
                    <a:gd name="connsiteX114" fmla="*/ 4684622 w 5151032"/>
                    <a:gd name="connsiteY114" fmla="*/ 1736936 h 3635373"/>
                    <a:gd name="connsiteX115" fmla="*/ 4734049 w 5151032"/>
                    <a:gd name="connsiteY115" fmla="*/ 1835790 h 3635373"/>
                    <a:gd name="connsiteX116" fmla="*/ 4758763 w 5151032"/>
                    <a:gd name="connsiteY116" fmla="*/ 1947001 h 3635373"/>
                    <a:gd name="connsiteX117" fmla="*/ 4771119 w 5151032"/>
                    <a:gd name="connsiteY117" fmla="*/ 1984071 h 3635373"/>
                    <a:gd name="connsiteX118" fmla="*/ 4746406 w 5151032"/>
                    <a:gd name="connsiteY118" fmla="*/ 2391844 h 3635373"/>
                    <a:gd name="connsiteX119" fmla="*/ 4696979 w 5151032"/>
                    <a:gd name="connsiteY119" fmla="*/ 2515412 h 3635373"/>
                    <a:gd name="connsiteX120" fmla="*/ 4647552 w 5151032"/>
                    <a:gd name="connsiteY120" fmla="*/ 2638979 h 3635373"/>
                    <a:gd name="connsiteX121" fmla="*/ 4610482 w 5151032"/>
                    <a:gd name="connsiteY121" fmla="*/ 2774904 h 3635373"/>
                    <a:gd name="connsiteX122" fmla="*/ 4598125 w 5151032"/>
                    <a:gd name="connsiteY122" fmla="*/ 2811974 h 3635373"/>
                    <a:gd name="connsiteX123" fmla="*/ 4573411 w 5151032"/>
                    <a:gd name="connsiteY123" fmla="*/ 2849044 h 3635373"/>
                    <a:gd name="connsiteX124" fmla="*/ 4536341 w 5151032"/>
                    <a:gd name="connsiteY124" fmla="*/ 2947898 h 3635373"/>
                    <a:gd name="connsiteX125" fmla="*/ 4511628 w 5151032"/>
                    <a:gd name="connsiteY125" fmla="*/ 3022039 h 3635373"/>
                    <a:gd name="connsiteX126" fmla="*/ 4449844 w 5151032"/>
                    <a:gd name="connsiteY126" fmla="*/ 3133249 h 3635373"/>
                    <a:gd name="connsiteX127" fmla="*/ 4486914 w 5151032"/>
                    <a:gd name="connsiteY127" fmla="*/ 3145606 h 3635373"/>
                    <a:gd name="connsiteX128" fmla="*/ 4709336 w 5151032"/>
                    <a:gd name="connsiteY128" fmla="*/ 3120893 h 3635373"/>
                    <a:gd name="connsiteX129" fmla="*/ 4857617 w 5151032"/>
                    <a:gd name="connsiteY129" fmla="*/ 3133249 h 3635373"/>
                    <a:gd name="connsiteX130" fmla="*/ 4931757 w 5151032"/>
                    <a:gd name="connsiteY130" fmla="*/ 3157963 h 3635373"/>
                    <a:gd name="connsiteX131" fmla="*/ 4968828 w 5151032"/>
                    <a:gd name="connsiteY131" fmla="*/ 3195033 h 3635373"/>
                    <a:gd name="connsiteX132" fmla="*/ 5005898 w 5151032"/>
                    <a:gd name="connsiteY132" fmla="*/ 3207390 h 3635373"/>
                    <a:gd name="connsiteX133" fmla="*/ 5092395 w 5151032"/>
                    <a:gd name="connsiteY133" fmla="*/ 3244460 h 3635373"/>
                    <a:gd name="connsiteX134" fmla="*/ 5129465 w 5151032"/>
                    <a:gd name="connsiteY134" fmla="*/ 3293887 h 3635373"/>
                    <a:gd name="connsiteX135" fmla="*/ 5141822 w 5151032"/>
                    <a:gd name="connsiteY135" fmla="*/ 3330958 h 3635373"/>
                    <a:gd name="connsiteX136" fmla="*/ 5067682 w 5151032"/>
                    <a:gd name="connsiteY136" fmla="*/ 3355671 h 3635373"/>
                    <a:gd name="connsiteX137" fmla="*/ 5030611 w 5151032"/>
                    <a:gd name="connsiteY137" fmla="*/ 3368028 h 3635373"/>
                    <a:gd name="connsiteX138" fmla="*/ 4981184 w 5151032"/>
                    <a:gd name="connsiteY138" fmla="*/ 3380385 h 3635373"/>
                    <a:gd name="connsiteX139" fmla="*/ 4869974 w 5151032"/>
                    <a:gd name="connsiteY139" fmla="*/ 3417455 h 3635373"/>
                    <a:gd name="connsiteX140" fmla="*/ 4746278 w 5151032"/>
                    <a:gd name="connsiteY140" fmla="*/ 3351681 h 3635373"/>
                    <a:gd name="connsiteX141" fmla="*/ 4418952 w 5151032"/>
                    <a:gd name="connsiteY141" fmla="*/ 3377425 h 3635373"/>
                    <a:gd name="connsiteX142" fmla="*/ 4233343 w 5151032"/>
                    <a:gd name="connsiteY142" fmla="*/ 3383345 h 3635373"/>
                    <a:gd name="connsiteX143" fmla="*/ 4054428 w 5151032"/>
                    <a:gd name="connsiteY143" fmla="*/ 3306244 h 3635373"/>
                    <a:gd name="connsiteX144" fmla="*/ 4029714 w 5151032"/>
                    <a:gd name="connsiteY144" fmla="*/ 3343314 h 3635373"/>
                    <a:gd name="connsiteX145" fmla="*/ 3955574 w 5151032"/>
                    <a:gd name="connsiteY145" fmla="*/ 3405098 h 3635373"/>
                    <a:gd name="connsiteX146" fmla="*/ 3918503 w 5151032"/>
                    <a:gd name="connsiteY146" fmla="*/ 3417455 h 3635373"/>
                    <a:gd name="connsiteX147" fmla="*/ 3893790 w 5151032"/>
                    <a:gd name="connsiteY147" fmla="*/ 3454525 h 3635373"/>
                    <a:gd name="connsiteX148" fmla="*/ 3936523 w 5151032"/>
                    <a:gd name="connsiteY148" fmla="*/ 3562004 h 3635373"/>
                    <a:gd name="connsiteX149" fmla="*/ 3771767 w 5151032"/>
                    <a:gd name="connsiteY149" fmla="*/ 3595211 h 3635373"/>
                    <a:gd name="connsiteX150" fmla="*/ 3602248 w 5151032"/>
                    <a:gd name="connsiteY150" fmla="*/ 3574104 h 3635373"/>
                    <a:gd name="connsiteX151" fmla="*/ 3441224 w 5151032"/>
                    <a:gd name="connsiteY151" fmla="*/ 3619925 h 3635373"/>
                    <a:gd name="connsiteX152" fmla="*/ 3380469 w 5151032"/>
                    <a:gd name="connsiteY152" fmla="*/ 3575132 h 3635373"/>
                    <a:gd name="connsiteX153" fmla="*/ 3214168 w 5151032"/>
                    <a:gd name="connsiteY153" fmla="*/ 3602806 h 3635373"/>
                    <a:gd name="connsiteX154" fmla="*/ 3177098 w 5151032"/>
                    <a:gd name="connsiteY154" fmla="*/ 3578093 h 3635373"/>
                    <a:gd name="connsiteX155" fmla="*/ 3164741 w 5151032"/>
                    <a:gd name="connsiteY155" fmla="*/ 3541022 h 3635373"/>
                    <a:gd name="connsiteX156" fmla="*/ 3226525 w 5151032"/>
                    <a:gd name="connsiteY156" fmla="*/ 3466882 h 3635373"/>
                    <a:gd name="connsiteX0" fmla="*/ 3226525 w 5151032"/>
                    <a:gd name="connsiteY0" fmla="*/ 3466882 h 3635373"/>
                    <a:gd name="connsiteX1" fmla="*/ 1743714 w 5151032"/>
                    <a:gd name="connsiteY1" fmla="*/ 3479239 h 3635373"/>
                    <a:gd name="connsiteX2" fmla="*/ 1756071 w 5151032"/>
                    <a:gd name="connsiteY2" fmla="*/ 3528666 h 3635373"/>
                    <a:gd name="connsiteX3" fmla="*/ 1768428 w 5151032"/>
                    <a:gd name="connsiteY3" fmla="*/ 3565736 h 3635373"/>
                    <a:gd name="connsiteX4" fmla="*/ 1743714 w 5151032"/>
                    <a:gd name="connsiteY4" fmla="*/ 3615163 h 3635373"/>
                    <a:gd name="connsiteX5" fmla="*/ 1563769 w 5151032"/>
                    <a:gd name="connsiteY5" fmla="*/ 3541795 h 3635373"/>
                    <a:gd name="connsiteX6" fmla="*/ 1526956 w 5151032"/>
                    <a:gd name="connsiteY6" fmla="*/ 3630351 h 3635373"/>
                    <a:gd name="connsiteX7" fmla="*/ 1321010 w 5151032"/>
                    <a:gd name="connsiteY7" fmla="*/ 3560845 h 3635373"/>
                    <a:gd name="connsiteX8" fmla="*/ 1217265 w 5151032"/>
                    <a:gd name="connsiteY8" fmla="*/ 3615163 h 3635373"/>
                    <a:gd name="connsiteX9" fmla="*/ 1135659 w 5151032"/>
                    <a:gd name="connsiteY9" fmla="*/ 3564706 h 3635373"/>
                    <a:gd name="connsiteX10" fmla="*/ 998575 w 5151032"/>
                    <a:gd name="connsiteY10" fmla="*/ 3576161 h 3635373"/>
                    <a:gd name="connsiteX11" fmla="*/ 1010804 w 5151032"/>
                    <a:gd name="connsiteY11" fmla="*/ 3473575 h 3635373"/>
                    <a:gd name="connsiteX12" fmla="*/ 1076449 w 5151032"/>
                    <a:gd name="connsiteY12" fmla="*/ 3429812 h 3635373"/>
                    <a:gd name="connsiteX13" fmla="*/ 977595 w 5151032"/>
                    <a:gd name="connsiteY13" fmla="*/ 3429812 h 3635373"/>
                    <a:gd name="connsiteX14" fmla="*/ 792244 w 5151032"/>
                    <a:gd name="connsiteY14" fmla="*/ 3442168 h 3635373"/>
                    <a:gd name="connsiteX15" fmla="*/ 718103 w 5151032"/>
                    <a:gd name="connsiteY15" fmla="*/ 3466882 h 3635373"/>
                    <a:gd name="connsiteX16" fmla="*/ 681033 w 5151032"/>
                    <a:gd name="connsiteY16" fmla="*/ 3479239 h 3635373"/>
                    <a:gd name="connsiteX17" fmla="*/ 508038 w 5151032"/>
                    <a:gd name="connsiteY17" fmla="*/ 3454525 h 3635373"/>
                    <a:gd name="connsiteX18" fmla="*/ 446255 w 5151032"/>
                    <a:gd name="connsiteY18" fmla="*/ 3442168 h 3635373"/>
                    <a:gd name="connsiteX19" fmla="*/ 75552 w 5151032"/>
                    <a:gd name="connsiteY19" fmla="*/ 3429812 h 3635373"/>
                    <a:gd name="connsiteX20" fmla="*/ 50838 w 5151032"/>
                    <a:gd name="connsiteY20" fmla="*/ 3306244 h 3635373"/>
                    <a:gd name="connsiteX21" fmla="*/ 112622 w 5151032"/>
                    <a:gd name="connsiteY21" fmla="*/ 3293887 h 3635373"/>
                    <a:gd name="connsiteX22" fmla="*/ 236190 w 5151032"/>
                    <a:gd name="connsiteY22" fmla="*/ 3256817 h 3635373"/>
                    <a:gd name="connsiteX23" fmla="*/ 273260 w 5151032"/>
                    <a:gd name="connsiteY23" fmla="*/ 3232104 h 3635373"/>
                    <a:gd name="connsiteX24" fmla="*/ 285617 w 5151032"/>
                    <a:gd name="connsiteY24" fmla="*/ 3195033 h 3635373"/>
                    <a:gd name="connsiteX25" fmla="*/ 322687 w 5151032"/>
                    <a:gd name="connsiteY25" fmla="*/ 3182676 h 3635373"/>
                    <a:gd name="connsiteX26" fmla="*/ 372114 w 5151032"/>
                    <a:gd name="connsiteY26" fmla="*/ 3157963 h 3635373"/>
                    <a:gd name="connsiteX27" fmla="*/ 804601 w 5151032"/>
                    <a:gd name="connsiteY27" fmla="*/ 3145606 h 3635373"/>
                    <a:gd name="connsiteX28" fmla="*/ 804601 w 5151032"/>
                    <a:gd name="connsiteY28" fmla="*/ 2972612 h 3635373"/>
                    <a:gd name="connsiteX29" fmla="*/ 742817 w 5151032"/>
                    <a:gd name="connsiteY29" fmla="*/ 2898471 h 3635373"/>
                    <a:gd name="connsiteX30" fmla="*/ 718103 w 5151032"/>
                    <a:gd name="connsiteY30" fmla="*/ 2861401 h 3635373"/>
                    <a:gd name="connsiteX31" fmla="*/ 656319 w 5151032"/>
                    <a:gd name="connsiteY31" fmla="*/ 2774904 h 3635373"/>
                    <a:gd name="connsiteX32" fmla="*/ 619249 w 5151032"/>
                    <a:gd name="connsiteY32" fmla="*/ 2676049 h 3635373"/>
                    <a:gd name="connsiteX33" fmla="*/ 594536 w 5151032"/>
                    <a:gd name="connsiteY33" fmla="*/ 2589552 h 3635373"/>
                    <a:gd name="connsiteX34" fmla="*/ 569822 w 5151032"/>
                    <a:gd name="connsiteY34" fmla="*/ 2552482 h 3635373"/>
                    <a:gd name="connsiteX35" fmla="*/ 557465 w 5151032"/>
                    <a:gd name="connsiteY35" fmla="*/ 2503055 h 3635373"/>
                    <a:gd name="connsiteX36" fmla="*/ 532752 w 5151032"/>
                    <a:gd name="connsiteY36" fmla="*/ 2428914 h 3635373"/>
                    <a:gd name="connsiteX37" fmla="*/ 508038 w 5151032"/>
                    <a:gd name="connsiteY37" fmla="*/ 2342417 h 3635373"/>
                    <a:gd name="connsiteX38" fmla="*/ 495682 w 5151032"/>
                    <a:gd name="connsiteY38" fmla="*/ 2255920 h 3635373"/>
                    <a:gd name="connsiteX39" fmla="*/ 483325 w 5151032"/>
                    <a:gd name="connsiteY39" fmla="*/ 2194136 h 3635373"/>
                    <a:gd name="connsiteX40" fmla="*/ 495682 w 5151032"/>
                    <a:gd name="connsiteY40" fmla="*/ 1848147 h 3635373"/>
                    <a:gd name="connsiteX41" fmla="*/ 532752 w 5151032"/>
                    <a:gd name="connsiteY41" fmla="*/ 1736936 h 3635373"/>
                    <a:gd name="connsiteX42" fmla="*/ 569822 w 5151032"/>
                    <a:gd name="connsiteY42" fmla="*/ 1650439 h 3635373"/>
                    <a:gd name="connsiteX43" fmla="*/ 631606 w 5151032"/>
                    <a:gd name="connsiteY43" fmla="*/ 1526871 h 3635373"/>
                    <a:gd name="connsiteX44" fmla="*/ 656319 w 5151032"/>
                    <a:gd name="connsiteY44" fmla="*/ 1489801 h 3635373"/>
                    <a:gd name="connsiteX45" fmla="*/ 681033 w 5151032"/>
                    <a:gd name="connsiteY45" fmla="*/ 1452731 h 3635373"/>
                    <a:gd name="connsiteX46" fmla="*/ 693390 w 5151032"/>
                    <a:gd name="connsiteY46" fmla="*/ 1403304 h 3635373"/>
                    <a:gd name="connsiteX47" fmla="*/ 730460 w 5151032"/>
                    <a:gd name="connsiteY47" fmla="*/ 1366233 h 3635373"/>
                    <a:gd name="connsiteX48" fmla="*/ 755174 w 5151032"/>
                    <a:gd name="connsiteY48" fmla="*/ 1329163 h 3635373"/>
                    <a:gd name="connsiteX49" fmla="*/ 767530 w 5151032"/>
                    <a:gd name="connsiteY49" fmla="*/ 1279736 h 3635373"/>
                    <a:gd name="connsiteX50" fmla="*/ 841671 w 5151032"/>
                    <a:gd name="connsiteY50" fmla="*/ 1230309 h 3635373"/>
                    <a:gd name="connsiteX51" fmla="*/ 878741 w 5151032"/>
                    <a:gd name="connsiteY51" fmla="*/ 1205595 h 3635373"/>
                    <a:gd name="connsiteX52" fmla="*/ 952882 w 5151032"/>
                    <a:gd name="connsiteY52" fmla="*/ 1180882 h 3635373"/>
                    <a:gd name="connsiteX53" fmla="*/ 989952 w 5151032"/>
                    <a:gd name="connsiteY53" fmla="*/ 1156168 h 3635373"/>
                    <a:gd name="connsiteX54" fmla="*/ 1014665 w 5151032"/>
                    <a:gd name="connsiteY54" fmla="*/ 1119098 h 3635373"/>
                    <a:gd name="connsiteX55" fmla="*/ 1088806 w 5151032"/>
                    <a:gd name="connsiteY55" fmla="*/ 1094385 h 3635373"/>
                    <a:gd name="connsiteX56" fmla="*/ 1162946 w 5151032"/>
                    <a:gd name="connsiteY56" fmla="*/ 1032601 h 3635373"/>
                    <a:gd name="connsiteX57" fmla="*/ 1200017 w 5151032"/>
                    <a:gd name="connsiteY57" fmla="*/ 1007887 h 3635373"/>
                    <a:gd name="connsiteX58" fmla="*/ 1261801 w 5151032"/>
                    <a:gd name="connsiteY58" fmla="*/ 921390 h 3635373"/>
                    <a:gd name="connsiteX59" fmla="*/ 1298871 w 5151032"/>
                    <a:gd name="connsiteY59" fmla="*/ 847249 h 3635373"/>
                    <a:gd name="connsiteX60" fmla="*/ 1360655 w 5151032"/>
                    <a:gd name="connsiteY60" fmla="*/ 760752 h 3635373"/>
                    <a:gd name="connsiteX61" fmla="*/ 1410082 w 5151032"/>
                    <a:gd name="connsiteY61" fmla="*/ 686612 h 3635373"/>
                    <a:gd name="connsiteX62" fmla="*/ 1459509 w 5151032"/>
                    <a:gd name="connsiteY62" fmla="*/ 612471 h 3635373"/>
                    <a:gd name="connsiteX63" fmla="*/ 1508936 w 5151032"/>
                    <a:gd name="connsiteY63" fmla="*/ 538331 h 3635373"/>
                    <a:gd name="connsiteX64" fmla="*/ 1558363 w 5151032"/>
                    <a:gd name="connsiteY64" fmla="*/ 488904 h 3635373"/>
                    <a:gd name="connsiteX65" fmla="*/ 1607790 w 5151032"/>
                    <a:gd name="connsiteY65" fmla="*/ 427120 h 3635373"/>
                    <a:gd name="connsiteX66" fmla="*/ 1657217 w 5151032"/>
                    <a:gd name="connsiteY66" fmla="*/ 340622 h 3635373"/>
                    <a:gd name="connsiteX67" fmla="*/ 1743714 w 5151032"/>
                    <a:gd name="connsiteY67" fmla="*/ 254125 h 3635373"/>
                    <a:gd name="connsiteX68" fmla="*/ 1817855 w 5151032"/>
                    <a:gd name="connsiteY68" fmla="*/ 204698 h 3635373"/>
                    <a:gd name="connsiteX69" fmla="*/ 1891995 w 5151032"/>
                    <a:gd name="connsiteY69" fmla="*/ 179985 h 3635373"/>
                    <a:gd name="connsiteX70" fmla="*/ 1966136 w 5151032"/>
                    <a:gd name="connsiteY70" fmla="*/ 142914 h 3635373"/>
                    <a:gd name="connsiteX71" fmla="*/ 2052633 w 5151032"/>
                    <a:gd name="connsiteY71" fmla="*/ 105844 h 3635373"/>
                    <a:gd name="connsiteX72" fmla="*/ 2139130 w 5151032"/>
                    <a:gd name="connsiteY72" fmla="*/ 68774 h 3635373"/>
                    <a:gd name="connsiteX73" fmla="*/ 2213271 w 5151032"/>
                    <a:gd name="connsiteY73" fmla="*/ 44060 h 3635373"/>
                    <a:gd name="connsiteX74" fmla="*/ 2250341 w 5151032"/>
                    <a:gd name="connsiteY74" fmla="*/ 31704 h 3635373"/>
                    <a:gd name="connsiteX75" fmla="*/ 2361552 w 5151032"/>
                    <a:gd name="connsiteY75" fmla="*/ 19347 h 3635373"/>
                    <a:gd name="connsiteX76" fmla="*/ 2398622 w 5151032"/>
                    <a:gd name="connsiteY76" fmla="*/ 6990 h 3635373"/>
                    <a:gd name="connsiteX77" fmla="*/ 2794038 w 5151032"/>
                    <a:gd name="connsiteY77" fmla="*/ 31704 h 3635373"/>
                    <a:gd name="connsiteX78" fmla="*/ 2843465 w 5151032"/>
                    <a:gd name="connsiteY78" fmla="*/ 56417 h 3635373"/>
                    <a:gd name="connsiteX79" fmla="*/ 2880536 w 5151032"/>
                    <a:gd name="connsiteY79" fmla="*/ 68774 h 3635373"/>
                    <a:gd name="connsiteX80" fmla="*/ 2954676 w 5151032"/>
                    <a:gd name="connsiteY80" fmla="*/ 105844 h 3635373"/>
                    <a:gd name="connsiteX81" fmla="*/ 2991746 w 5151032"/>
                    <a:gd name="connsiteY81" fmla="*/ 118201 h 3635373"/>
                    <a:gd name="connsiteX82" fmla="*/ 3065887 w 5151032"/>
                    <a:gd name="connsiteY82" fmla="*/ 155271 h 3635373"/>
                    <a:gd name="connsiteX83" fmla="*/ 3102957 w 5151032"/>
                    <a:gd name="connsiteY83" fmla="*/ 192341 h 3635373"/>
                    <a:gd name="connsiteX84" fmla="*/ 3152384 w 5151032"/>
                    <a:gd name="connsiteY84" fmla="*/ 229412 h 3635373"/>
                    <a:gd name="connsiteX85" fmla="*/ 3238882 w 5151032"/>
                    <a:gd name="connsiteY85" fmla="*/ 278839 h 3635373"/>
                    <a:gd name="connsiteX86" fmla="*/ 3275952 w 5151032"/>
                    <a:gd name="connsiteY86" fmla="*/ 291195 h 3635373"/>
                    <a:gd name="connsiteX87" fmla="*/ 3350092 w 5151032"/>
                    <a:gd name="connsiteY87" fmla="*/ 352979 h 3635373"/>
                    <a:gd name="connsiteX88" fmla="*/ 3424233 w 5151032"/>
                    <a:gd name="connsiteY88" fmla="*/ 402406 h 3635373"/>
                    <a:gd name="connsiteX89" fmla="*/ 3473660 w 5151032"/>
                    <a:gd name="connsiteY89" fmla="*/ 439476 h 3635373"/>
                    <a:gd name="connsiteX90" fmla="*/ 3510730 w 5151032"/>
                    <a:gd name="connsiteY90" fmla="*/ 464190 h 3635373"/>
                    <a:gd name="connsiteX91" fmla="*/ 3621941 w 5151032"/>
                    <a:gd name="connsiteY91" fmla="*/ 550687 h 3635373"/>
                    <a:gd name="connsiteX92" fmla="*/ 3745509 w 5151032"/>
                    <a:gd name="connsiteY92" fmla="*/ 736039 h 3635373"/>
                    <a:gd name="connsiteX93" fmla="*/ 3770222 w 5151032"/>
                    <a:gd name="connsiteY93" fmla="*/ 785466 h 3635373"/>
                    <a:gd name="connsiteX94" fmla="*/ 3844363 w 5151032"/>
                    <a:gd name="connsiteY94" fmla="*/ 847249 h 3635373"/>
                    <a:gd name="connsiteX95" fmla="*/ 3955574 w 5151032"/>
                    <a:gd name="connsiteY95" fmla="*/ 884320 h 3635373"/>
                    <a:gd name="connsiteX96" fmla="*/ 3992644 w 5151032"/>
                    <a:gd name="connsiteY96" fmla="*/ 896676 h 3635373"/>
                    <a:gd name="connsiteX97" fmla="*/ 4091498 w 5151032"/>
                    <a:gd name="connsiteY97" fmla="*/ 921390 h 3635373"/>
                    <a:gd name="connsiteX98" fmla="*/ 4128568 w 5151032"/>
                    <a:gd name="connsiteY98" fmla="*/ 946104 h 3635373"/>
                    <a:gd name="connsiteX99" fmla="*/ 4227422 w 5151032"/>
                    <a:gd name="connsiteY99" fmla="*/ 970817 h 3635373"/>
                    <a:gd name="connsiteX100" fmla="*/ 4301563 w 5151032"/>
                    <a:gd name="connsiteY100" fmla="*/ 1007887 h 3635373"/>
                    <a:gd name="connsiteX101" fmla="*/ 4326276 w 5151032"/>
                    <a:gd name="connsiteY101" fmla="*/ 1044958 h 3635373"/>
                    <a:gd name="connsiteX102" fmla="*/ 4363346 w 5151032"/>
                    <a:gd name="connsiteY102" fmla="*/ 1069671 h 3635373"/>
                    <a:gd name="connsiteX103" fmla="*/ 4375703 w 5151032"/>
                    <a:gd name="connsiteY103" fmla="*/ 1106741 h 3635373"/>
                    <a:gd name="connsiteX104" fmla="*/ 4425130 w 5151032"/>
                    <a:gd name="connsiteY104" fmla="*/ 1180882 h 3635373"/>
                    <a:gd name="connsiteX105" fmla="*/ 4462201 w 5151032"/>
                    <a:gd name="connsiteY105" fmla="*/ 1230309 h 3635373"/>
                    <a:gd name="connsiteX106" fmla="*/ 4486914 w 5151032"/>
                    <a:gd name="connsiteY106" fmla="*/ 1279736 h 3635373"/>
                    <a:gd name="connsiteX107" fmla="*/ 4511628 w 5151032"/>
                    <a:gd name="connsiteY107" fmla="*/ 1316806 h 3635373"/>
                    <a:gd name="connsiteX108" fmla="*/ 4536341 w 5151032"/>
                    <a:gd name="connsiteY108" fmla="*/ 1366233 h 3635373"/>
                    <a:gd name="connsiteX109" fmla="*/ 4585768 w 5151032"/>
                    <a:gd name="connsiteY109" fmla="*/ 1452731 h 3635373"/>
                    <a:gd name="connsiteX110" fmla="*/ 4598125 w 5151032"/>
                    <a:gd name="connsiteY110" fmla="*/ 1489801 h 3635373"/>
                    <a:gd name="connsiteX111" fmla="*/ 4622838 w 5151032"/>
                    <a:gd name="connsiteY111" fmla="*/ 1539228 h 3635373"/>
                    <a:gd name="connsiteX112" fmla="*/ 4635195 w 5151032"/>
                    <a:gd name="connsiteY112" fmla="*/ 1588655 h 3635373"/>
                    <a:gd name="connsiteX113" fmla="*/ 4659909 w 5151032"/>
                    <a:gd name="connsiteY113" fmla="*/ 1662795 h 3635373"/>
                    <a:gd name="connsiteX114" fmla="*/ 4684622 w 5151032"/>
                    <a:gd name="connsiteY114" fmla="*/ 1736936 h 3635373"/>
                    <a:gd name="connsiteX115" fmla="*/ 4734049 w 5151032"/>
                    <a:gd name="connsiteY115" fmla="*/ 1835790 h 3635373"/>
                    <a:gd name="connsiteX116" fmla="*/ 4758763 w 5151032"/>
                    <a:gd name="connsiteY116" fmla="*/ 1947001 h 3635373"/>
                    <a:gd name="connsiteX117" fmla="*/ 4771119 w 5151032"/>
                    <a:gd name="connsiteY117" fmla="*/ 1984071 h 3635373"/>
                    <a:gd name="connsiteX118" fmla="*/ 4746406 w 5151032"/>
                    <a:gd name="connsiteY118" fmla="*/ 2391844 h 3635373"/>
                    <a:gd name="connsiteX119" fmla="*/ 4696979 w 5151032"/>
                    <a:gd name="connsiteY119" fmla="*/ 2515412 h 3635373"/>
                    <a:gd name="connsiteX120" fmla="*/ 4647552 w 5151032"/>
                    <a:gd name="connsiteY120" fmla="*/ 2638979 h 3635373"/>
                    <a:gd name="connsiteX121" fmla="*/ 4610482 w 5151032"/>
                    <a:gd name="connsiteY121" fmla="*/ 2774904 h 3635373"/>
                    <a:gd name="connsiteX122" fmla="*/ 4598125 w 5151032"/>
                    <a:gd name="connsiteY122" fmla="*/ 2811974 h 3635373"/>
                    <a:gd name="connsiteX123" fmla="*/ 4573411 w 5151032"/>
                    <a:gd name="connsiteY123" fmla="*/ 2849044 h 3635373"/>
                    <a:gd name="connsiteX124" fmla="*/ 4536341 w 5151032"/>
                    <a:gd name="connsiteY124" fmla="*/ 2947898 h 3635373"/>
                    <a:gd name="connsiteX125" fmla="*/ 4511628 w 5151032"/>
                    <a:gd name="connsiteY125" fmla="*/ 3022039 h 3635373"/>
                    <a:gd name="connsiteX126" fmla="*/ 4449844 w 5151032"/>
                    <a:gd name="connsiteY126" fmla="*/ 3133249 h 3635373"/>
                    <a:gd name="connsiteX127" fmla="*/ 4486914 w 5151032"/>
                    <a:gd name="connsiteY127" fmla="*/ 3145606 h 3635373"/>
                    <a:gd name="connsiteX128" fmla="*/ 4709336 w 5151032"/>
                    <a:gd name="connsiteY128" fmla="*/ 3120893 h 3635373"/>
                    <a:gd name="connsiteX129" fmla="*/ 4857617 w 5151032"/>
                    <a:gd name="connsiteY129" fmla="*/ 3133249 h 3635373"/>
                    <a:gd name="connsiteX130" fmla="*/ 4931757 w 5151032"/>
                    <a:gd name="connsiteY130" fmla="*/ 3157963 h 3635373"/>
                    <a:gd name="connsiteX131" fmla="*/ 4968828 w 5151032"/>
                    <a:gd name="connsiteY131" fmla="*/ 3195033 h 3635373"/>
                    <a:gd name="connsiteX132" fmla="*/ 5005898 w 5151032"/>
                    <a:gd name="connsiteY132" fmla="*/ 3207390 h 3635373"/>
                    <a:gd name="connsiteX133" fmla="*/ 5092395 w 5151032"/>
                    <a:gd name="connsiteY133" fmla="*/ 3244460 h 3635373"/>
                    <a:gd name="connsiteX134" fmla="*/ 5129465 w 5151032"/>
                    <a:gd name="connsiteY134" fmla="*/ 3293887 h 3635373"/>
                    <a:gd name="connsiteX135" fmla="*/ 5141822 w 5151032"/>
                    <a:gd name="connsiteY135" fmla="*/ 3330958 h 3635373"/>
                    <a:gd name="connsiteX136" fmla="*/ 5067682 w 5151032"/>
                    <a:gd name="connsiteY136" fmla="*/ 3355671 h 3635373"/>
                    <a:gd name="connsiteX137" fmla="*/ 5030611 w 5151032"/>
                    <a:gd name="connsiteY137" fmla="*/ 3368028 h 3635373"/>
                    <a:gd name="connsiteX138" fmla="*/ 4981184 w 5151032"/>
                    <a:gd name="connsiteY138" fmla="*/ 3380385 h 3635373"/>
                    <a:gd name="connsiteX139" fmla="*/ 4746278 w 5151032"/>
                    <a:gd name="connsiteY139" fmla="*/ 3351681 h 3635373"/>
                    <a:gd name="connsiteX140" fmla="*/ 4418952 w 5151032"/>
                    <a:gd name="connsiteY140" fmla="*/ 3377425 h 3635373"/>
                    <a:gd name="connsiteX141" fmla="*/ 4233343 w 5151032"/>
                    <a:gd name="connsiteY141" fmla="*/ 3383345 h 3635373"/>
                    <a:gd name="connsiteX142" fmla="*/ 4054428 w 5151032"/>
                    <a:gd name="connsiteY142" fmla="*/ 3306244 h 3635373"/>
                    <a:gd name="connsiteX143" fmla="*/ 4029714 w 5151032"/>
                    <a:gd name="connsiteY143" fmla="*/ 3343314 h 3635373"/>
                    <a:gd name="connsiteX144" fmla="*/ 3955574 w 5151032"/>
                    <a:gd name="connsiteY144" fmla="*/ 3405098 h 3635373"/>
                    <a:gd name="connsiteX145" fmla="*/ 3918503 w 5151032"/>
                    <a:gd name="connsiteY145" fmla="*/ 3417455 h 3635373"/>
                    <a:gd name="connsiteX146" fmla="*/ 3893790 w 5151032"/>
                    <a:gd name="connsiteY146" fmla="*/ 3454525 h 3635373"/>
                    <a:gd name="connsiteX147" fmla="*/ 3936523 w 5151032"/>
                    <a:gd name="connsiteY147" fmla="*/ 3562004 h 3635373"/>
                    <a:gd name="connsiteX148" fmla="*/ 3771767 w 5151032"/>
                    <a:gd name="connsiteY148" fmla="*/ 3595211 h 3635373"/>
                    <a:gd name="connsiteX149" fmla="*/ 3602248 w 5151032"/>
                    <a:gd name="connsiteY149" fmla="*/ 3574104 h 3635373"/>
                    <a:gd name="connsiteX150" fmla="*/ 3441224 w 5151032"/>
                    <a:gd name="connsiteY150" fmla="*/ 3619925 h 3635373"/>
                    <a:gd name="connsiteX151" fmla="*/ 3380469 w 5151032"/>
                    <a:gd name="connsiteY151" fmla="*/ 3575132 h 3635373"/>
                    <a:gd name="connsiteX152" fmla="*/ 3214168 w 5151032"/>
                    <a:gd name="connsiteY152" fmla="*/ 3602806 h 3635373"/>
                    <a:gd name="connsiteX153" fmla="*/ 3177098 w 5151032"/>
                    <a:gd name="connsiteY153" fmla="*/ 3578093 h 3635373"/>
                    <a:gd name="connsiteX154" fmla="*/ 3164741 w 5151032"/>
                    <a:gd name="connsiteY154" fmla="*/ 3541022 h 3635373"/>
                    <a:gd name="connsiteX155" fmla="*/ 3226525 w 5151032"/>
                    <a:gd name="connsiteY155" fmla="*/ 3466882 h 3635373"/>
                    <a:gd name="connsiteX0" fmla="*/ 3226525 w 5151032"/>
                    <a:gd name="connsiteY0" fmla="*/ 3466882 h 3635373"/>
                    <a:gd name="connsiteX1" fmla="*/ 1743714 w 5151032"/>
                    <a:gd name="connsiteY1" fmla="*/ 3479239 h 3635373"/>
                    <a:gd name="connsiteX2" fmla="*/ 1756071 w 5151032"/>
                    <a:gd name="connsiteY2" fmla="*/ 3528666 h 3635373"/>
                    <a:gd name="connsiteX3" fmla="*/ 1768428 w 5151032"/>
                    <a:gd name="connsiteY3" fmla="*/ 3565736 h 3635373"/>
                    <a:gd name="connsiteX4" fmla="*/ 1743714 w 5151032"/>
                    <a:gd name="connsiteY4" fmla="*/ 3615163 h 3635373"/>
                    <a:gd name="connsiteX5" fmla="*/ 1563769 w 5151032"/>
                    <a:gd name="connsiteY5" fmla="*/ 3541795 h 3635373"/>
                    <a:gd name="connsiteX6" fmla="*/ 1526956 w 5151032"/>
                    <a:gd name="connsiteY6" fmla="*/ 3630351 h 3635373"/>
                    <a:gd name="connsiteX7" fmla="*/ 1321010 w 5151032"/>
                    <a:gd name="connsiteY7" fmla="*/ 3560845 h 3635373"/>
                    <a:gd name="connsiteX8" fmla="*/ 1217265 w 5151032"/>
                    <a:gd name="connsiteY8" fmla="*/ 3615163 h 3635373"/>
                    <a:gd name="connsiteX9" fmla="*/ 1135659 w 5151032"/>
                    <a:gd name="connsiteY9" fmla="*/ 3564706 h 3635373"/>
                    <a:gd name="connsiteX10" fmla="*/ 998575 w 5151032"/>
                    <a:gd name="connsiteY10" fmla="*/ 3576161 h 3635373"/>
                    <a:gd name="connsiteX11" fmla="*/ 1010804 w 5151032"/>
                    <a:gd name="connsiteY11" fmla="*/ 3473575 h 3635373"/>
                    <a:gd name="connsiteX12" fmla="*/ 1076449 w 5151032"/>
                    <a:gd name="connsiteY12" fmla="*/ 3429812 h 3635373"/>
                    <a:gd name="connsiteX13" fmla="*/ 977595 w 5151032"/>
                    <a:gd name="connsiteY13" fmla="*/ 3429812 h 3635373"/>
                    <a:gd name="connsiteX14" fmla="*/ 792244 w 5151032"/>
                    <a:gd name="connsiteY14" fmla="*/ 3442168 h 3635373"/>
                    <a:gd name="connsiteX15" fmla="*/ 718103 w 5151032"/>
                    <a:gd name="connsiteY15" fmla="*/ 3466882 h 3635373"/>
                    <a:gd name="connsiteX16" fmla="*/ 681033 w 5151032"/>
                    <a:gd name="connsiteY16" fmla="*/ 3479239 h 3635373"/>
                    <a:gd name="connsiteX17" fmla="*/ 508038 w 5151032"/>
                    <a:gd name="connsiteY17" fmla="*/ 3454525 h 3635373"/>
                    <a:gd name="connsiteX18" fmla="*/ 446255 w 5151032"/>
                    <a:gd name="connsiteY18" fmla="*/ 3442168 h 3635373"/>
                    <a:gd name="connsiteX19" fmla="*/ 75552 w 5151032"/>
                    <a:gd name="connsiteY19" fmla="*/ 3429812 h 3635373"/>
                    <a:gd name="connsiteX20" fmla="*/ 50838 w 5151032"/>
                    <a:gd name="connsiteY20" fmla="*/ 3306244 h 3635373"/>
                    <a:gd name="connsiteX21" fmla="*/ 112622 w 5151032"/>
                    <a:gd name="connsiteY21" fmla="*/ 3293887 h 3635373"/>
                    <a:gd name="connsiteX22" fmla="*/ 236190 w 5151032"/>
                    <a:gd name="connsiteY22" fmla="*/ 3256817 h 3635373"/>
                    <a:gd name="connsiteX23" fmla="*/ 273260 w 5151032"/>
                    <a:gd name="connsiteY23" fmla="*/ 3232104 h 3635373"/>
                    <a:gd name="connsiteX24" fmla="*/ 285617 w 5151032"/>
                    <a:gd name="connsiteY24" fmla="*/ 3195033 h 3635373"/>
                    <a:gd name="connsiteX25" fmla="*/ 322687 w 5151032"/>
                    <a:gd name="connsiteY25" fmla="*/ 3182676 h 3635373"/>
                    <a:gd name="connsiteX26" fmla="*/ 372114 w 5151032"/>
                    <a:gd name="connsiteY26" fmla="*/ 3157963 h 3635373"/>
                    <a:gd name="connsiteX27" fmla="*/ 804601 w 5151032"/>
                    <a:gd name="connsiteY27" fmla="*/ 3145606 h 3635373"/>
                    <a:gd name="connsiteX28" fmla="*/ 804601 w 5151032"/>
                    <a:gd name="connsiteY28" fmla="*/ 2972612 h 3635373"/>
                    <a:gd name="connsiteX29" fmla="*/ 742817 w 5151032"/>
                    <a:gd name="connsiteY29" fmla="*/ 2898471 h 3635373"/>
                    <a:gd name="connsiteX30" fmla="*/ 718103 w 5151032"/>
                    <a:gd name="connsiteY30" fmla="*/ 2861401 h 3635373"/>
                    <a:gd name="connsiteX31" fmla="*/ 656319 w 5151032"/>
                    <a:gd name="connsiteY31" fmla="*/ 2774904 h 3635373"/>
                    <a:gd name="connsiteX32" fmla="*/ 619249 w 5151032"/>
                    <a:gd name="connsiteY32" fmla="*/ 2676049 h 3635373"/>
                    <a:gd name="connsiteX33" fmla="*/ 594536 w 5151032"/>
                    <a:gd name="connsiteY33" fmla="*/ 2589552 h 3635373"/>
                    <a:gd name="connsiteX34" fmla="*/ 569822 w 5151032"/>
                    <a:gd name="connsiteY34" fmla="*/ 2552482 h 3635373"/>
                    <a:gd name="connsiteX35" fmla="*/ 557465 w 5151032"/>
                    <a:gd name="connsiteY35" fmla="*/ 2503055 h 3635373"/>
                    <a:gd name="connsiteX36" fmla="*/ 532752 w 5151032"/>
                    <a:gd name="connsiteY36" fmla="*/ 2428914 h 3635373"/>
                    <a:gd name="connsiteX37" fmla="*/ 508038 w 5151032"/>
                    <a:gd name="connsiteY37" fmla="*/ 2342417 h 3635373"/>
                    <a:gd name="connsiteX38" fmla="*/ 495682 w 5151032"/>
                    <a:gd name="connsiteY38" fmla="*/ 2255920 h 3635373"/>
                    <a:gd name="connsiteX39" fmla="*/ 483325 w 5151032"/>
                    <a:gd name="connsiteY39" fmla="*/ 2194136 h 3635373"/>
                    <a:gd name="connsiteX40" fmla="*/ 495682 w 5151032"/>
                    <a:gd name="connsiteY40" fmla="*/ 1848147 h 3635373"/>
                    <a:gd name="connsiteX41" fmla="*/ 532752 w 5151032"/>
                    <a:gd name="connsiteY41" fmla="*/ 1736936 h 3635373"/>
                    <a:gd name="connsiteX42" fmla="*/ 569822 w 5151032"/>
                    <a:gd name="connsiteY42" fmla="*/ 1650439 h 3635373"/>
                    <a:gd name="connsiteX43" fmla="*/ 631606 w 5151032"/>
                    <a:gd name="connsiteY43" fmla="*/ 1526871 h 3635373"/>
                    <a:gd name="connsiteX44" fmla="*/ 656319 w 5151032"/>
                    <a:gd name="connsiteY44" fmla="*/ 1489801 h 3635373"/>
                    <a:gd name="connsiteX45" fmla="*/ 681033 w 5151032"/>
                    <a:gd name="connsiteY45" fmla="*/ 1452731 h 3635373"/>
                    <a:gd name="connsiteX46" fmla="*/ 693390 w 5151032"/>
                    <a:gd name="connsiteY46" fmla="*/ 1403304 h 3635373"/>
                    <a:gd name="connsiteX47" fmla="*/ 730460 w 5151032"/>
                    <a:gd name="connsiteY47" fmla="*/ 1366233 h 3635373"/>
                    <a:gd name="connsiteX48" fmla="*/ 755174 w 5151032"/>
                    <a:gd name="connsiteY48" fmla="*/ 1329163 h 3635373"/>
                    <a:gd name="connsiteX49" fmla="*/ 767530 w 5151032"/>
                    <a:gd name="connsiteY49" fmla="*/ 1279736 h 3635373"/>
                    <a:gd name="connsiteX50" fmla="*/ 841671 w 5151032"/>
                    <a:gd name="connsiteY50" fmla="*/ 1230309 h 3635373"/>
                    <a:gd name="connsiteX51" fmla="*/ 878741 w 5151032"/>
                    <a:gd name="connsiteY51" fmla="*/ 1205595 h 3635373"/>
                    <a:gd name="connsiteX52" fmla="*/ 952882 w 5151032"/>
                    <a:gd name="connsiteY52" fmla="*/ 1180882 h 3635373"/>
                    <a:gd name="connsiteX53" fmla="*/ 989952 w 5151032"/>
                    <a:gd name="connsiteY53" fmla="*/ 1156168 h 3635373"/>
                    <a:gd name="connsiteX54" fmla="*/ 1014665 w 5151032"/>
                    <a:gd name="connsiteY54" fmla="*/ 1119098 h 3635373"/>
                    <a:gd name="connsiteX55" fmla="*/ 1088806 w 5151032"/>
                    <a:gd name="connsiteY55" fmla="*/ 1094385 h 3635373"/>
                    <a:gd name="connsiteX56" fmla="*/ 1162946 w 5151032"/>
                    <a:gd name="connsiteY56" fmla="*/ 1032601 h 3635373"/>
                    <a:gd name="connsiteX57" fmla="*/ 1200017 w 5151032"/>
                    <a:gd name="connsiteY57" fmla="*/ 1007887 h 3635373"/>
                    <a:gd name="connsiteX58" fmla="*/ 1261801 w 5151032"/>
                    <a:gd name="connsiteY58" fmla="*/ 921390 h 3635373"/>
                    <a:gd name="connsiteX59" fmla="*/ 1298871 w 5151032"/>
                    <a:gd name="connsiteY59" fmla="*/ 847249 h 3635373"/>
                    <a:gd name="connsiteX60" fmla="*/ 1360655 w 5151032"/>
                    <a:gd name="connsiteY60" fmla="*/ 760752 h 3635373"/>
                    <a:gd name="connsiteX61" fmla="*/ 1410082 w 5151032"/>
                    <a:gd name="connsiteY61" fmla="*/ 686612 h 3635373"/>
                    <a:gd name="connsiteX62" fmla="*/ 1459509 w 5151032"/>
                    <a:gd name="connsiteY62" fmla="*/ 612471 h 3635373"/>
                    <a:gd name="connsiteX63" fmla="*/ 1508936 w 5151032"/>
                    <a:gd name="connsiteY63" fmla="*/ 538331 h 3635373"/>
                    <a:gd name="connsiteX64" fmla="*/ 1558363 w 5151032"/>
                    <a:gd name="connsiteY64" fmla="*/ 488904 h 3635373"/>
                    <a:gd name="connsiteX65" fmla="*/ 1607790 w 5151032"/>
                    <a:gd name="connsiteY65" fmla="*/ 427120 h 3635373"/>
                    <a:gd name="connsiteX66" fmla="*/ 1657217 w 5151032"/>
                    <a:gd name="connsiteY66" fmla="*/ 340622 h 3635373"/>
                    <a:gd name="connsiteX67" fmla="*/ 1743714 w 5151032"/>
                    <a:gd name="connsiteY67" fmla="*/ 254125 h 3635373"/>
                    <a:gd name="connsiteX68" fmla="*/ 1817855 w 5151032"/>
                    <a:gd name="connsiteY68" fmla="*/ 204698 h 3635373"/>
                    <a:gd name="connsiteX69" fmla="*/ 1891995 w 5151032"/>
                    <a:gd name="connsiteY69" fmla="*/ 179985 h 3635373"/>
                    <a:gd name="connsiteX70" fmla="*/ 1966136 w 5151032"/>
                    <a:gd name="connsiteY70" fmla="*/ 142914 h 3635373"/>
                    <a:gd name="connsiteX71" fmla="*/ 2052633 w 5151032"/>
                    <a:gd name="connsiteY71" fmla="*/ 105844 h 3635373"/>
                    <a:gd name="connsiteX72" fmla="*/ 2139130 w 5151032"/>
                    <a:gd name="connsiteY72" fmla="*/ 68774 h 3635373"/>
                    <a:gd name="connsiteX73" fmla="*/ 2213271 w 5151032"/>
                    <a:gd name="connsiteY73" fmla="*/ 44060 h 3635373"/>
                    <a:gd name="connsiteX74" fmla="*/ 2250341 w 5151032"/>
                    <a:gd name="connsiteY74" fmla="*/ 31704 h 3635373"/>
                    <a:gd name="connsiteX75" fmla="*/ 2361552 w 5151032"/>
                    <a:gd name="connsiteY75" fmla="*/ 19347 h 3635373"/>
                    <a:gd name="connsiteX76" fmla="*/ 2398622 w 5151032"/>
                    <a:gd name="connsiteY76" fmla="*/ 6990 h 3635373"/>
                    <a:gd name="connsiteX77" fmla="*/ 2794038 w 5151032"/>
                    <a:gd name="connsiteY77" fmla="*/ 31704 h 3635373"/>
                    <a:gd name="connsiteX78" fmla="*/ 2843465 w 5151032"/>
                    <a:gd name="connsiteY78" fmla="*/ 56417 h 3635373"/>
                    <a:gd name="connsiteX79" fmla="*/ 2880536 w 5151032"/>
                    <a:gd name="connsiteY79" fmla="*/ 68774 h 3635373"/>
                    <a:gd name="connsiteX80" fmla="*/ 2954676 w 5151032"/>
                    <a:gd name="connsiteY80" fmla="*/ 105844 h 3635373"/>
                    <a:gd name="connsiteX81" fmla="*/ 2991746 w 5151032"/>
                    <a:gd name="connsiteY81" fmla="*/ 118201 h 3635373"/>
                    <a:gd name="connsiteX82" fmla="*/ 3065887 w 5151032"/>
                    <a:gd name="connsiteY82" fmla="*/ 155271 h 3635373"/>
                    <a:gd name="connsiteX83" fmla="*/ 3102957 w 5151032"/>
                    <a:gd name="connsiteY83" fmla="*/ 192341 h 3635373"/>
                    <a:gd name="connsiteX84" fmla="*/ 3152384 w 5151032"/>
                    <a:gd name="connsiteY84" fmla="*/ 229412 h 3635373"/>
                    <a:gd name="connsiteX85" fmla="*/ 3238882 w 5151032"/>
                    <a:gd name="connsiteY85" fmla="*/ 278839 h 3635373"/>
                    <a:gd name="connsiteX86" fmla="*/ 3275952 w 5151032"/>
                    <a:gd name="connsiteY86" fmla="*/ 291195 h 3635373"/>
                    <a:gd name="connsiteX87" fmla="*/ 3350092 w 5151032"/>
                    <a:gd name="connsiteY87" fmla="*/ 352979 h 3635373"/>
                    <a:gd name="connsiteX88" fmla="*/ 3424233 w 5151032"/>
                    <a:gd name="connsiteY88" fmla="*/ 402406 h 3635373"/>
                    <a:gd name="connsiteX89" fmla="*/ 3473660 w 5151032"/>
                    <a:gd name="connsiteY89" fmla="*/ 439476 h 3635373"/>
                    <a:gd name="connsiteX90" fmla="*/ 3510730 w 5151032"/>
                    <a:gd name="connsiteY90" fmla="*/ 464190 h 3635373"/>
                    <a:gd name="connsiteX91" fmla="*/ 3621941 w 5151032"/>
                    <a:gd name="connsiteY91" fmla="*/ 550687 h 3635373"/>
                    <a:gd name="connsiteX92" fmla="*/ 3745509 w 5151032"/>
                    <a:gd name="connsiteY92" fmla="*/ 736039 h 3635373"/>
                    <a:gd name="connsiteX93" fmla="*/ 3770222 w 5151032"/>
                    <a:gd name="connsiteY93" fmla="*/ 785466 h 3635373"/>
                    <a:gd name="connsiteX94" fmla="*/ 3844363 w 5151032"/>
                    <a:gd name="connsiteY94" fmla="*/ 847249 h 3635373"/>
                    <a:gd name="connsiteX95" fmla="*/ 3955574 w 5151032"/>
                    <a:gd name="connsiteY95" fmla="*/ 884320 h 3635373"/>
                    <a:gd name="connsiteX96" fmla="*/ 3992644 w 5151032"/>
                    <a:gd name="connsiteY96" fmla="*/ 896676 h 3635373"/>
                    <a:gd name="connsiteX97" fmla="*/ 4091498 w 5151032"/>
                    <a:gd name="connsiteY97" fmla="*/ 921390 h 3635373"/>
                    <a:gd name="connsiteX98" fmla="*/ 4128568 w 5151032"/>
                    <a:gd name="connsiteY98" fmla="*/ 946104 h 3635373"/>
                    <a:gd name="connsiteX99" fmla="*/ 4227422 w 5151032"/>
                    <a:gd name="connsiteY99" fmla="*/ 970817 h 3635373"/>
                    <a:gd name="connsiteX100" fmla="*/ 4301563 w 5151032"/>
                    <a:gd name="connsiteY100" fmla="*/ 1007887 h 3635373"/>
                    <a:gd name="connsiteX101" fmla="*/ 4326276 w 5151032"/>
                    <a:gd name="connsiteY101" fmla="*/ 1044958 h 3635373"/>
                    <a:gd name="connsiteX102" fmla="*/ 4363346 w 5151032"/>
                    <a:gd name="connsiteY102" fmla="*/ 1069671 h 3635373"/>
                    <a:gd name="connsiteX103" fmla="*/ 4375703 w 5151032"/>
                    <a:gd name="connsiteY103" fmla="*/ 1106741 h 3635373"/>
                    <a:gd name="connsiteX104" fmla="*/ 4425130 w 5151032"/>
                    <a:gd name="connsiteY104" fmla="*/ 1180882 h 3635373"/>
                    <a:gd name="connsiteX105" fmla="*/ 4462201 w 5151032"/>
                    <a:gd name="connsiteY105" fmla="*/ 1230309 h 3635373"/>
                    <a:gd name="connsiteX106" fmla="*/ 4486914 w 5151032"/>
                    <a:gd name="connsiteY106" fmla="*/ 1279736 h 3635373"/>
                    <a:gd name="connsiteX107" fmla="*/ 4511628 w 5151032"/>
                    <a:gd name="connsiteY107" fmla="*/ 1316806 h 3635373"/>
                    <a:gd name="connsiteX108" fmla="*/ 4536341 w 5151032"/>
                    <a:gd name="connsiteY108" fmla="*/ 1366233 h 3635373"/>
                    <a:gd name="connsiteX109" fmla="*/ 4585768 w 5151032"/>
                    <a:gd name="connsiteY109" fmla="*/ 1452731 h 3635373"/>
                    <a:gd name="connsiteX110" fmla="*/ 4598125 w 5151032"/>
                    <a:gd name="connsiteY110" fmla="*/ 1489801 h 3635373"/>
                    <a:gd name="connsiteX111" fmla="*/ 4622838 w 5151032"/>
                    <a:gd name="connsiteY111" fmla="*/ 1539228 h 3635373"/>
                    <a:gd name="connsiteX112" fmla="*/ 4635195 w 5151032"/>
                    <a:gd name="connsiteY112" fmla="*/ 1588655 h 3635373"/>
                    <a:gd name="connsiteX113" fmla="*/ 4659909 w 5151032"/>
                    <a:gd name="connsiteY113" fmla="*/ 1662795 h 3635373"/>
                    <a:gd name="connsiteX114" fmla="*/ 4684622 w 5151032"/>
                    <a:gd name="connsiteY114" fmla="*/ 1736936 h 3635373"/>
                    <a:gd name="connsiteX115" fmla="*/ 4734049 w 5151032"/>
                    <a:gd name="connsiteY115" fmla="*/ 1835790 h 3635373"/>
                    <a:gd name="connsiteX116" fmla="*/ 4758763 w 5151032"/>
                    <a:gd name="connsiteY116" fmla="*/ 1947001 h 3635373"/>
                    <a:gd name="connsiteX117" fmla="*/ 4771119 w 5151032"/>
                    <a:gd name="connsiteY117" fmla="*/ 1984071 h 3635373"/>
                    <a:gd name="connsiteX118" fmla="*/ 4746406 w 5151032"/>
                    <a:gd name="connsiteY118" fmla="*/ 2391844 h 3635373"/>
                    <a:gd name="connsiteX119" fmla="*/ 4696979 w 5151032"/>
                    <a:gd name="connsiteY119" fmla="*/ 2515412 h 3635373"/>
                    <a:gd name="connsiteX120" fmla="*/ 4647552 w 5151032"/>
                    <a:gd name="connsiteY120" fmla="*/ 2638979 h 3635373"/>
                    <a:gd name="connsiteX121" fmla="*/ 4610482 w 5151032"/>
                    <a:gd name="connsiteY121" fmla="*/ 2774904 h 3635373"/>
                    <a:gd name="connsiteX122" fmla="*/ 4598125 w 5151032"/>
                    <a:gd name="connsiteY122" fmla="*/ 2811974 h 3635373"/>
                    <a:gd name="connsiteX123" fmla="*/ 4573411 w 5151032"/>
                    <a:gd name="connsiteY123" fmla="*/ 2849044 h 3635373"/>
                    <a:gd name="connsiteX124" fmla="*/ 4536341 w 5151032"/>
                    <a:gd name="connsiteY124" fmla="*/ 2947898 h 3635373"/>
                    <a:gd name="connsiteX125" fmla="*/ 4511628 w 5151032"/>
                    <a:gd name="connsiteY125" fmla="*/ 3022039 h 3635373"/>
                    <a:gd name="connsiteX126" fmla="*/ 4449844 w 5151032"/>
                    <a:gd name="connsiteY126" fmla="*/ 3133249 h 3635373"/>
                    <a:gd name="connsiteX127" fmla="*/ 4486914 w 5151032"/>
                    <a:gd name="connsiteY127" fmla="*/ 3145606 h 3635373"/>
                    <a:gd name="connsiteX128" fmla="*/ 4709336 w 5151032"/>
                    <a:gd name="connsiteY128" fmla="*/ 3120893 h 3635373"/>
                    <a:gd name="connsiteX129" fmla="*/ 4857617 w 5151032"/>
                    <a:gd name="connsiteY129" fmla="*/ 3133249 h 3635373"/>
                    <a:gd name="connsiteX130" fmla="*/ 4931757 w 5151032"/>
                    <a:gd name="connsiteY130" fmla="*/ 3157963 h 3635373"/>
                    <a:gd name="connsiteX131" fmla="*/ 4968828 w 5151032"/>
                    <a:gd name="connsiteY131" fmla="*/ 3195033 h 3635373"/>
                    <a:gd name="connsiteX132" fmla="*/ 5005898 w 5151032"/>
                    <a:gd name="connsiteY132" fmla="*/ 3207390 h 3635373"/>
                    <a:gd name="connsiteX133" fmla="*/ 5092395 w 5151032"/>
                    <a:gd name="connsiteY133" fmla="*/ 3244460 h 3635373"/>
                    <a:gd name="connsiteX134" fmla="*/ 5129465 w 5151032"/>
                    <a:gd name="connsiteY134" fmla="*/ 3293887 h 3635373"/>
                    <a:gd name="connsiteX135" fmla="*/ 5141822 w 5151032"/>
                    <a:gd name="connsiteY135" fmla="*/ 3330958 h 3635373"/>
                    <a:gd name="connsiteX136" fmla="*/ 5067682 w 5151032"/>
                    <a:gd name="connsiteY136" fmla="*/ 3355671 h 3635373"/>
                    <a:gd name="connsiteX137" fmla="*/ 5030611 w 5151032"/>
                    <a:gd name="connsiteY137" fmla="*/ 3368028 h 3635373"/>
                    <a:gd name="connsiteX138" fmla="*/ 4746278 w 5151032"/>
                    <a:gd name="connsiteY138" fmla="*/ 3351681 h 3635373"/>
                    <a:gd name="connsiteX139" fmla="*/ 4418952 w 5151032"/>
                    <a:gd name="connsiteY139" fmla="*/ 3377425 h 3635373"/>
                    <a:gd name="connsiteX140" fmla="*/ 4233343 w 5151032"/>
                    <a:gd name="connsiteY140" fmla="*/ 3383345 h 3635373"/>
                    <a:gd name="connsiteX141" fmla="*/ 4054428 w 5151032"/>
                    <a:gd name="connsiteY141" fmla="*/ 3306244 h 3635373"/>
                    <a:gd name="connsiteX142" fmla="*/ 4029714 w 5151032"/>
                    <a:gd name="connsiteY142" fmla="*/ 3343314 h 3635373"/>
                    <a:gd name="connsiteX143" fmla="*/ 3955574 w 5151032"/>
                    <a:gd name="connsiteY143" fmla="*/ 3405098 h 3635373"/>
                    <a:gd name="connsiteX144" fmla="*/ 3918503 w 5151032"/>
                    <a:gd name="connsiteY144" fmla="*/ 3417455 h 3635373"/>
                    <a:gd name="connsiteX145" fmla="*/ 3893790 w 5151032"/>
                    <a:gd name="connsiteY145" fmla="*/ 3454525 h 3635373"/>
                    <a:gd name="connsiteX146" fmla="*/ 3936523 w 5151032"/>
                    <a:gd name="connsiteY146" fmla="*/ 3562004 h 3635373"/>
                    <a:gd name="connsiteX147" fmla="*/ 3771767 w 5151032"/>
                    <a:gd name="connsiteY147" fmla="*/ 3595211 h 3635373"/>
                    <a:gd name="connsiteX148" fmla="*/ 3602248 w 5151032"/>
                    <a:gd name="connsiteY148" fmla="*/ 3574104 h 3635373"/>
                    <a:gd name="connsiteX149" fmla="*/ 3441224 w 5151032"/>
                    <a:gd name="connsiteY149" fmla="*/ 3619925 h 3635373"/>
                    <a:gd name="connsiteX150" fmla="*/ 3380469 w 5151032"/>
                    <a:gd name="connsiteY150" fmla="*/ 3575132 h 3635373"/>
                    <a:gd name="connsiteX151" fmla="*/ 3214168 w 5151032"/>
                    <a:gd name="connsiteY151" fmla="*/ 3602806 h 3635373"/>
                    <a:gd name="connsiteX152" fmla="*/ 3177098 w 5151032"/>
                    <a:gd name="connsiteY152" fmla="*/ 3578093 h 3635373"/>
                    <a:gd name="connsiteX153" fmla="*/ 3164741 w 5151032"/>
                    <a:gd name="connsiteY153" fmla="*/ 3541022 h 3635373"/>
                    <a:gd name="connsiteX154" fmla="*/ 3226525 w 5151032"/>
                    <a:gd name="connsiteY154" fmla="*/ 3466882 h 3635373"/>
                    <a:gd name="connsiteX0" fmla="*/ 3226525 w 5129465"/>
                    <a:gd name="connsiteY0" fmla="*/ 3466882 h 3635373"/>
                    <a:gd name="connsiteX1" fmla="*/ 1743714 w 5129465"/>
                    <a:gd name="connsiteY1" fmla="*/ 3479239 h 3635373"/>
                    <a:gd name="connsiteX2" fmla="*/ 1756071 w 5129465"/>
                    <a:gd name="connsiteY2" fmla="*/ 3528666 h 3635373"/>
                    <a:gd name="connsiteX3" fmla="*/ 1768428 w 5129465"/>
                    <a:gd name="connsiteY3" fmla="*/ 3565736 h 3635373"/>
                    <a:gd name="connsiteX4" fmla="*/ 1743714 w 5129465"/>
                    <a:gd name="connsiteY4" fmla="*/ 3615163 h 3635373"/>
                    <a:gd name="connsiteX5" fmla="*/ 1563769 w 5129465"/>
                    <a:gd name="connsiteY5" fmla="*/ 3541795 h 3635373"/>
                    <a:gd name="connsiteX6" fmla="*/ 1526956 w 5129465"/>
                    <a:gd name="connsiteY6" fmla="*/ 3630351 h 3635373"/>
                    <a:gd name="connsiteX7" fmla="*/ 1321010 w 5129465"/>
                    <a:gd name="connsiteY7" fmla="*/ 3560845 h 3635373"/>
                    <a:gd name="connsiteX8" fmla="*/ 1217265 w 5129465"/>
                    <a:gd name="connsiteY8" fmla="*/ 3615163 h 3635373"/>
                    <a:gd name="connsiteX9" fmla="*/ 1135659 w 5129465"/>
                    <a:gd name="connsiteY9" fmla="*/ 3564706 h 3635373"/>
                    <a:gd name="connsiteX10" fmla="*/ 998575 w 5129465"/>
                    <a:gd name="connsiteY10" fmla="*/ 3576161 h 3635373"/>
                    <a:gd name="connsiteX11" fmla="*/ 1010804 w 5129465"/>
                    <a:gd name="connsiteY11" fmla="*/ 3473575 h 3635373"/>
                    <a:gd name="connsiteX12" fmla="*/ 1076449 w 5129465"/>
                    <a:gd name="connsiteY12" fmla="*/ 3429812 h 3635373"/>
                    <a:gd name="connsiteX13" fmla="*/ 977595 w 5129465"/>
                    <a:gd name="connsiteY13" fmla="*/ 3429812 h 3635373"/>
                    <a:gd name="connsiteX14" fmla="*/ 792244 w 5129465"/>
                    <a:gd name="connsiteY14" fmla="*/ 3442168 h 3635373"/>
                    <a:gd name="connsiteX15" fmla="*/ 718103 w 5129465"/>
                    <a:gd name="connsiteY15" fmla="*/ 3466882 h 3635373"/>
                    <a:gd name="connsiteX16" fmla="*/ 681033 w 5129465"/>
                    <a:gd name="connsiteY16" fmla="*/ 3479239 h 3635373"/>
                    <a:gd name="connsiteX17" fmla="*/ 508038 w 5129465"/>
                    <a:gd name="connsiteY17" fmla="*/ 3454525 h 3635373"/>
                    <a:gd name="connsiteX18" fmla="*/ 446255 w 5129465"/>
                    <a:gd name="connsiteY18" fmla="*/ 3442168 h 3635373"/>
                    <a:gd name="connsiteX19" fmla="*/ 75552 w 5129465"/>
                    <a:gd name="connsiteY19" fmla="*/ 3429812 h 3635373"/>
                    <a:gd name="connsiteX20" fmla="*/ 50838 w 5129465"/>
                    <a:gd name="connsiteY20" fmla="*/ 3306244 h 3635373"/>
                    <a:gd name="connsiteX21" fmla="*/ 112622 w 5129465"/>
                    <a:gd name="connsiteY21" fmla="*/ 3293887 h 3635373"/>
                    <a:gd name="connsiteX22" fmla="*/ 236190 w 5129465"/>
                    <a:gd name="connsiteY22" fmla="*/ 3256817 h 3635373"/>
                    <a:gd name="connsiteX23" fmla="*/ 273260 w 5129465"/>
                    <a:gd name="connsiteY23" fmla="*/ 3232104 h 3635373"/>
                    <a:gd name="connsiteX24" fmla="*/ 285617 w 5129465"/>
                    <a:gd name="connsiteY24" fmla="*/ 3195033 h 3635373"/>
                    <a:gd name="connsiteX25" fmla="*/ 322687 w 5129465"/>
                    <a:gd name="connsiteY25" fmla="*/ 3182676 h 3635373"/>
                    <a:gd name="connsiteX26" fmla="*/ 372114 w 5129465"/>
                    <a:gd name="connsiteY26" fmla="*/ 3157963 h 3635373"/>
                    <a:gd name="connsiteX27" fmla="*/ 804601 w 5129465"/>
                    <a:gd name="connsiteY27" fmla="*/ 3145606 h 3635373"/>
                    <a:gd name="connsiteX28" fmla="*/ 804601 w 5129465"/>
                    <a:gd name="connsiteY28" fmla="*/ 2972612 h 3635373"/>
                    <a:gd name="connsiteX29" fmla="*/ 742817 w 5129465"/>
                    <a:gd name="connsiteY29" fmla="*/ 2898471 h 3635373"/>
                    <a:gd name="connsiteX30" fmla="*/ 718103 w 5129465"/>
                    <a:gd name="connsiteY30" fmla="*/ 2861401 h 3635373"/>
                    <a:gd name="connsiteX31" fmla="*/ 656319 w 5129465"/>
                    <a:gd name="connsiteY31" fmla="*/ 2774904 h 3635373"/>
                    <a:gd name="connsiteX32" fmla="*/ 619249 w 5129465"/>
                    <a:gd name="connsiteY32" fmla="*/ 2676049 h 3635373"/>
                    <a:gd name="connsiteX33" fmla="*/ 594536 w 5129465"/>
                    <a:gd name="connsiteY33" fmla="*/ 2589552 h 3635373"/>
                    <a:gd name="connsiteX34" fmla="*/ 569822 w 5129465"/>
                    <a:gd name="connsiteY34" fmla="*/ 2552482 h 3635373"/>
                    <a:gd name="connsiteX35" fmla="*/ 557465 w 5129465"/>
                    <a:gd name="connsiteY35" fmla="*/ 2503055 h 3635373"/>
                    <a:gd name="connsiteX36" fmla="*/ 532752 w 5129465"/>
                    <a:gd name="connsiteY36" fmla="*/ 2428914 h 3635373"/>
                    <a:gd name="connsiteX37" fmla="*/ 508038 w 5129465"/>
                    <a:gd name="connsiteY37" fmla="*/ 2342417 h 3635373"/>
                    <a:gd name="connsiteX38" fmla="*/ 495682 w 5129465"/>
                    <a:gd name="connsiteY38" fmla="*/ 2255920 h 3635373"/>
                    <a:gd name="connsiteX39" fmla="*/ 483325 w 5129465"/>
                    <a:gd name="connsiteY39" fmla="*/ 2194136 h 3635373"/>
                    <a:gd name="connsiteX40" fmla="*/ 495682 w 5129465"/>
                    <a:gd name="connsiteY40" fmla="*/ 1848147 h 3635373"/>
                    <a:gd name="connsiteX41" fmla="*/ 532752 w 5129465"/>
                    <a:gd name="connsiteY41" fmla="*/ 1736936 h 3635373"/>
                    <a:gd name="connsiteX42" fmla="*/ 569822 w 5129465"/>
                    <a:gd name="connsiteY42" fmla="*/ 1650439 h 3635373"/>
                    <a:gd name="connsiteX43" fmla="*/ 631606 w 5129465"/>
                    <a:gd name="connsiteY43" fmla="*/ 1526871 h 3635373"/>
                    <a:gd name="connsiteX44" fmla="*/ 656319 w 5129465"/>
                    <a:gd name="connsiteY44" fmla="*/ 1489801 h 3635373"/>
                    <a:gd name="connsiteX45" fmla="*/ 681033 w 5129465"/>
                    <a:gd name="connsiteY45" fmla="*/ 1452731 h 3635373"/>
                    <a:gd name="connsiteX46" fmla="*/ 693390 w 5129465"/>
                    <a:gd name="connsiteY46" fmla="*/ 1403304 h 3635373"/>
                    <a:gd name="connsiteX47" fmla="*/ 730460 w 5129465"/>
                    <a:gd name="connsiteY47" fmla="*/ 1366233 h 3635373"/>
                    <a:gd name="connsiteX48" fmla="*/ 755174 w 5129465"/>
                    <a:gd name="connsiteY48" fmla="*/ 1329163 h 3635373"/>
                    <a:gd name="connsiteX49" fmla="*/ 767530 w 5129465"/>
                    <a:gd name="connsiteY49" fmla="*/ 1279736 h 3635373"/>
                    <a:gd name="connsiteX50" fmla="*/ 841671 w 5129465"/>
                    <a:gd name="connsiteY50" fmla="*/ 1230309 h 3635373"/>
                    <a:gd name="connsiteX51" fmla="*/ 878741 w 5129465"/>
                    <a:gd name="connsiteY51" fmla="*/ 1205595 h 3635373"/>
                    <a:gd name="connsiteX52" fmla="*/ 952882 w 5129465"/>
                    <a:gd name="connsiteY52" fmla="*/ 1180882 h 3635373"/>
                    <a:gd name="connsiteX53" fmla="*/ 989952 w 5129465"/>
                    <a:gd name="connsiteY53" fmla="*/ 1156168 h 3635373"/>
                    <a:gd name="connsiteX54" fmla="*/ 1014665 w 5129465"/>
                    <a:gd name="connsiteY54" fmla="*/ 1119098 h 3635373"/>
                    <a:gd name="connsiteX55" fmla="*/ 1088806 w 5129465"/>
                    <a:gd name="connsiteY55" fmla="*/ 1094385 h 3635373"/>
                    <a:gd name="connsiteX56" fmla="*/ 1162946 w 5129465"/>
                    <a:gd name="connsiteY56" fmla="*/ 1032601 h 3635373"/>
                    <a:gd name="connsiteX57" fmla="*/ 1200017 w 5129465"/>
                    <a:gd name="connsiteY57" fmla="*/ 1007887 h 3635373"/>
                    <a:gd name="connsiteX58" fmla="*/ 1261801 w 5129465"/>
                    <a:gd name="connsiteY58" fmla="*/ 921390 h 3635373"/>
                    <a:gd name="connsiteX59" fmla="*/ 1298871 w 5129465"/>
                    <a:gd name="connsiteY59" fmla="*/ 847249 h 3635373"/>
                    <a:gd name="connsiteX60" fmla="*/ 1360655 w 5129465"/>
                    <a:gd name="connsiteY60" fmla="*/ 760752 h 3635373"/>
                    <a:gd name="connsiteX61" fmla="*/ 1410082 w 5129465"/>
                    <a:gd name="connsiteY61" fmla="*/ 686612 h 3635373"/>
                    <a:gd name="connsiteX62" fmla="*/ 1459509 w 5129465"/>
                    <a:gd name="connsiteY62" fmla="*/ 612471 h 3635373"/>
                    <a:gd name="connsiteX63" fmla="*/ 1508936 w 5129465"/>
                    <a:gd name="connsiteY63" fmla="*/ 538331 h 3635373"/>
                    <a:gd name="connsiteX64" fmla="*/ 1558363 w 5129465"/>
                    <a:gd name="connsiteY64" fmla="*/ 488904 h 3635373"/>
                    <a:gd name="connsiteX65" fmla="*/ 1607790 w 5129465"/>
                    <a:gd name="connsiteY65" fmla="*/ 427120 h 3635373"/>
                    <a:gd name="connsiteX66" fmla="*/ 1657217 w 5129465"/>
                    <a:gd name="connsiteY66" fmla="*/ 340622 h 3635373"/>
                    <a:gd name="connsiteX67" fmla="*/ 1743714 w 5129465"/>
                    <a:gd name="connsiteY67" fmla="*/ 254125 h 3635373"/>
                    <a:gd name="connsiteX68" fmla="*/ 1817855 w 5129465"/>
                    <a:gd name="connsiteY68" fmla="*/ 204698 h 3635373"/>
                    <a:gd name="connsiteX69" fmla="*/ 1891995 w 5129465"/>
                    <a:gd name="connsiteY69" fmla="*/ 179985 h 3635373"/>
                    <a:gd name="connsiteX70" fmla="*/ 1966136 w 5129465"/>
                    <a:gd name="connsiteY70" fmla="*/ 142914 h 3635373"/>
                    <a:gd name="connsiteX71" fmla="*/ 2052633 w 5129465"/>
                    <a:gd name="connsiteY71" fmla="*/ 105844 h 3635373"/>
                    <a:gd name="connsiteX72" fmla="*/ 2139130 w 5129465"/>
                    <a:gd name="connsiteY72" fmla="*/ 68774 h 3635373"/>
                    <a:gd name="connsiteX73" fmla="*/ 2213271 w 5129465"/>
                    <a:gd name="connsiteY73" fmla="*/ 44060 h 3635373"/>
                    <a:gd name="connsiteX74" fmla="*/ 2250341 w 5129465"/>
                    <a:gd name="connsiteY74" fmla="*/ 31704 h 3635373"/>
                    <a:gd name="connsiteX75" fmla="*/ 2361552 w 5129465"/>
                    <a:gd name="connsiteY75" fmla="*/ 19347 h 3635373"/>
                    <a:gd name="connsiteX76" fmla="*/ 2398622 w 5129465"/>
                    <a:gd name="connsiteY76" fmla="*/ 6990 h 3635373"/>
                    <a:gd name="connsiteX77" fmla="*/ 2794038 w 5129465"/>
                    <a:gd name="connsiteY77" fmla="*/ 31704 h 3635373"/>
                    <a:gd name="connsiteX78" fmla="*/ 2843465 w 5129465"/>
                    <a:gd name="connsiteY78" fmla="*/ 56417 h 3635373"/>
                    <a:gd name="connsiteX79" fmla="*/ 2880536 w 5129465"/>
                    <a:gd name="connsiteY79" fmla="*/ 68774 h 3635373"/>
                    <a:gd name="connsiteX80" fmla="*/ 2954676 w 5129465"/>
                    <a:gd name="connsiteY80" fmla="*/ 105844 h 3635373"/>
                    <a:gd name="connsiteX81" fmla="*/ 2991746 w 5129465"/>
                    <a:gd name="connsiteY81" fmla="*/ 118201 h 3635373"/>
                    <a:gd name="connsiteX82" fmla="*/ 3065887 w 5129465"/>
                    <a:gd name="connsiteY82" fmla="*/ 155271 h 3635373"/>
                    <a:gd name="connsiteX83" fmla="*/ 3102957 w 5129465"/>
                    <a:gd name="connsiteY83" fmla="*/ 192341 h 3635373"/>
                    <a:gd name="connsiteX84" fmla="*/ 3152384 w 5129465"/>
                    <a:gd name="connsiteY84" fmla="*/ 229412 h 3635373"/>
                    <a:gd name="connsiteX85" fmla="*/ 3238882 w 5129465"/>
                    <a:gd name="connsiteY85" fmla="*/ 278839 h 3635373"/>
                    <a:gd name="connsiteX86" fmla="*/ 3275952 w 5129465"/>
                    <a:gd name="connsiteY86" fmla="*/ 291195 h 3635373"/>
                    <a:gd name="connsiteX87" fmla="*/ 3350092 w 5129465"/>
                    <a:gd name="connsiteY87" fmla="*/ 352979 h 3635373"/>
                    <a:gd name="connsiteX88" fmla="*/ 3424233 w 5129465"/>
                    <a:gd name="connsiteY88" fmla="*/ 402406 h 3635373"/>
                    <a:gd name="connsiteX89" fmla="*/ 3473660 w 5129465"/>
                    <a:gd name="connsiteY89" fmla="*/ 439476 h 3635373"/>
                    <a:gd name="connsiteX90" fmla="*/ 3510730 w 5129465"/>
                    <a:gd name="connsiteY90" fmla="*/ 464190 h 3635373"/>
                    <a:gd name="connsiteX91" fmla="*/ 3621941 w 5129465"/>
                    <a:gd name="connsiteY91" fmla="*/ 550687 h 3635373"/>
                    <a:gd name="connsiteX92" fmla="*/ 3745509 w 5129465"/>
                    <a:gd name="connsiteY92" fmla="*/ 736039 h 3635373"/>
                    <a:gd name="connsiteX93" fmla="*/ 3770222 w 5129465"/>
                    <a:gd name="connsiteY93" fmla="*/ 785466 h 3635373"/>
                    <a:gd name="connsiteX94" fmla="*/ 3844363 w 5129465"/>
                    <a:gd name="connsiteY94" fmla="*/ 847249 h 3635373"/>
                    <a:gd name="connsiteX95" fmla="*/ 3955574 w 5129465"/>
                    <a:gd name="connsiteY95" fmla="*/ 884320 h 3635373"/>
                    <a:gd name="connsiteX96" fmla="*/ 3992644 w 5129465"/>
                    <a:gd name="connsiteY96" fmla="*/ 896676 h 3635373"/>
                    <a:gd name="connsiteX97" fmla="*/ 4091498 w 5129465"/>
                    <a:gd name="connsiteY97" fmla="*/ 921390 h 3635373"/>
                    <a:gd name="connsiteX98" fmla="*/ 4128568 w 5129465"/>
                    <a:gd name="connsiteY98" fmla="*/ 946104 h 3635373"/>
                    <a:gd name="connsiteX99" fmla="*/ 4227422 w 5129465"/>
                    <a:gd name="connsiteY99" fmla="*/ 970817 h 3635373"/>
                    <a:gd name="connsiteX100" fmla="*/ 4301563 w 5129465"/>
                    <a:gd name="connsiteY100" fmla="*/ 1007887 h 3635373"/>
                    <a:gd name="connsiteX101" fmla="*/ 4326276 w 5129465"/>
                    <a:gd name="connsiteY101" fmla="*/ 1044958 h 3635373"/>
                    <a:gd name="connsiteX102" fmla="*/ 4363346 w 5129465"/>
                    <a:gd name="connsiteY102" fmla="*/ 1069671 h 3635373"/>
                    <a:gd name="connsiteX103" fmla="*/ 4375703 w 5129465"/>
                    <a:gd name="connsiteY103" fmla="*/ 1106741 h 3635373"/>
                    <a:gd name="connsiteX104" fmla="*/ 4425130 w 5129465"/>
                    <a:gd name="connsiteY104" fmla="*/ 1180882 h 3635373"/>
                    <a:gd name="connsiteX105" fmla="*/ 4462201 w 5129465"/>
                    <a:gd name="connsiteY105" fmla="*/ 1230309 h 3635373"/>
                    <a:gd name="connsiteX106" fmla="*/ 4486914 w 5129465"/>
                    <a:gd name="connsiteY106" fmla="*/ 1279736 h 3635373"/>
                    <a:gd name="connsiteX107" fmla="*/ 4511628 w 5129465"/>
                    <a:gd name="connsiteY107" fmla="*/ 1316806 h 3635373"/>
                    <a:gd name="connsiteX108" fmla="*/ 4536341 w 5129465"/>
                    <a:gd name="connsiteY108" fmla="*/ 1366233 h 3635373"/>
                    <a:gd name="connsiteX109" fmla="*/ 4585768 w 5129465"/>
                    <a:gd name="connsiteY109" fmla="*/ 1452731 h 3635373"/>
                    <a:gd name="connsiteX110" fmla="*/ 4598125 w 5129465"/>
                    <a:gd name="connsiteY110" fmla="*/ 1489801 h 3635373"/>
                    <a:gd name="connsiteX111" fmla="*/ 4622838 w 5129465"/>
                    <a:gd name="connsiteY111" fmla="*/ 1539228 h 3635373"/>
                    <a:gd name="connsiteX112" fmla="*/ 4635195 w 5129465"/>
                    <a:gd name="connsiteY112" fmla="*/ 1588655 h 3635373"/>
                    <a:gd name="connsiteX113" fmla="*/ 4659909 w 5129465"/>
                    <a:gd name="connsiteY113" fmla="*/ 1662795 h 3635373"/>
                    <a:gd name="connsiteX114" fmla="*/ 4684622 w 5129465"/>
                    <a:gd name="connsiteY114" fmla="*/ 1736936 h 3635373"/>
                    <a:gd name="connsiteX115" fmla="*/ 4734049 w 5129465"/>
                    <a:gd name="connsiteY115" fmla="*/ 1835790 h 3635373"/>
                    <a:gd name="connsiteX116" fmla="*/ 4758763 w 5129465"/>
                    <a:gd name="connsiteY116" fmla="*/ 1947001 h 3635373"/>
                    <a:gd name="connsiteX117" fmla="*/ 4771119 w 5129465"/>
                    <a:gd name="connsiteY117" fmla="*/ 1984071 h 3635373"/>
                    <a:gd name="connsiteX118" fmla="*/ 4746406 w 5129465"/>
                    <a:gd name="connsiteY118" fmla="*/ 2391844 h 3635373"/>
                    <a:gd name="connsiteX119" fmla="*/ 4696979 w 5129465"/>
                    <a:gd name="connsiteY119" fmla="*/ 2515412 h 3635373"/>
                    <a:gd name="connsiteX120" fmla="*/ 4647552 w 5129465"/>
                    <a:gd name="connsiteY120" fmla="*/ 2638979 h 3635373"/>
                    <a:gd name="connsiteX121" fmla="*/ 4610482 w 5129465"/>
                    <a:gd name="connsiteY121" fmla="*/ 2774904 h 3635373"/>
                    <a:gd name="connsiteX122" fmla="*/ 4598125 w 5129465"/>
                    <a:gd name="connsiteY122" fmla="*/ 2811974 h 3635373"/>
                    <a:gd name="connsiteX123" fmla="*/ 4573411 w 5129465"/>
                    <a:gd name="connsiteY123" fmla="*/ 2849044 h 3635373"/>
                    <a:gd name="connsiteX124" fmla="*/ 4536341 w 5129465"/>
                    <a:gd name="connsiteY124" fmla="*/ 2947898 h 3635373"/>
                    <a:gd name="connsiteX125" fmla="*/ 4511628 w 5129465"/>
                    <a:gd name="connsiteY125" fmla="*/ 3022039 h 3635373"/>
                    <a:gd name="connsiteX126" fmla="*/ 4449844 w 5129465"/>
                    <a:gd name="connsiteY126" fmla="*/ 3133249 h 3635373"/>
                    <a:gd name="connsiteX127" fmla="*/ 4486914 w 5129465"/>
                    <a:gd name="connsiteY127" fmla="*/ 3145606 h 3635373"/>
                    <a:gd name="connsiteX128" fmla="*/ 4709336 w 5129465"/>
                    <a:gd name="connsiteY128" fmla="*/ 3120893 h 3635373"/>
                    <a:gd name="connsiteX129" fmla="*/ 4857617 w 5129465"/>
                    <a:gd name="connsiteY129" fmla="*/ 3133249 h 3635373"/>
                    <a:gd name="connsiteX130" fmla="*/ 4931757 w 5129465"/>
                    <a:gd name="connsiteY130" fmla="*/ 3157963 h 3635373"/>
                    <a:gd name="connsiteX131" fmla="*/ 4968828 w 5129465"/>
                    <a:gd name="connsiteY131" fmla="*/ 3195033 h 3635373"/>
                    <a:gd name="connsiteX132" fmla="*/ 5005898 w 5129465"/>
                    <a:gd name="connsiteY132" fmla="*/ 3207390 h 3635373"/>
                    <a:gd name="connsiteX133" fmla="*/ 5092395 w 5129465"/>
                    <a:gd name="connsiteY133" fmla="*/ 3244460 h 3635373"/>
                    <a:gd name="connsiteX134" fmla="*/ 5129465 w 5129465"/>
                    <a:gd name="connsiteY134" fmla="*/ 3293887 h 3635373"/>
                    <a:gd name="connsiteX135" fmla="*/ 5067682 w 5129465"/>
                    <a:gd name="connsiteY135" fmla="*/ 3355671 h 3635373"/>
                    <a:gd name="connsiteX136" fmla="*/ 5030611 w 5129465"/>
                    <a:gd name="connsiteY136" fmla="*/ 3368028 h 3635373"/>
                    <a:gd name="connsiteX137" fmla="*/ 4746278 w 5129465"/>
                    <a:gd name="connsiteY137" fmla="*/ 3351681 h 3635373"/>
                    <a:gd name="connsiteX138" fmla="*/ 4418952 w 5129465"/>
                    <a:gd name="connsiteY138" fmla="*/ 3377425 h 3635373"/>
                    <a:gd name="connsiteX139" fmla="*/ 4233343 w 5129465"/>
                    <a:gd name="connsiteY139" fmla="*/ 3383345 h 3635373"/>
                    <a:gd name="connsiteX140" fmla="*/ 4054428 w 5129465"/>
                    <a:gd name="connsiteY140" fmla="*/ 3306244 h 3635373"/>
                    <a:gd name="connsiteX141" fmla="*/ 4029714 w 5129465"/>
                    <a:gd name="connsiteY141" fmla="*/ 3343314 h 3635373"/>
                    <a:gd name="connsiteX142" fmla="*/ 3955574 w 5129465"/>
                    <a:gd name="connsiteY142" fmla="*/ 3405098 h 3635373"/>
                    <a:gd name="connsiteX143" fmla="*/ 3918503 w 5129465"/>
                    <a:gd name="connsiteY143" fmla="*/ 3417455 h 3635373"/>
                    <a:gd name="connsiteX144" fmla="*/ 3893790 w 5129465"/>
                    <a:gd name="connsiteY144" fmla="*/ 3454525 h 3635373"/>
                    <a:gd name="connsiteX145" fmla="*/ 3936523 w 5129465"/>
                    <a:gd name="connsiteY145" fmla="*/ 3562004 h 3635373"/>
                    <a:gd name="connsiteX146" fmla="*/ 3771767 w 5129465"/>
                    <a:gd name="connsiteY146" fmla="*/ 3595211 h 3635373"/>
                    <a:gd name="connsiteX147" fmla="*/ 3602248 w 5129465"/>
                    <a:gd name="connsiteY147" fmla="*/ 3574104 h 3635373"/>
                    <a:gd name="connsiteX148" fmla="*/ 3441224 w 5129465"/>
                    <a:gd name="connsiteY148" fmla="*/ 3619925 h 3635373"/>
                    <a:gd name="connsiteX149" fmla="*/ 3380469 w 5129465"/>
                    <a:gd name="connsiteY149" fmla="*/ 3575132 h 3635373"/>
                    <a:gd name="connsiteX150" fmla="*/ 3214168 w 5129465"/>
                    <a:gd name="connsiteY150" fmla="*/ 3602806 h 3635373"/>
                    <a:gd name="connsiteX151" fmla="*/ 3177098 w 5129465"/>
                    <a:gd name="connsiteY151" fmla="*/ 3578093 h 3635373"/>
                    <a:gd name="connsiteX152" fmla="*/ 3164741 w 5129465"/>
                    <a:gd name="connsiteY152" fmla="*/ 3541022 h 3635373"/>
                    <a:gd name="connsiteX153" fmla="*/ 3226525 w 5129465"/>
                    <a:gd name="connsiteY153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598125 w 5138990"/>
                    <a:gd name="connsiteY122" fmla="*/ 2811974 h 3635373"/>
                    <a:gd name="connsiteX123" fmla="*/ 4573411 w 5138990"/>
                    <a:gd name="connsiteY123" fmla="*/ 2849044 h 3635373"/>
                    <a:gd name="connsiteX124" fmla="*/ 4536341 w 5138990"/>
                    <a:gd name="connsiteY124" fmla="*/ 2947898 h 3635373"/>
                    <a:gd name="connsiteX125" fmla="*/ 4511628 w 5138990"/>
                    <a:gd name="connsiteY125" fmla="*/ 3022039 h 3635373"/>
                    <a:gd name="connsiteX126" fmla="*/ 4449844 w 5138990"/>
                    <a:gd name="connsiteY126" fmla="*/ 3133249 h 3635373"/>
                    <a:gd name="connsiteX127" fmla="*/ 4486914 w 5138990"/>
                    <a:gd name="connsiteY127" fmla="*/ 3145606 h 3635373"/>
                    <a:gd name="connsiteX128" fmla="*/ 4709336 w 5138990"/>
                    <a:gd name="connsiteY128" fmla="*/ 3120893 h 3635373"/>
                    <a:gd name="connsiteX129" fmla="*/ 4857617 w 5138990"/>
                    <a:gd name="connsiteY129" fmla="*/ 3133249 h 3635373"/>
                    <a:gd name="connsiteX130" fmla="*/ 4931757 w 5138990"/>
                    <a:gd name="connsiteY130" fmla="*/ 3157963 h 3635373"/>
                    <a:gd name="connsiteX131" fmla="*/ 4968828 w 5138990"/>
                    <a:gd name="connsiteY131" fmla="*/ 3195033 h 3635373"/>
                    <a:gd name="connsiteX132" fmla="*/ 5005898 w 5138990"/>
                    <a:gd name="connsiteY132" fmla="*/ 3207390 h 3635373"/>
                    <a:gd name="connsiteX133" fmla="*/ 5092395 w 5138990"/>
                    <a:gd name="connsiteY133" fmla="*/ 3244460 h 3635373"/>
                    <a:gd name="connsiteX134" fmla="*/ 5138990 w 5138990"/>
                    <a:gd name="connsiteY134" fmla="*/ 3327225 h 3635373"/>
                    <a:gd name="connsiteX135" fmla="*/ 5067682 w 5138990"/>
                    <a:gd name="connsiteY135" fmla="*/ 3355671 h 3635373"/>
                    <a:gd name="connsiteX136" fmla="*/ 5030611 w 5138990"/>
                    <a:gd name="connsiteY136" fmla="*/ 3368028 h 3635373"/>
                    <a:gd name="connsiteX137" fmla="*/ 4746278 w 5138990"/>
                    <a:gd name="connsiteY137" fmla="*/ 3351681 h 3635373"/>
                    <a:gd name="connsiteX138" fmla="*/ 4418952 w 5138990"/>
                    <a:gd name="connsiteY138" fmla="*/ 3377425 h 3635373"/>
                    <a:gd name="connsiteX139" fmla="*/ 4233343 w 5138990"/>
                    <a:gd name="connsiteY139" fmla="*/ 3383345 h 3635373"/>
                    <a:gd name="connsiteX140" fmla="*/ 4054428 w 5138990"/>
                    <a:gd name="connsiteY140" fmla="*/ 3306244 h 3635373"/>
                    <a:gd name="connsiteX141" fmla="*/ 4029714 w 5138990"/>
                    <a:gd name="connsiteY141" fmla="*/ 3343314 h 3635373"/>
                    <a:gd name="connsiteX142" fmla="*/ 3955574 w 5138990"/>
                    <a:gd name="connsiteY142" fmla="*/ 3405098 h 3635373"/>
                    <a:gd name="connsiteX143" fmla="*/ 3918503 w 5138990"/>
                    <a:gd name="connsiteY143" fmla="*/ 3417455 h 3635373"/>
                    <a:gd name="connsiteX144" fmla="*/ 3893790 w 5138990"/>
                    <a:gd name="connsiteY144" fmla="*/ 3454525 h 3635373"/>
                    <a:gd name="connsiteX145" fmla="*/ 3936523 w 5138990"/>
                    <a:gd name="connsiteY145" fmla="*/ 3562004 h 3635373"/>
                    <a:gd name="connsiteX146" fmla="*/ 3771767 w 5138990"/>
                    <a:gd name="connsiteY146" fmla="*/ 3595211 h 3635373"/>
                    <a:gd name="connsiteX147" fmla="*/ 3602248 w 5138990"/>
                    <a:gd name="connsiteY147" fmla="*/ 3574104 h 3635373"/>
                    <a:gd name="connsiteX148" fmla="*/ 3441224 w 5138990"/>
                    <a:gd name="connsiteY148" fmla="*/ 3619925 h 3635373"/>
                    <a:gd name="connsiteX149" fmla="*/ 3380469 w 5138990"/>
                    <a:gd name="connsiteY149" fmla="*/ 3575132 h 3635373"/>
                    <a:gd name="connsiteX150" fmla="*/ 3214168 w 5138990"/>
                    <a:gd name="connsiteY150" fmla="*/ 3602806 h 3635373"/>
                    <a:gd name="connsiteX151" fmla="*/ 3177098 w 5138990"/>
                    <a:gd name="connsiteY151" fmla="*/ 3578093 h 3635373"/>
                    <a:gd name="connsiteX152" fmla="*/ 3164741 w 5138990"/>
                    <a:gd name="connsiteY152" fmla="*/ 3541022 h 3635373"/>
                    <a:gd name="connsiteX153" fmla="*/ 3226525 w 5138990"/>
                    <a:gd name="connsiteY153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598125 w 5138990"/>
                    <a:gd name="connsiteY122" fmla="*/ 2811974 h 3635373"/>
                    <a:gd name="connsiteX123" fmla="*/ 4573411 w 5138990"/>
                    <a:gd name="connsiteY123" fmla="*/ 2849044 h 3635373"/>
                    <a:gd name="connsiteX124" fmla="*/ 4536341 w 5138990"/>
                    <a:gd name="connsiteY124" fmla="*/ 2947898 h 3635373"/>
                    <a:gd name="connsiteX125" fmla="*/ 4511628 w 5138990"/>
                    <a:gd name="connsiteY125" fmla="*/ 3022039 h 3635373"/>
                    <a:gd name="connsiteX126" fmla="*/ 4449844 w 5138990"/>
                    <a:gd name="connsiteY126" fmla="*/ 3133249 h 3635373"/>
                    <a:gd name="connsiteX127" fmla="*/ 4486914 w 5138990"/>
                    <a:gd name="connsiteY127" fmla="*/ 3145606 h 3635373"/>
                    <a:gd name="connsiteX128" fmla="*/ 4709336 w 5138990"/>
                    <a:gd name="connsiteY128" fmla="*/ 3120893 h 3635373"/>
                    <a:gd name="connsiteX129" fmla="*/ 4857617 w 5138990"/>
                    <a:gd name="connsiteY129" fmla="*/ 3133249 h 3635373"/>
                    <a:gd name="connsiteX130" fmla="*/ 4931757 w 5138990"/>
                    <a:gd name="connsiteY130" fmla="*/ 3157963 h 3635373"/>
                    <a:gd name="connsiteX131" fmla="*/ 4968828 w 5138990"/>
                    <a:gd name="connsiteY131" fmla="*/ 3195033 h 3635373"/>
                    <a:gd name="connsiteX132" fmla="*/ 5005898 w 5138990"/>
                    <a:gd name="connsiteY132" fmla="*/ 3207390 h 3635373"/>
                    <a:gd name="connsiteX133" fmla="*/ 5092395 w 5138990"/>
                    <a:gd name="connsiteY133" fmla="*/ 3244460 h 3635373"/>
                    <a:gd name="connsiteX134" fmla="*/ 5138990 w 5138990"/>
                    <a:gd name="connsiteY134" fmla="*/ 3327225 h 3635373"/>
                    <a:gd name="connsiteX135" fmla="*/ 5067682 w 5138990"/>
                    <a:gd name="connsiteY135" fmla="*/ 3355671 h 3635373"/>
                    <a:gd name="connsiteX136" fmla="*/ 4968699 w 5138990"/>
                    <a:gd name="connsiteY136" fmla="*/ 3344215 h 3635373"/>
                    <a:gd name="connsiteX137" fmla="*/ 4746278 w 5138990"/>
                    <a:gd name="connsiteY137" fmla="*/ 3351681 h 3635373"/>
                    <a:gd name="connsiteX138" fmla="*/ 4418952 w 5138990"/>
                    <a:gd name="connsiteY138" fmla="*/ 3377425 h 3635373"/>
                    <a:gd name="connsiteX139" fmla="*/ 4233343 w 5138990"/>
                    <a:gd name="connsiteY139" fmla="*/ 3383345 h 3635373"/>
                    <a:gd name="connsiteX140" fmla="*/ 4054428 w 5138990"/>
                    <a:gd name="connsiteY140" fmla="*/ 3306244 h 3635373"/>
                    <a:gd name="connsiteX141" fmla="*/ 4029714 w 5138990"/>
                    <a:gd name="connsiteY141" fmla="*/ 3343314 h 3635373"/>
                    <a:gd name="connsiteX142" fmla="*/ 3955574 w 5138990"/>
                    <a:gd name="connsiteY142" fmla="*/ 3405098 h 3635373"/>
                    <a:gd name="connsiteX143" fmla="*/ 3918503 w 5138990"/>
                    <a:gd name="connsiteY143" fmla="*/ 3417455 h 3635373"/>
                    <a:gd name="connsiteX144" fmla="*/ 3893790 w 5138990"/>
                    <a:gd name="connsiteY144" fmla="*/ 3454525 h 3635373"/>
                    <a:gd name="connsiteX145" fmla="*/ 3936523 w 5138990"/>
                    <a:gd name="connsiteY145" fmla="*/ 3562004 h 3635373"/>
                    <a:gd name="connsiteX146" fmla="*/ 3771767 w 5138990"/>
                    <a:gd name="connsiteY146" fmla="*/ 3595211 h 3635373"/>
                    <a:gd name="connsiteX147" fmla="*/ 3602248 w 5138990"/>
                    <a:gd name="connsiteY147" fmla="*/ 3574104 h 3635373"/>
                    <a:gd name="connsiteX148" fmla="*/ 3441224 w 5138990"/>
                    <a:gd name="connsiteY148" fmla="*/ 3619925 h 3635373"/>
                    <a:gd name="connsiteX149" fmla="*/ 3380469 w 5138990"/>
                    <a:gd name="connsiteY149" fmla="*/ 3575132 h 3635373"/>
                    <a:gd name="connsiteX150" fmla="*/ 3214168 w 5138990"/>
                    <a:gd name="connsiteY150" fmla="*/ 3602806 h 3635373"/>
                    <a:gd name="connsiteX151" fmla="*/ 3177098 w 5138990"/>
                    <a:gd name="connsiteY151" fmla="*/ 3578093 h 3635373"/>
                    <a:gd name="connsiteX152" fmla="*/ 3164741 w 5138990"/>
                    <a:gd name="connsiteY152" fmla="*/ 3541022 h 3635373"/>
                    <a:gd name="connsiteX153" fmla="*/ 3226525 w 5138990"/>
                    <a:gd name="connsiteY153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598125 w 5138990"/>
                    <a:gd name="connsiteY122" fmla="*/ 2811974 h 3635373"/>
                    <a:gd name="connsiteX123" fmla="*/ 4573411 w 5138990"/>
                    <a:gd name="connsiteY123" fmla="*/ 2849044 h 3635373"/>
                    <a:gd name="connsiteX124" fmla="*/ 4536341 w 5138990"/>
                    <a:gd name="connsiteY124" fmla="*/ 2947898 h 3635373"/>
                    <a:gd name="connsiteX125" fmla="*/ 4511628 w 5138990"/>
                    <a:gd name="connsiteY125" fmla="*/ 3022039 h 3635373"/>
                    <a:gd name="connsiteX126" fmla="*/ 4449844 w 5138990"/>
                    <a:gd name="connsiteY126" fmla="*/ 3133249 h 3635373"/>
                    <a:gd name="connsiteX127" fmla="*/ 4486914 w 5138990"/>
                    <a:gd name="connsiteY127" fmla="*/ 3145606 h 3635373"/>
                    <a:gd name="connsiteX128" fmla="*/ 4709336 w 5138990"/>
                    <a:gd name="connsiteY128" fmla="*/ 3120893 h 3635373"/>
                    <a:gd name="connsiteX129" fmla="*/ 4857617 w 5138990"/>
                    <a:gd name="connsiteY129" fmla="*/ 3133249 h 3635373"/>
                    <a:gd name="connsiteX130" fmla="*/ 4931757 w 5138990"/>
                    <a:gd name="connsiteY130" fmla="*/ 3157963 h 3635373"/>
                    <a:gd name="connsiteX131" fmla="*/ 4968828 w 5138990"/>
                    <a:gd name="connsiteY131" fmla="*/ 3195033 h 3635373"/>
                    <a:gd name="connsiteX132" fmla="*/ 5092395 w 5138990"/>
                    <a:gd name="connsiteY132" fmla="*/ 3244460 h 3635373"/>
                    <a:gd name="connsiteX133" fmla="*/ 5138990 w 5138990"/>
                    <a:gd name="connsiteY133" fmla="*/ 3327225 h 3635373"/>
                    <a:gd name="connsiteX134" fmla="*/ 5067682 w 5138990"/>
                    <a:gd name="connsiteY134" fmla="*/ 3355671 h 3635373"/>
                    <a:gd name="connsiteX135" fmla="*/ 4968699 w 5138990"/>
                    <a:gd name="connsiteY135" fmla="*/ 3344215 h 3635373"/>
                    <a:gd name="connsiteX136" fmla="*/ 4746278 w 5138990"/>
                    <a:gd name="connsiteY136" fmla="*/ 3351681 h 3635373"/>
                    <a:gd name="connsiteX137" fmla="*/ 4418952 w 5138990"/>
                    <a:gd name="connsiteY137" fmla="*/ 3377425 h 3635373"/>
                    <a:gd name="connsiteX138" fmla="*/ 4233343 w 5138990"/>
                    <a:gd name="connsiteY138" fmla="*/ 3383345 h 3635373"/>
                    <a:gd name="connsiteX139" fmla="*/ 4054428 w 5138990"/>
                    <a:gd name="connsiteY139" fmla="*/ 3306244 h 3635373"/>
                    <a:gd name="connsiteX140" fmla="*/ 4029714 w 5138990"/>
                    <a:gd name="connsiteY140" fmla="*/ 3343314 h 3635373"/>
                    <a:gd name="connsiteX141" fmla="*/ 3955574 w 5138990"/>
                    <a:gd name="connsiteY141" fmla="*/ 3405098 h 3635373"/>
                    <a:gd name="connsiteX142" fmla="*/ 3918503 w 5138990"/>
                    <a:gd name="connsiteY142" fmla="*/ 3417455 h 3635373"/>
                    <a:gd name="connsiteX143" fmla="*/ 3893790 w 5138990"/>
                    <a:gd name="connsiteY143" fmla="*/ 3454525 h 3635373"/>
                    <a:gd name="connsiteX144" fmla="*/ 3936523 w 5138990"/>
                    <a:gd name="connsiteY144" fmla="*/ 3562004 h 3635373"/>
                    <a:gd name="connsiteX145" fmla="*/ 3771767 w 5138990"/>
                    <a:gd name="connsiteY145" fmla="*/ 3595211 h 3635373"/>
                    <a:gd name="connsiteX146" fmla="*/ 3602248 w 5138990"/>
                    <a:gd name="connsiteY146" fmla="*/ 3574104 h 3635373"/>
                    <a:gd name="connsiteX147" fmla="*/ 3441224 w 5138990"/>
                    <a:gd name="connsiteY147" fmla="*/ 3619925 h 3635373"/>
                    <a:gd name="connsiteX148" fmla="*/ 3380469 w 5138990"/>
                    <a:gd name="connsiteY148" fmla="*/ 3575132 h 3635373"/>
                    <a:gd name="connsiteX149" fmla="*/ 3214168 w 5138990"/>
                    <a:gd name="connsiteY149" fmla="*/ 3602806 h 3635373"/>
                    <a:gd name="connsiteX150" fmla="*/ 3177098 w 5138990"/>
                    <a:gd name="connsiteY150" fmla="*/ 3578093 h 3635373"/>
                    <a:gd name="connsiteX151" fmla="*/ 3164741 w 5138990"/>
                    <a:gd name="connsiteY151" fmla="*/ 3541022 h 3635373"/>
                    <a:gd name="connsiteX152" fmla="*/ 3226525 w 5138990"/>
                    <a:gd name="connsiteY152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598125 w 5138990"/>
                    <a:gd name="connsiteY122" fmla="*/ 2811974 h 3635373"/>
                    <a:gd name="connsiteX123" fmla="*/ 4573411 w 5138990"/>
                    <a:gd name="connsiteY123" fmla="*/ 2849044 h 3635373"/>
                    <a:gd name="connsiteX124" fmla="*/ 4536341 w 5138990"/>
                    <a:gd name="connsiteY124" fmla="*/ 2947898 h 3635373"/>
                    <a:gd name="connsiteX125" fmla="*/ 4511628 w 5138990"/>
                    <a:gd name="connsiteY125" fmla="*/ 3022039 h 3635373"/>
                    <a:gd name="connsiteX126" fmla="*/ 4449844 w 5138990"/>
                    <a:gd name="connsiteY126" fmla="*/ 3133249 h 3635373"/>
                    <a:gd name="connsiteX127" fmla="*/ 4486914 w 5138990"/>
                    <a:gd name="connsiteY127" fmla="*/ 3145606 h 3635373"/>
                    <a:gd name="connsiteX128" fmla="*/ 4709336 w 5138990"/>
                    <a:gd name="connsiteY128" fmla="*/ 3120893 h 3635373"/>
                    <a:gd name="connsiteX129" fmla="*/ 4857617 w 5138990"/>
                    <a:gd name="connsiteY129" fmla="*/ 3133249 h 3635373"/>
                    <a:gd name="connsiteX130" fmla="*/ 4931757 w 5138990"/>
                    <a:gd name="connsiteY130" fmla="*/ 3157963 h 3635373"/>
                    <a:gd name="connsiteX131" fmla="*/ 5092395 w 5138990"/>
                    <a:gd name="connsiteY131" fmla="*/ 3244460 h 3635373"/>
                    <a:gd name="connsiteX132" fmla="*/ 5138990 w 5138990"/>
                    <a:gd name="connsiteY132" fmla="*/ 3327225 h 3635373"/>
                    <a:gd name="connsiteX133" fmla="*/ 5067682 w 5138990"/>
                    <a:gd name="connsiteY133" fmla="*/ 3355671 h 3635373"/>
                    <a:gd name="connsiteX134" fmla="*/ 4968699 w 5138990"/>
                    <a:gd name="connsiteY134" fmla="*/ 3344215 h 3635373"/>
                    <a:gd name="connsiteX135" fmla="*/ 4746278 w 5138990"/>
                    <a:gd name="connsiteY135" fmla="*/ 3351681 h 3635373"/>
                    <a:gd name="connsiteX136" fmla="*/ 4418952 w 5138990"/>
                    <a:gd name="connsiteY136" fmla="*/ 3377425 h 3635373"/>
                    <a:gd name="connsiteX137" fmla="*/ 4233343 w 5138990"/>
                    <a:gd name="connsiteY137" fmla="*/ 3383345 h 3635373"/>
                    <a:gd name="connsiteX138" fmla="*/ 4054428 w 5138990"/>
                    <a:gd name="connsiteY138" fmla="*/ 3306244 h 3635373"/>
                    <a:gd name="connsiteX139" fmla="*/ 4029714 w 5138990"/>
                    <a:gd name="connsiteY139" fmla="*/ 3343314 h 3635373"/>
                    <a:gd name="connsiteX140" fmla="*/ 3955574 w 5138990"/>
                    <a:gd name="connsiteY140" fmla="*/ 3405098 h 3635373"/>
                    <a:gd name="connsiteX141" fmla="*/ 3918503 w 5138990"/>
                    <a:gd name="connsiteY141" fmla="*/ 3417455 h 3635373"/>
                    <a:gd name="connsiteX142" fmla="*/ 3893790 w 5138990"/>
                    <a:gd name="connsiteY142" fmla="*/ 3454525 h 3635373"/>
                    <a:gd name="connsiteX143" fmla="*/ 3936523 w 5138990"/>
                    <a:gd name="connsiteY143" fmla="*/ 3562004 h 3635373"/>
                    <a:gd name="connsiteX144" fmla="*/ 3771767 w 5138990"/>
                    <a:gd name="connsiteY144" fmla="*/ 3595211 h 3635373"/>
                    <a:gd name="connsiteX145" fmla="*/ 3602248 w 5138990"/>
                    <a:gd name="connsiteY145" fmla="*/ 3574104 h 3635373"/>
                    <a:gd name="connsiteX146" fmla="*/ 3441224 w 5138990"/>
                    <a:gd name="connsiteY146" fmla="*/ 3619925 h 3635373"/>
                    <a:gd name="connsiteX147" fmla="*/ 3380469 w 5138990"/>
                    <a:gd name="connsiteY147" fmla="*/ 3575132 h 3635373"/>
                    <a:gd name="connsiteX148" fmla="*/ 3214168 w 5138990"/>
                    <a:gd name="connsiteY148" fmla="*/ 3602806 h 3635373"/>
                    <a:gd name="connsiteX149" fmla="*/ 3177098 w 5138990"/>
                    <a:gd name="connsiteY149" fmla="*/ 3578093 h 3635373"/>
                    <a:gd name="connsiteX150" fmla="*/ 3164741 w 5138990"/>
                    <a:gd name="connsiteY150" fmla="*/ 3541022 h 3635373"/>
                    <a:gd name="connsiteX151" fmla="*/ 3226525 w 5138990"/>
                    <a:gd name="connsiteY151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598125 w 5138990"/>
                    <a:gd name="connsiteY122" fmla="*/ 2811974 h 3635373"/>
                    <a:gd name="connsiteX123" fmla="*/ 4573411 w 5138990"/>
                    <a:gd name="connsiteY123" fmla="*/ 2849044 h 3635373"/>
                    <a:gd name="connsiteX124" fmla="*/ 4536341 w 5138990"/>
                    <a:gd name="connsiteY124" fmla="*/ 2947898 h 3635373"/>
                    <a:gd name="connsiteX125" fmla="*/ 4511628 w 5138990"/>
                    <a:gd name="connsiteY125" fmla="*/ 3022039 h 3635373"/>
                    <a:gd name="connsiteX126" fmla="*/ 4449844 w 5138990"/>
                    <a:gd name="connsiteY126" fmla="*/ 3133249 h 3635373"/>
                    <a:gd name="connsiteX127" fmla="*/ 4486914 w 5138990"/>
                    <a:gd name="connsiteY127" fmla="*/ 3145606 h 3635373"/>
                    <a:gd name="connsiteX128" fmla="*/ 4699811 w 5138990"/>
                    <a:gd name="connsiteY128" fmla="*/ 3163755 h 3635373"/>
                    <a:gd name="connsiteX129" fmla="*/ 4857617 w 5138990"/>
                    <a:gd name="connsiteY129" fmla="*/ 3133249 h 3635373"/>
                    <a:gd name="connsiteX130" fmla="*/ 4931757 w 5138990"/>
                    <a:gd name="connsiteY130" fmla="*/ 3157963 h 3635373"/>
                    <a:gd name="connsiteX131" fmla="*/ 5092395 w 5138990"/>
                    <a:gd name="connsiteY131" fmla="*/ 3244460 h 3635373"/>
                    <a:gd name="connsiteX132" fmla="*/ 5138990 w 5138990"/>
                    <a:gd name="connsiteY132" fmla="*/ 3327225 h 3635373"/>
                    <a:gd name="connsiteX133" fmla="*/ 5067682 w 5138990"/>
                    <a:gd name="connsiteY133" fmla="*/ 3355671 h 3635373"/>
                    <a:gd name="connsiteX134" fmla="*/ 4968699 w 5138990"/>
                    <a:gd name="connsiteY134" fmla="*/ 3344215 h 3635373"/>
                    <a:gd name="connsiteX135" fmla="*/ 4746278 w 5138990"/>
                    <a:gd name="connsiteY135" fmla="*/ 3351681 h 3635373"/>
                    <a:gd name="connsiteX136" fmla="*/ 4418952 w 5138990"/>
                    <a:gd name="connsiteY136" fmla="*/ 3377425 h 3635373"/>
                    <a:gd name="connsiteX137" fmla="*/ 4233343 w 5138990"/>
                    <a:gd name="connsiteY137" fmla="*/ 3383345 h 3635373"/>
                    <a:gd name="connsiteX138" fmla="*/ 4054428 w 5138990"/>
                    <a:gd name="connsiteY138" fmla="*/ 3306244 h 3635373"/>
                    <a:gd name="connsiteX139" fmla="*/ 4029714 w 5138990"/>
                    <a:gd name="connsiteY139" fmla="*/ 3343314 h 3635373"/>
                    <a:gd name="connsiteX140" fmla="*/ 3955574 w 5138990"/>
                    <a:gd name="connsiteY140" fmla="*/ 3405098 h 3635373"/>
                    <a:gd name="connsiteX141" fmla="*/ 3918503 w 5138990"/>
                    <a:gd name="connsiteY141" fmla="*/ 3417455 h 3635373"/>
                    <a:gd name="connsiteX142" fmla="*/ 3893790 w 5138990"/>
                    <a:gd name="connsiteY142" fmla="*/ 3454525 h 3635373"/>
                    <a:gd name="connsiteX143" fmla="*/ 3936523 w 5138990"/>
                    <a:gd name="connsiteY143" fmla="*/ 3562004 h 3635373"/>
                    <a:gd name="connsiteX144" fmla="*/ 3771767 w 5138990"/>
                    <a:gd name="connsiteY144" fmla="*/ 3595211 h 3635373"/>
                    <a:gd name="connsiteX145" fmla="*/ 3602248 w 5138990"/>
                    <a:gd name="connsiteY145" fmla="*/ 3574104 h 3635373"/>
                    <a:gd name="connsiteX146" fmla="*/ 3441224 w 5138990"/>
                    <a:gd name="connsiteY146" fmla="*/ 3619925 h 3635373"/>
                    <a:gd name="connsiteX147" fmla="*/ 3380469 w 5138990"/>
                    <a:gd name="connsiteY147" fmla="*/ 3575132 h 3635373"/>
                    <a:gd name="connsiteX148" fmla="*/ 3214168 w 5138990"/>
                    <a:gd name="connsiteY148" fmla="*/ 3602806 h 3635373"/>
                    <a:gd name="connsiteX149" fmla="*/ 3177098 w 5138990"/>
                    <a:gd name="connsiteY149" fmla="*/ 3578093 h 3635373"/>
                    <a:gd name="connsiteX150" fmla="*/ 3164741 w 5138990"/>
                    <a:gd name="connsiteY150" fmla="*/ 3541022 h 3635373"/>
                    <a:gd name="connsiteX151" fmla="*/ 3226525 w 5138990"/>
                    <a:gd name="connsiteY151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598125 w 5138990"/>
                    <a:gd name="connsiteY122" fmla="*/ 2811974 h 3635373"/>
                    <a:gd name="connsiteX123" fmla="*/ 4573411 w 5138990"/>
                    <a:gd name="connsiteY123" fmla="*/ 2849044 h 3635373"/>
                    <a:gd name="connsiteX124" fmla="*/ 4536341 w 5138990"/>
                    <a:gd name="connsiteY124" fmla="*/ 2947898 h 3635373"/>
                    <a:gd name="connsiteX125" fmla="*/ 4511628 w 5138990"/>
                    <a:gd name="connsiteY125" fmla="*/ 3022039 h 3635373"/>
                    <a:gd name="connsiteX126" fmla="*/ 4449844 w 5138990"/>
                    <a:gd name="connsiteY126" fmla="*/ 3133249 h 3635373"/>
                    <a:gd name="connsiteX127" fmla="*/ 4486914 w 5138990"/>
                    <a:gd name="connsiteY127" fmla="*/ 3145606 h 3635373"/>
                    <a:gd name="connsiteX128" fmla="*/ 4699811 w 5138990"/>
                    <a:gd name="connsiteY128" fmla="*/ 3163755 h 3635373"/>
                    <a:gd name="connsiteX129" fmla="*/ 4838567 w 5138990"/>
                    <a:gd name="connsiteY129" fmla="*/ 3166587 h 3635373"/>
                    <a:gd name="connsiteX130" fmla="*/ 4931757 w 5138990"/>
                    <a:gd name="connsiteY130" fmla="*/ 3157963 h 3635373"/>
                    <a:gd name="connsiteX131" fmla="*/ 5092395 w 5138990"/>
                    <a:gd name="connsiteY131" fmla="*/ 3244460 h 3635373"/>
                    <a:gd name="connsiteX132" fmla="*/ 5138990 w 5138990"/>
                    <a:gd name="connsiteY132" fmla="*/ 3327225 h 3635373"/>
                    <a:gd name="connsiteX133" fmla="*/ 5067682 w 5138990"/>
                    <a:gd name="connsiteY133" fmla="*/ 3355671 h 3635373"/>
                    <a:gd name="connsiteX134" fmla="*/ 4968699 w 5138990"/>
                    <a:gd name="connsiteY134" fmla="*/ 3344215 h 3635373"/>
                    <a:gd name="connsiteX135" fmla="*/ 4746278 w 5138990"/>
                    <a:gd name="connsiteY135" fmla="*/ 3351681 h 3635373"/>
                    <a:gd name="connsiteX136" fmla="*/ 4418952 w 5138990"/>
                    <a:gd name="connsiteY136" fmla="*/ 3377425 h 3635373"/>
                    <a:gd name="connsiteX137" fmla="*/ 4233343 w 5138990"/>
                    <a:gd name="connsiteY137" fmla="*/ 3383345 h 3635373"/>
                    <a:gd name="connsiteX138" fmla="*/ 4054428 w 5138990"/>
                    <a:gd name="connsiteY138" fmla="*/ 3306244 h 3635373"/>
                    <a:gd name="connsiteX139" fmla="*/ 4029714 w 5138990"/>
                    <a:gd name="connsiteY139" fmla="*/ 3343314 h 3635373"/>
                    <a:gd name="connsiteX140" fmla="*/ 3955574 w 5138990"/>
                    <a:gd name="connsiteY140" fmla="*/ 3405098 h 3635373"/>
                    <a:gd name="connsiteX141" fmla="*/ 3918503 w 5138990"/>
                    <a:gd name="connsiteY141" fmla="*/ 3417455 h 3635373"/>
                    <a:gd name="connsiteX142" fmla="*/ 3893790 w 5138990"/>
                    <a:gd name="connsiteY142" fmla="*/ 3454525 h 3635373"/>
                    <a:gd name="connsiteX143" fmla="*/ 3936523 w 5138990"/>
                    <a:gd name="connsiteY143" fmla="*/ 3562004 h 3635373"/>
                    <a:gd name="connsiteX144" fmla="*/ 3771767 w 5138990"/>
                    <a:gd name="connsiteY144" fmla="*/ 3595211 h 3635373"/>
                    <a:gd name="connsiteX145" fmla="*/ 3602248 w 5138990"/>
                    <a:gd name="connsiteY145" fmla="*/ 3574104 h 3635373"/>
                    <a:gd name="connsiteX146" fmla="*/ 3441224 w 5138990"/>
                    <a:gd name="connsiteY146" fmla="*/ 3619925 h 3635373"/>
                    <a:gd name="connsiteX147" fmla="*/ 3380469 w 5138990"/>
                    <a:gd name="connsiteY147" fmla="*/ 3575132 h 3635373"/>
                    <a:gd name="connsiteX148" fmla="*/ 3214168 w 5138990"/>
                    <a:gd name="connsiteY148" fmla="*/ 3602806 h 3635373"/>
                    <a:gd name="connsiteX149" fmla="*/ 3177098 w 5138990"/>
                    <a:gd name="connsiteY149" fmla="*/ 3578093 h 3635373"/>
                    <a:gd name="connsiteX150" fmla="*/ 3164741 w 5138990"/>
                    <a:gd name="connsiteY150" fmla="*/ 3541022 h 3635373"/>
                    <a:gd name="connsiteX151" fmla="*/ 3226525 w 5138990"/>
                    <a:gd name="connsiteY151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598125 w 5138990"/>
                    <a:gd name="connsiteY122" fmla="*/ 2811974 h 3635373"/>
                    <a:gd name="connsiteX123" fmla="*/ 4573411 w 5138990"/>
                    <a:gd name="connsiteY123" fmla="*/ 2849044 h 3635373"/>
                    <a:gd name="connsiteX124" fmla="*/ 4536341 w 5138990"/>
                    <a:gd name="connsiteY124" fmla="*/ 2947898 h 3635373"/>
                    <a:gd name="connsiteX125" fmla="*/ 4511628 w 5138990"/>
                    <a:gd name="connsiteY125" fmla="*/ 3022039 h 3635373"/>
                    <a:gd name="connsiteX126" fmla="*/ 4449844 w 5138990"/>
                    <a:gd name="connsiteY126" fmla="*/ 3133249 h 3635373"/>
                    <a:gd name="connsiteX127" fmla="*/ 4486914 w 5138990"/>
                    <a:gd name="connsiteY127" fmla="*/ 3145606 h 3635373"/>
                    <a:gd name="connsiteX128" fmla="*/ 4699811 w 5138990"/>
                    <a:gd name="connsiteY128" fmla="*/ 3163755 h 3635373"/>
                    <a:gd name="connsiteX129" fmla="*/ 4838567 w 5138990"/>
                    <a:gd name="connsiteY129" fmla="*/ 3166587 h 3635373"/>
                    <a:gd name="connsiteX130" fmla="*/ 4941282 w 5138990"/>
                    <a:gd name="connsiteY130" fmla="*/ 3177013 h 3635373"/>
                    <a:gd name="connsiteX131" fmla="*/ 5092395 w 5138990"/>
                    <a:gd name="connsiteY131" fmla="*/ 3244460 h 3635373"/>
                    <a:gd name="connsiteX132" fmla="*/ 5138990 w 5138990"/>
                    <a:gd name="connsiteY132" fmla="*/ 3327225 h 3635373"/>
                    <a:gd name="connsiteX133" fmla="*/ 5067682 w 5138990"/>
                    <a:gd name="connsiteY133" fmla="*/ 3355671 h 3635373"/>
                    <a:gd name="connsiteX134" fmla="*/ 4968699 w 5138990"/>
                    <a:gd name="connsiteY134" fmla="*/ 3344215 h 3635373"/>
                    <a:gd name="connsiteX135" fmla="*/ 4746278 w 5138990"/>
                    <a:gd name="connsiteY135" fmla="*/ 3351681 h 3635373"/>
                    <a:gd name="connsiteX136" fmla="*/ 4418952 w 5138990"/>
                    <a:gd name="connsiteY136" fmla="*/ 3377425 h 3635373"/>
                    <a:gd name="connsiteX137" fmla="*/ 4233343 w 5138990"/>
                    <a:gd name="connsiteY137" fmla="*/ 3383345 h 3635373"/>
                    <a:gd name="connsiteX138" fmla="*/ 4054428 w 5138990"/>
                    <a:gd name="connsiteY138" fmla="*/ 3306244 h 3635373"/>
                    <a:gd name="connsiteX139" fmla="*/ 4029714 w 5138990"/>
                    <a:gd name="connsiteY139" fmla="*/ 3343314 h 3635373"/>
                    <a:gd name="connsiteX140" fmla="*/ 3955574 w 5138990"/>
                    <a:gd name="connsiteY140" fmla="*/ 3405098 h 3635373"/>
                    <a:gd name="connsiteX141" fmla="*/ 3918503 w 5138990"/>
                    <a:gd name="connsiteY141" fmla="*/ 3417455 h 3635373"/>
                    <a:gd name="connsiteX142" fmla="*/ 3893790 w 5138990"/>
                    <a:gd name="connsiteY142" fmla="*/ 3454525 h 3635373"/>
                    <a:gd name="connsiteX143" fmla="*/ 3936523 w 5138990"/>
                    <a:gd name="connsiteY143" fmla="*/ 3562004 h 3635373"/>
                    <a:gd name="connsiteX144" fmla="*/ 3771767 w 5138990"/>
                    <a:gd name="connsiteY144" fmla="*/ 3595211 h 3635373"/>
                    <a:gd name="connsiteX145" fmla="*/ 3602248 w 5138990"/>
                    <a:gd name="connsiteY145" fmla="*/ 3574104 h 3635373"/>
                    <a:gd name="connsiteX146" fmla="*/ 3441224 w 5138990"/>
                    <a:gd name="connsiteY146" fmla="*/ 3619925 h 3635373"/>
                    <a:gd name="connsiteX147" fmla="*/ 3380469 w 5138990"/>
                    <a:gd name="connsiteY147" fmla="*/ 3575132 h 3635373"/>
                    <a:gd name="connsiteX148" fmla="*/ 3214168 w 5138990"/>
                    <a:gd name="connsiteY148" fmla="*/ 3602806 h 3635373"/>
                    <a:gd name="connsiteX149" fmla="*/ 3177098 w 5138990"/>
                    <a:gd name="connsiteY149" fmla="*/ 3578093 h 3635373"/>
                    <a:gd name="connsiteX150" fmla="*/ 3164741 w 5138990"/>
                    <a:gd name="connsiteY150" fmla="*/ 3541022 h 3635373"/>
                    <a:gd name="connsiteX151" fmla="*/ 3226525 w 5138990"/>
                    <a:gd name="connsiteY151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598125 w 5138990"/>
                    <a:gd name="connsiteY122" fmla="*/ 2811974 h 3635373"/>
                    <a:gd name="connsiteX123" fmla="*/ 4536341 w 5138990"/>
                    <a:gd name="connsiteY123" fmla="*/ 2947898 h 3635373"/>
                    <a:gd name="connsiteX124" fmla="*/ 4511628 w 5138990"/>
                    <a:gd name="connsiteY124" fmla="*/ 3022039 h 3635373"/>
                    <a:gd name="connsiteX125" fmla="*/ 4449844 w 5138990"/>
                    <a:gd name="connsiteY125" fmla="*/ 3133249 h 3635373"/>
                    <a:gd name="connsiteX126" fmla="*/ 4486914 w 5138990"/>
                    <a:gd name="connsiteY126" fmla="*/ 3145606 h 3635373"/>
                    <a:gd name="connsiteX127" fmla="*/ 4699811 w 5138990"/>
                    <a:gd name="connsiteY127" fmla="*/ 3163755 h 3635373"/>
                    <a:gd name="connsiteX128" fmla="*/ 4838567 w 5138990"/>
                    <a:gd name="connsiteY128" fmla="*/ 3166587 h 3635373"/>
                    <a:gd name="connsiteX129" fmla="*/ 4941282 w 5138990"/>
                    <a:gd name="connsiteY129" fmla="*/ 3177013 h 3635373"/>
                    <a:gd name="connsiteX130" fmla="*/ 5092395 w 5138990"/>
                    <a:gd name="connsiteY130" fmla="*/ 3244460 h 3635373"/>
                    <a:gd name="connsiteX131" fmla="*/ 5138990 w 5138990"/>
                    <a:gd name="connsiteY131" fmla="*/ 3327225 h 3635373"/>
                    <a:gd name="connsiteX132" fmla="*/ 5067682 w 5138990"/>
                    <a:gd name="connsiteY132" fmla="*/ 3355671 h 3635373"/>
                    <a:gd name="connsiteX133" fmla="*/ 4968699 w 5138990"/>
                    <a:gd name="connsiteY133" fmla="*/ 3344215 h 3635373"/>
                    <a:gd name="connsiteX134" fmla="*/ 4746278 w 5138990"/>
                    <a:gd name="connsiteY134" fmla="*/ 3351681 h 3635373"/>
                    <a:gd name="connsiteX135" fmla="*/ 4418952 w 5138990"/>
                    <a:gd name="connsiteY135" fmla="*/ 3377425 h 3635373"/>
                    <a:gd name="connsiteX136" fmla="*/ 4233343 w 5138990"/>
                    <a:gd name="connsiteY136" fmla="*/ 3383345 h 3635373"/>
                    <a:gd name="connsiteX137" fmla="*/ 4054428 w 5138990"/>
                    <a:gd name="connsiteY137" fmla="*/ 3306244 h 3635373"/>
                    <a:gd name="connsiteX138" fmla="*/ 4029714 w 5138990"/>
                    <a:gd name="connsiteY138" fmla="*/ 3343314 h 3635373"/>
                    <a:gd name="connsiteX139" fmla="*/ 3955574 w 5138990"/>
                    <a:gd name="connsiteY139" fmla="*/ 3405098 h 3635373"/>
                    <a:gd name="connsiteX140" fmla="*/ 3918503 w 5138990"/>
                    <a:gd name="connsiteY140" fmla="*/ 3417455 h 3635373"/>
                    <a:gd name="connsiteX141" fmla="*/ 3893790 w 5138990"/>
                    <a:gd name="connsiteY141" fmla="*/ 3454525 h 3635373"/>
                    <a:gd name="connsiteX142" fmla="*/ 3936523 w 5138990"/>
                    <a:gd name="connsiteY142" fmla="*/ 3562004 h 3635373"/>
                    <a:gd name="connsiteX143" fmla="*/ 3771767 w 5138990"/>
                    <a:gd name="connsiteY143" fmla="*/ 3595211 h 3635373"/>
                    <a:gd name="connsiteX144" fmla="*/ 3602248 w 5138990"/>
                    <a:gd name="connsiteY144" fmla="*/ 3574104 h 3635373"/>
                    <a:gd name="connsiteX145" fmla="*/ 3441224 w 5138990"/>
                    <a:gd name="connsiteY145" fmla="*/ 3619925 h 3635373"/>
                    <a:gd name="connsiteX146" fmla="*/ 3380469 w 5138990"/>
                    <a:gd name="connsiteY146" fmla="*/ 3575132 h 3635373"/>
                    <a:gd name="connsiteX147" fmla="*/ 3214168 w 5138990"/>
                    <a:gd name="connsiteY147" fmla="*/ 3602806 h 3635373"/>
                    <a:gd name="connsiteX148" fmla="*/ 3177098 w 5138990"/>
                    <a:gd name="connsiteY148" fmla="*/ 3578093 h 3635373"/>
                    <a:gd name="connsiteX149" fmla="*/ 3164741 w 5138990"/>
                    <a:gd name="connsiteY149" fmla="*/ 3541022 h 3635373"/>
                    <a:gd name="connsiteX150" fmla="*/ 3226525 w 5138990"/>
                    <a:gd name="connsiteY150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536341 w 5138990"/>
                    <a:gd name="connsiteY122" fmla="*/ 2947898 h 3635373"/>
                    <a:gd name="connsiteX123" fmla="*/ 4511628 w 5138990"/>
                    <a:gd name="connsiteY123" fmla="*/ 3022039 h 3635373"/>
                    <a:gd name="connsiteX124" fmla="*/ 4449844 w 5138990"/>
                    <a:gd name="connsiteY124" fmla="*/ 3133249 h 3635373"/>
                    <a:gd name="connsiteX125" fmla="*/ 4486914 w 5138990"/>
                    <a:gd name="connsiteY125" fmla="*/ 3145606 h 3635373"/>
                    <a:gd name="connsiteX126" fmla="*/ 4699811 w 5138990"/>
                    <a:gd name="connsiteY126" fmla="*/ 3163755 h 3635373"/>
                    <a:gd name="connsiteX127" fmla="*/ 4838567 w 5138990"/>
                    <a:gd name="connsiteY127" fmla="*/ 3166587 h 3635373"/>
                    <a:gd name="connsiteX128" fmla="*/ 4941282 w 5138990"/>
                    <a:gd name="connsiteY128" fmla="*/ 3177013 h 3635373"/>
                    <a:gd name="connsiteX129" fmla="*/ 5092395 w 5138990"/>
                    <a:gd name="connsiteY129" fmla="*/ 3244460 h 3635373"/>
                    <a:gd name="connsiteX130" fmla="*/ 5138990 w 5138990"/>
                    <a:gd name="connsiteY130" fmla="*/ 3327225 h 3635373"/>
                    <a:gd name="connsiteX131" fmla="*/ 5067682 w 5138990"/>
                    <a:gd name="connsiteY131" fmla="*/ 3355671 h 3635373"/>
                    <a:gd name="connsiteX132" fmla="*/ 4968699 w 5138990"/>
                    <a:gd name="connsiteY132" fmla="*/ 3344215 h 3635373"/>
                    <a:gd name="connsiteX133" fmla="*/ 4746278 w 5138990"/>
                    <a:gd name="connsiteY133" fmla="*/ 3351681 h 3635373"/>
                    <a:gd name="connsiteX134" fmla="*/ 4418952 w 5138990"/>
                    <a:gd name="connsiteY134" fmla="*/ 3377425 h 3635373"/>
                    <a:gd name="connsiteX135" fmla="*/ 4233343 w 5138990"/>
                    <a:gd name="connsiteY135" fmla="*/ 3383345 h 3635373"/>
                    <a:gd name="connsiteX136" fmla="*/ 4054428 w 5138990"/>
                    <a:gd name="connsiteY136" fmla="*/ 3306244 h 3635373"/>
                    <a:gd name="connsiteX137" fmla="*/ 4029714 w 5138990"/>
                    <a:gd name="connsiteY137" fmla="*/ 3343314 h 3635373"/>
                    <a:gd name="connsiteX138" fmla="*/ 3955574 w 5138990"/>
                    <a:gd name="connsiteY138" fmla="*/ 3405098 h 3635373"/>
                    <a:gd name="connsiteX139" fmla="*/ 3918503 w 5138990"/>
                    <a:gd name="connsiteY139" fmla="*/ 3417455 h 3635373"/>
                    <a:gd name="connsiteX140" fmla="*/ 3893790 w 5138990"/>
                    <a:gd name="connsiteY140" fmla="*/ 3454525 h 3635373"/>
                    <a:gd name="connsiteX141" fmla="*/ 3936523 w 5138990"/>
                    <a:gd name="connsiteY141" fmla="*/ 3562004 h 3635373"/>
                    <a:gd name="connsiteX142" fmla="*/ 3771767 w 5138990"/>
                    <a:gd name="connsiteY142" fmla="*/ 3595211 h 3635373"/>
                    <a:gd name="connsiteX143" fmla="*/ 3602248 w 5138990"/>
                    <a:gd name="connsiteY143" fmla="*/ 3574104 h 3635373"/>
                    <a:gd name="connsiteX144" fmla="*/ 3441224 w 5138990"/>
                    <a:gd name="connsiteY144" fmla="*/ 3619925 h 3635373"/>
                    <a:gd name="connsiteX145" fmla="*/ 3380469 w 5138990"/>
                    <a:gd name="connsiteY145" fmla="*/ 3575132 h 3635373"/>
                    <a:gd name="connsiteX146" fmla="*/ 3214168 w 5138990"/>
                    <a:gd name="connsiteY146" fmla="*/ 3602806 h 3635373"/>
                    <a:gd name="connsiteX147" fmla="*/ 3177098 w 5138990"/>
                    <a:gd name="connsiteY147" fmla="*/ 3578093 h 3635373"/>
                    <a:gd name="connsiteX148" fmla="*/ 3164741 w 5138990"/>
                    <a:gd name="connsiteY148" fmla="*/ 3541022 h 3635373"/>
                    <a:gd name="connsiteX149" fmla="*/ 3226525 w 5138990"/>
                    <a:gd name="connsiteY149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536341 w 5138990"/>
                    <a:gd name="connsiteY122" fmla="*/ 2947898 h 3635373"/>
                    <a:gd name="connsiteX123" fmla="*/ 4483053 w 5138990"/>
                    <a:gd name="connsiteY123" fmla="*/ 2979176 h 3635373"/>
                    <a:gd name="connsiteX124" fmla="*/ 4449844 w 5138990"/>
                    <a:gd name="connsiteY124" fmla="*/ 3133249 h 3635373"/>
                    <a:gd name="connsiteX125" fmla="*/ 4486914 w 5138990"/>
                    <a:gd name="connsiteY125" fmla="*/ 3145606 h 3635373"/>
                    <a:gd name="connsiteX126" fmla="*/ 4699811 w 5138990"/>
                    <a:gd name="connsiteY126" fmla="*/ 3163755 h 3635373"/>
                    <a:gd name="connsiteX127" fmla="*/ 4838567 w 5138990"/>
                    <a:gd name="connsiteY127" fmla="*/ 3166587 h 3635373"/>
                    <a:gd name="connsiteX128" fmla="*/ 4941282 w 5138990"/>
                    <a:gd name="connsiteY128" fmla="*/ 3177013 h 3635373"/>
                    <a:gd name="connsiteX129" fmla="*/ 5092395 w 5138990"/>
                    <a:gd name="connsiteY129" fmla="*/ 3244460 h 3635373"/>
                    <a:gd name="connsiteX130" fmla="*/ 5138990 w 5138990"/>
                    <a:gd name="connsiteY130" fmla="*/ 3327225 h 3635373"/>
                    <a:gd name="connsiteX131" fmla="*/ 5067682 w 5138990"/>
                    <a:gd name="connsiteY131" fmla="*/ 3355671 h 3635373"/>
                    <a:gd name="connsiteX132" fmla="*/ 4968699 w 5138990"/>
                    <a:gd name="connsiteY132" fmla="*/ 3344215 h 3635373"/>
                    <a:gd name="connsiteX133" fmla="*/ 4746278 w 5138990"/>
                    <a:gd name="connsiteY133" fmla="*/ 3351681 h 3635373"/>
                    <a:gd name="connsiteX134" fmla="*/ 4418952 w 5138990"/>
                    <a:gd name="connsiteY134" fmla="*/ 3377425 h 3635373"/>
                    <a:gd name="connsiteX135" fmla="*/ 4233343 w 5138990"/>
                    <a:gd name="connsiteY135" fmla="*/ 3383345 h 3635373"/>
                    <a:gd name="connsiteX136" fmla="*/ 4054428 w 5138990"/>
                    <a:gd name="connsiteY136" fmla="*/ 3306244 h 3635373"/>
                    <a:gd name="connsiteX137" fmla="*/ 4029714 w 5138990"/>
                    <a:gd name="connsiteY137" fmla="*/ 3343314 h 3635373"/>
                    <a:gd name="connsiteX138" fmla="*/ 3955574 w 5138990"/>
                    <a:gd name="connsiteY138" fmla="*/ 3405098 h 3635373"/>
                    <a:gd name="connsiteX139" fmla="*/ 3918503 w 5138990"/>
                    <a:gd name="connsiteY139" fmla="*/ 3417455 h 3635373"/>
                    <a:gd name="connsiteX140" fmla="*/ 3893790 w 5138990"/>
                    <a:gd name="connsiteY140" fmla="*/ 3454525 h 3635373"/>
                    <a:gd name="connsiteX141" fmla="*/ 3936523 w 5138990"/>
                    <a:gd name="connsiteY141" fmla="*/ 3562004 h 3635373"/>
                    <a:gd name="connsiteX142" fmla="*/ 3771767 w 5138990"/>
                    <a:gd name="connsiteY142" fmla="*/ 3595211 h 3635373"/>
                    <a:gd name="connsiteX143" fmla="*/ 3602248 w 5138990"/>
                    <a:gd name="connsiteY143" fmla="*/ 3574104 h 3635373"/>
                    <a:gd name="connsiteX144" fmla="*/ 3441224 w 5138990"/>
                    <a:gd name="connsiteY144" fmla="*/ 3619925 h 3635373"/>
                    <a:gd name="connsiteX145" fmla="*/ 3380469 w 5138990"/>
                    <a:gd name="connsiteY145" fmla="*/ 3575132 h 3635373"/>
                    <a:gd name="connsiteX146" fmla="*/ 3214168 w 5138990"/>
                    <a:gd name="connsiteY146" fmla="*/ 3602806 h 3635373"/>
                    <a:gd name="connsiteX147" fmla="*/ 3177098 w 5138990"/>
                    <a:gd name="connsiteY147" fmla="*/ 3578093 h 3635373"/>
                    <a:gd name="connsiteX148" fmla="*/ 3164741 w 5138990"/>
                    <a:gd name="connsiteY148" fmla="*/ 3541022 h 3635373"/>
                    <a:gd name="connsiteX149" fmla="*/ 3226525 w 5138990"/>
                    <a:gd name="connsiteY149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536341 w 5138990"/>
                    <a:gd name="connsiteY122" fmla="*/ 2947898 h 3635373"/>
                    <a:gd name="connsiteX123" fmla="*/ 4483053 w 5138990"/>
                    <a:gd name="connsiteY123" fmla="*/ 2979176 h 3635373"/>
                    <a:gd name="connsiteX124" fmla="*/ 4449844 w 5138990"/>
                    <a:gd name="connsiteY124" fmla="*/ 3133249 h 3635373"/>
                    <a:gd name="connsiteX125" fmla="*/ 4486914 w 5138990"/>
                    <a:gd name="connsiteY125" fmla="*/ 3145606 h 3635373"/>
                    <a:gd name="connsiteX126" fmla="*/ 4699811 w 5138990"/>
                    <a:gd name="connsiteY126" fmla="*/ 3163755 h 3635373"/>
                    <a:gd name="connsiteX127" fmla="*/ 4838567 w 5138990"/>
                    <a:gd name="connsiteY127" fmla="*/ 3166587 h 3635373"/>
                    <a:gd name="connsiteX128" fmla="*/ 4941282 w 5138990"/>
                    <a:gd name="connsiteY128" fmla="*/ 3177013 h 3635373"/>
                    <a:gd name="connsiteX129" fmla="*/ 5092395 w 5138990"/>
                    <a:gd name="connsiteY129" fmla="*/ 3244460 h 3635373"/>
                    <a:gd name="connsiteX130" fmla="*/ 5138990 w 5138990"/>
                    <a:gd name="connsiteY130" fmla="*/ 3327225 h 3635373"/>
                    <a:gd name="connsiteX131" fmla="*/ 5067682 w 5138990"/>
                    <a:gd name="connsiteY131" fmla="*/ 3355671 h 3635373"/>
                    <a:gd name="connsiteX132" fmla="*/ 4968699 w 5138990"/>
                    <a:gd name="connsiteY132" fmla="*/ 3344215 h 3635373"/>
                    <a:gd name="connsiteX133" fmla="*/ 4746278 w 5138990"/>
                    <a:gd name="connsiteY133" fmla="*/ 3351681 h 3635373"/>
                    <a:gd name="connsiteX134" fmla="*/ 4418952 w 5138990"/>
                    <a:gd name="connsiteY134" fmla="*/ 3377425 h 3635373"/>
                    <a:gd name="connsiteX135" fmla="*/ 4233343 w 5138990"/>
                    <a:gd name="connsiteY135" fmla="*/ 3383345 h 3635373"/>
                    <a:gd name="connsiteX136" fmla="*/ 4054428 w 5138990"/>
                    <a:gd name="connsiteY136" fmla="*/ 3306244 h 3635373"/>
                    <a:gd name="connsiteX137" fmla="*/ 4029714 w 5138990"/>
                    <a:gd name="connsiteY137" fmla="*/ 3343314 h 3635373"/>
                    <a:gd name="connsiteX138" fmla="*/ 3955574 w 5138990"/>
                    <a:gd name="connsiteY138" fmla="*/ 3405098 h 3635373"/>
                    <a:gd name="connsiteX139" fmla="*/ 3918503 w 5138990"/>
                    <a:gd name="connsiteY139" fmla="*/ 3417455 h 3635373"/>
                    <a:gd name="connsiteX140" fmla="*/ 3893790 w 5138990"/>
                    <a:gd name="connsiteY140" fmla="*/ 3454525 h 3635373"/>
                    <a:gd name="connsiteX141" fmla="*/ 3936523 w 5138990"/>
                    <a:gd name="connsiteY141" fmla="*/ 3562004 h 3635373"/>
                    <a:gd name="connsiteX142" fmla="*/ 3771767 w 5138990"/>
                    <a:gd name="connsiteY142" fmla="*/ 3595211 h 3635373"/>
                    <a:gd name="connsiteX143" fmla="*/ 3602248 w 5138990"/>
                    <a:gd name="connsiteY143" fmla="*/ 3574104 h 3635373"/>
                    <a:gd name="connsiteX144" fmla="*/ 3441224 w 5138990"/>
                    <a:gd name="connsiteY144" fmla="*/ 3619925 h 3635373"/>
                    <a:gd name="connsiteX145" fmla="*/ 3380469 w 5138990"/>
                    <a:gd name="connsiteY145" fmla="*/ 3575132 h 3635373"/>
                    <a:gd name="connsiteX146" fmla="*/ 3214168 w 5138990"/>
                    <a:gd name="connsiteY146" fmla="*/ 3602806 h 3635373"/>
                    <a:gd name="connsiteX147" fmla="*/ 3177098 w 5138990"/>
                    <a:gd name="connsiteY147" fmla="*/ 3578093 h 3635373"/>
                    <a:gd name="connsiteX148" fmla="*/ 3164741 w 5138990"/>
                    <a:gd name="connsiteY148" fmla="*/ 3541022 h 3635373"/>
                    <a:gd name="connsiteX149" fmla="*/ 3226525 w 5138990"/>
                    <a:gd name="connsiteY149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536341 w 5138990"/>
                    <a:gd name="connsiteY122" fmla="*/ 2947898 h 3635373"/>
                    <a:gd name="connsiteX123" fmla="*/ 4483053 w 5138990"/>
                    <a:gd name="connsiteY123" fmla="*/ 2979176 h 3635373"/>
                    <a:gd name="connsiteX124" fmla="*/ 4449844 w 5138990"/>
                    <a:gd name="connsiteY124" fmla="*/ 3133249 h 3635373"/>
                    <a:gd name="connsiteX125" fmla="*/ 4486914 w 5138990"/>
                    <a:gd name="connsiteY125" fmla="*/ 3145606 h 3635373"/>
                    <a:gd name="connsiteX126" fmla="*/ 4699811 w 5138990"/>
                    <a:gd name="connsiteY126" fmla="*/ 3163755 h 3635373"/>
                    <a:gd name="connsiteX127" fmla="*/ 4838567 w 5138990"/>
                    <a:gd name="connsiteY127" fmla="*/ 3166587 h 3635373"/>
                    <a:gd name="connsiteX128" fmla="*/ 4941282 w 5138990"/>
                    <a:gd name="connsiteY128" fmla="*/ 3177013 h 3635373"/>
                    <a:gd name="connsiteX129" fmla="*/ 5092395 w 5138990"/>
                    <a:gd name="connsiteY129" fmla="*/ 3244460 h 3635373"/>
                    <a:gd name="connsiteX130" fmla="*/ 5138990 w 5138990"/>
                    <a:gd name="connsiteY130" fmla="*/ 3327225 h 3635373"/>
                    <a:gd name="connsiteX131" fmla="*/ 5067682 w 5138990"/>
                    <a:gd name="connsiteY131" fmla="*/ 3355671 h 3635373"/>
                    <a:gd name="connsiteX132" fmla="*/ 4968699 w 5138990"/>
                    <a:gd name="connsiteY132" fmla="*/ 3344215 h 3635373"/>
                    <a:gd name="connsiteX133" fmla="*/ 4746278 w 5138990"/>
                    <a:gd name="connsiteY133" fmla="*/ 3351681 h 3635373"/>
                    <a:gd name="connsiteX134" fmla="*/ 4418952 w 5138990"/>
                    <a:gd name="connsiteY134" fmla="*/ 3377425 h 3635373"/>
                    <a:gd name="connsiteX135" fmla="*/ 4233343 w 5138990"/>
                    <a:gd name="connsiteY135" fmla="*/ 3383345 h 3635373"/>
                    <a:gd name="connsiteX136" fmla="*/ 4054428 w 5138990"/>
                    <a:gd name="connsiteY136" fmla="*/ 3306244 h 3635373"/>
                    <a:gd name="connsiteX137" fmla="*/ 4029714 w 5138990"/>
                    <a:gd name="connsiteY137" fmla="*/ 3343314 h 3635373"/>
                    <a:gd name="connsiteX138" fmla="*/ 3955574 w 5138990"/>
                    <a:gd name="connsiteY138" fmla="*/ 3405098 h 3635373"/>
                    <a:gd name="connsiteX139" fmla="*/ 3918503 w 5138990"/>
                    <a:gd name="connsiteY139" fmla="*/ 3417455 h 3635373"/>
                    <a:gd name="connsiteX140" fmla="*/ 3893790 w 5138990"/>
                    <a:gd name="connsiteY140" fmla="*/ 3454525 h 3635373"/>
                    <a:gd name="connsiteX141" fmla="*/ 3936523 w 5138990"/>
                    <a:gd name="connsiteY141" fmla="*/ 3562004 h 3635373"/>
                    <a:gd name="connsiteX142" fmla="*/ 3771767 w 5138990"/>
                    <a:gd name="connsiteY142" fmla="*/ 3595211 h 3635373"/>
                    <a:gd name="connsiteX143" fmla="*/ 3602248 w 5138990"/>
                    <a:gd name="connsiteY143" fmla="*/ 3574104 h 3635373"/>
                    <a:gd name="connsiteX144" fmla="*/ 3441224 w 5138990"/>
                    <a:gd name="connsiteY144" fmla="*/ 3619925 h 3635373"/>
                    <a:gd name="connsiteX145" fmla="*/ 3380469 w 5138990"/>
                    <a:gd name="connsiteY145" fmla="*/ 3575132 h 3635373"/>
                    <a:gd name="connsiteX146" fmla="*/ 3214168 w 5138990"/>
                    <a:gd name="connsiteY146" fmla="*/ 3602806 h 3635373"/>
                    <a:gd name="connsiteX147" fmla="*/ 3177098 w 5138990"/>
                    <a:gd name="connsiteY147" fmla="*/ 3578093 h 3635373"/>
                    <a:gd name="connsiteX148" fmla="*/ 3164741 w 5138990"/>
                    <a:gd name="connsiteY148" fmla="*/ 3541022 h 3635373"/>
                    <a:gd name="connsiteX149" fmla="*/ 3226525 w 5138990"/>
                    <a:gd name="connsiteY149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610482 w 5138990"/>
                    <a:gd name="connsiteY121" fmla="*/ 2774904 h 3635373"/>
                    <a:gd name="connsiteX122" fmla="*/ 4483053 w 5138990"/>
                    <a:gd name="connsiteY122" fmla="*/ 2979176 h 3635373"/>
                    <a:gd name="connsiteX123" fmla="*/ 4449844 w 5138990"/>
                    <a:gd name="connsiteY123" fmla="*/ 3133249 h 3635373"/>
                    <a:gd name="connsiteX124" fmla="*/ 4486914 w 5138990"/>
                    <a:gd name="connsiteY124" fmla="*/ 3145606 h 3635373"/>
                    <a:gd name="connsiteX125" fmla="*/ 4699811 w 5138990"/>
                    <a:gd name="connsiteY125" fmla="*/ 3163755 h 3635373"/>
                    <a:gd name="connsiteX126" fmla="*/ 4838567 w 5138990"/>
                    <a:gd name="connsiteY126" fmla="*/ 3166587 h 3635373"/>
                    <a:gd name="connsiteX127" fmla="*/ 4941282 w 5138990"/>
                    <a:gd name="connsiteY127" fmla="*/ 3177013 h 3635373"/>
                    <a:gd name="connsiteX128" fmla="*/ 5092395 w 5138990"/>
                    <a:gd name="connsiteY128" fmla="*/ 3244460 h 3635373"/>
                    <a:gd name="connsiteX129" fmla="*/ 5138990 w 5138990"/>
                    <a:gd name="connsiteY129" fmla="*/ 3327225 h 3635373"/>
                    <a:gd name="connsiteX130" fmla="*/ 5067682 w 5138990"/>
                    <a:gd name="connsiteY130" fmla="*/ 3355671 h 3635373"/>
                    <a:gd name="connsiteX131" fmla="*/ 4968699 w 5138990"/>
                    <a:gd name="connsiteY131" fmla="*/ 3344215 h 3635373"/>
                    <a:gd name="connsiteX132" fmla="*/ 4746278 w 5138990"/>
                    <a:gd name="connsiteY132" fmla="*/ 3351681 h 3635373"/>
                    <a:gd name="connsiteX133" fmla="*/ 4418952 w 5138990"/>
                    <a:gd name="connsiteY133" fmla="*/ 3377425 h 3635373"/>
                    <a:gd name="connsiteX134" fmla="*/ 4233343 w 5138990"/>
                    <a:gd name="connsiteY134" fmla="*/ 3383345 h 3635373"/>
                    <a:gd name="connsiteX135" fmla="*/ 4054428 w 5138990"/>
                    <a:gd name="connsiteY135" fmla="*/ 3306244 h 3635373"/>
                    <a:gd name="connsiteX136" fmla="*/ 4029714 w 5138990"/>
                    <a:gd name="connsiteY136" fmla="*/ 3343314 h 3635373"/>
                    <a:gd name="connsiteX137" fmla="*/ 3955574 w 5138990"/>
                    <a:gd name="connsiteY137" fmla="*/ 3405098 h 3635373"/>
                    <a:gd name="connsiteX138" fmla="*/ 3918503 w 5138990"/>
                    <a:gd name="connsiteY138" fmla="*/ 3417455 h 3635373"/>
                    <a:gd name="connsiteX139" fmla="*/ 3893790 w 5138990"/>
                    <a:gd name="connsiteY139" fmla="*/ 3454525 h 3635373"/>
                    <a:gd name="connsiteX140" fmla="*/ 3936523 w 5138990"/>
                    <a:gd name="connsiteY140" fmla="*/ 3562004 h 3635373"/>
                    <a:gd name="connsiteX141" fmla="*/ 3771767 w 5138990"/>
                    <a:gd name="connsiteY141" fmla="*/ 3595211 h 3635373"/>
                    <a:gd name="connsiteX142" fmla="*/ 3602248 w 5138990"/>
                    <a:gd name="connsiteY142" fmla="*/ 3574104 h 3635373"/>
                    <a:gd name="connsiteX143" fmla="*/ 3441224 w 5138990"/>
                    <a:gd name="connsiteY143" fmla="*/ 3619925 h 3635373"/>
                    <a:gd name="connsiteX144" fmla="*/ 3380469 w 5138990"/>
                    <a:gd name="connsiteY144" fmla="*/ 3575132 h 3635373"/>
                    <a:gd name="connsiteX145" fmla="*/ 3214168 w 5138990"/>
                    <a:gd name="connsiteY145" fmla="*/ 3602806 h 3635373"/>
                    <a:gd name="connsiteX146" fmla="*/ 3177098 w 5138990"/>
                    <a:gd name="connsiteY146" fmla="*/ 3578093 h 3635373"/>
                    <a:gd name="connsiteX147" fmla="*/ 3164741 w 5138990"/>
                    <a:gd name="connsiteY147" fmla="*/ 3541022 h 3635373"/>
                    <a:gd name="connsiteX148" fmla="*/ 3226525 w 5138990"/>
                    <a:gd name="connsiteY148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577144 w 5138990"/>
                    <a:gd name="connsiteY121" fmla="*/ 2746329 h 3635373"/>
                    <a:gd name="connsiteX122" fmla="*/ 4483053 w 5138990"/>
                    <a:gd name="connsiteY122" fmla="*/ 2979176 h 3635373"/>
                    <a:gd name="connsiteX123" fmla="*/ 4449844 w 5138990"/>
                    <a:gd name="connsiteY123" fmla="*/ 3133249 h 3635373"/>
                    <a:gd name="connsiteX124" fmla="*/ 4486914 w 5138990"/>
                    <a:gd name="connsiteY124" fmla="*/ 3145606 h 3635373"/>
                    <a:gd name="connsiteX125" fmla="*/ 4699811 w 5138990"/>
                    <a:gd name="connsiteY125" fmla="*/ 3163755 h 3635373"/>
                    <a:gd name="connsiteX126" fmla="*/ 4838567 w 5138990"/>
                    <a:gd name="connsiteY126" fmla="*/ 3166587 h 3635373"/>
                    <a:gd name="connsiteX127" fmla="*/ 4941282 w 5138990"/>
                    <a:gd name="connsiteY127" fmla="*/ 3177013 h 3635373"/>
                    <a:gd name="connsiteX128" fmla="*/ 5092395 w 5138990"/>
                    <a:gd name="connsiteY128" fmla="*/ 3244460 h 3635373"/>
                    <a:gd name="connsiteX129" fmla="*/ 5138990 w 5138990"/>
                    <a:gd name="connsiteY129" fmla="*/ 3327225 h 3635373"/>
                    <a:gd name="connsiteX130" fmla="*/ 5067682 w 5138990"/>
                    <a:gd name="connsiteY130" fmla="*/ 3355671 h 3635373"/>
                    <a:gd name="connsiteX131" fmla="*/ 4968699 w 5138990"/>
                    <a:gd name="connsiteY131" fmla="*/ 3344215 h 3635373"/>
                    <a:gd name="connsiteX132" fmla="*/ 4746278 w 5138990"/>
                    <a:gd name="connsiteY132" fmla="*/ 3351681 h 3635373"/>
                    <a:gd name="connsiteX133" fmla="*/ 4418952 w 5138990"/>
                    <a:gd name="connsiteY133" fmla="*/ 3377425 h 3635373"/>
                    <a:gd name="connsiteX134" fmla="*/ 4233343 w 5138990"/>
                    <a:gd name="connsiteY134" fmla="*/ 3383345 h 3635373"/>
                    <a:gd name="connsiteX135" fmla="*/ 4054428 w 5138990"/>
                    <a:gd name="connsiteY135" fmla="*/ 3306244 h 3635373"/>
                    <a:gd name="connsiteX136" fmla="*/ 4029714 w 5138990"/>
                    <a:gd name="connsiteY136" fmla="*/ 3343314 h 3635373"/>
                    <a:gd name="connsiteX137" fmla="*/ 3955574 w 5138990"/>
                    <a:gd name="connsiteY137" fmla="*/ 3405098 h 3635373"/>
                    <a:gd name="connsiteX138" fmla="*/ 3918503 w 5138990"/>
                    <a:gd name="connsiteY138" fmla="*/ 3417455 h 3635373"/>
                    <a:gd name="connsiteX139" fmla="*/ 3893790 w 5138990"/>
                    <a:gd name="connsiteY139" fmla="*/ 3454525 h 3635373"/>
                    <a:gd name="connsiteX140" fmla="*/ 3936523 w 5138990"/>
                    <a:gd name="connsiteY140" fmla="*/ 3562004 h 3635373"/>
                    <a:gd name="connsiteX141" fmla="*/ 3771767 w 5138990"/>
                    <a:gd name="connsiteY141" fmla="*/ 3595211 h 3635373"/>
                    <a:gd name="connsiteX142" fmla="*/ 3602248 w 5138990"/>
                    <a:gd name="connsiteY142" fmla="*/ 3574104 h 3635373"/>
                    <a:gd name="connsiteX143" fmla="*/ 3441224 w 5138990"/>
                    <a:gd name="connsiteY143" fmla="*/ 3619925 h 3635373"/>
                    <a:gd name="connsiteX144" fmla="*/ 3380469 w 5138990"/>
                    <a:gd name="connsiteY144" fmla="*/ 3575132 h 3635373"/>
                    <a:gd name="connsiteX145" fmla="*/ 3214168 w 5138990"/>
                    <a:gd name="connsiteY145" fmla="*/ 3602806 h 3635373"/>
                    <a:gd name="connsiteX146" fmla="*/ 3177098 w 5138990"/>
                    <a:gd name="connsiteY146" fmla="*/ 3578093 h 3635373"/>
                    <a:gd name="connsiteX147" fmla="*/ 3164741 w 5138990"/>
                    <a:gd name="connsiteY147" fmla="*/ 3541022 h 3635373"/>
                    <a:gd name="connsiteX148" fmla="*/ 3226525 w 5138990"/>
                    <a:gd name="connsiteY148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577144 w 5138990"/>
                    <a:gd name="connsiteY121" fmla="*/ 2746329 h 3635373"/>
                    <a:gd name="connsiteX122" fmla="*/ 4483053 w 5138990"/>
                    <a:gd name="connsiteY122" fmla="*/ 2979176 h 3635373"/>
                    <a:gd name="connsiteX123" fmla="*/ 4449844 w 5138990"/>
                    <a:gd name="connsiteY123" fmla="*/ 3133249 h 3635373"/>
                    <a:gd name="connsiteX124" fmla="*/ 4486914 w 5138990"/>
                    <a:gd name="connsiteY124" fmla="*/ 3145606 h 3635373"/>
                    <a:gd name="connsiteX125" fmla="*/ 4699811 w 5138990"/>
                    <a:gd name="connsiteY125" fmla="*/ 3163755 h 3635373"/>
                    <a:gd name="connsiteX126" fmla="*/ 4838567 w 5138990"/>
                    <a:gd name="connsiteY126" fmla="*/ 3166587 h 3635373"/>
                    <a:gd name="connsiteX127" fmla="*/ 4941282 w 5138990"/>
                    <a:gd name="connsiteY127" fmla="*/ 3177013 h 3635373"/>
                    <a:gd name="connsiteX128" fmla="*/ 5092395 w 5138990"/>
                    <a:gd name="connsiteY128" fmla="*/ 3244460 h 3635373"/>
                    <a:gd name="connsiteX129" fmla="*/ 5138990 w 5138990"/>
                    <a:gd name="connsiteY129" fmla="*/ 3327225 h 3635373"/>
                    <a:gd name="connsiteX130" fmla="*/ 5067682 w 5138990"/>
                    <a:gd name="connsiteY130" fmla="*/ 3355671 h 3635373"/>
                    <a:gd name="connsiteX131" fmla="*/ 4968699 w 5138990"/>
                    <a:gd name="connsiteY131" fmla="*/ 3344215 h 3635373"/>
                    <a:gd name="connsiteX132" fmla="*/ 4746278 w 5138990"/>
                    <a:gd name="connsiteY132" fmla="*/ 3351681 h 3635373"/>
                    <a:gd name="connsiteX133" fmla="*/ 4418952 w 5138990"/>
                    <a:gd name="connsiteY133" fmla="*/ 3377425 h 3635373"/>
                    <a:gd name="connsiteX134" fmla="*/ 4233343 w 5138990"/>
                    <a:gd name="connsiteY134" fmla="*/ 3383345 h 3635373"/>
                    <a:gd name="connsiteX135" fmla="*/ 4054428 w 5138990"/>
                    <a:gd name="connsiteY135" fmla="*/ 3306244 h 3635373"/>
                    <a:gd name="connsiteX136" fmla="*/ 4029714 w 5138990"/>
                    <a:gd name="connsiteY136" fmla="*/ 3343314 h 3635373"/>
                    <a:gd name="connsiteX137" fmla="*/ 3955574 w 5138990"/>
                    <a:gd name="connsiteY137" fmla="*/ 3405098 h 3635373"/>
                    <a:gd name="connsiteX138" fmla="*/ 3918503 w 5138990"/>
                    <a:gd name="connsiteY138" fmla="*/ 3417455 h 3635373"/>
                    <a:gd name="connsiteX139" fmla="*/ 3893790 w 5138990"/>
                    <a:gd name="connsiteY139" fmla="*/ 3454525 h 3635373"/>
                    <a:gd name="connsiteX140" fmla="*/ 3936523 w 5138990"/>
                    <a:gd name="connsiteY140" fmla="*/ 3562004 h 3635373"/>
                    <a:gd name="connsiteX141" fmla="*/ 3771767 w 5138990"/>
                    <a:gd name="connsiteY141" fmla="*/ 3595211 h 3635373"/>
                    <a:gd name="connsiteX142" fmla="*/ 3602248 w 5138990"/>
                    <a:gd name="connsiteY142" fmla="*/ 3574104 h 3635373"/>
                    <a:gd name="connsiteX143" fmla="*/ 3441224 w 5138990"/>
                    <a:gd name="connsiteY143" fmla="*/ 3619925 h 3635373"/>
                    <a:gd name="connsiteX144" fmla="*/ 3380469 w 5138990"/>
                    <a:gd name="connsiteY144" fmla="*/ 3575132 h 3635373"/>
                    <a:gd name="connsiteX145" fmla="*/ 3214168 w 5138990"/>
                    <a:gd name="connsiteY145" fmla="*/ 3602806 h 3635373"/>
                    <a:gd name="connsiteX146" fmla="*/ 3177098 w 5138990"/>
                    <a:gd name="connsiteY146" fmla="*/ 3578093 h 3635373"/>
                    <a:gd name="connsiteX147" fmla="*/ 3164741 w 5138990"/>
                    <a:gd name="connsiteY147" fmla="*/ 3541022 h 3635373"/>
                    <a:gd name="connsiteX148" fmla="*/ 3226525 w 5138990"/>
                    <a:gd name="connsiteY148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577144 w 5138990"/>
                    <a:gd name="connsiteY121" fmla="*/ 2746329 h 3635373"/>
                    <a:gd name="connsiteX122" fmla="*/ 4483053 w 5138990"/>
                    <a:gd name="connsiteY122" fmla="*/ 2979176 h 3635373"/>
                    <a:gd name="connsiteX123" fmla="*/ 4486914 w 5138990"/>
                    <a:gd name="connsiteY123" fmla="*/ 3145606 h 3635373"/>
                    <a:gd name="connsiteX124" fmla="*/ 4699811 w 5138990"/>
                    <a:gd name="connsiteY124" fmla="*/ 3163755 h 3635373"/>
                    <a:gd name="connsiteX125" fmla="*/ 4838567 w 5138990"/>
                    <a:gd name="connsiteY125" fmla="*/ 3166587 h 3635373"/>
                    <a:gd name="connsiteX126" fmla="*/ 4941282 w 5138990"/>
                    <a:gd name="connsiteY126" fmla="*/ 3177013 h 3635373"/>
                    <a:gd name="connsiteX127" fmla="*/ 5092395 w 5138990"/>
                    <a:gd name="connsiteY127" fmla="*/ 3244460 h 3635373"/>
                    <a:gd name="connsiteX128" fmla="*/ 5138990 w 5138990"/>
                    <a:gd name="connsiteY128" fmla="*/ 3327225 h 3635373"/>
                    <a:gd name="connsiteX129" fmla="*/ 5067682 w 5138990"/>
                    <a:gd name="connsiteY129" fmla="*/ 3355671 h 3635373"/>
                    <a:gd name="connsiteX130" fmla="*/ 4968699 w 5138990"/>
                    <a:gd name="connsiteY130" fmla="*/ 3344215 h 3635373"/>
                    <a:gd name="connsiteX131" fmla="*/ 4746278 w 5138990"/>
                    <a:gd name="connsiteY131" fmla="*/ 3351681 h 3635373"/>
                    <a:gd name="connsiteX132" fmla="*/ 4418952 w 5138990"/>
                    <a:gd name="connsiteY132" fmla="*/ 3377425 h 3635373"/>
                    <a:gd name="connsiteX133" fmla="*/ 4233343 w 5138990"/>
                    <a:gd name="connsiteY133" fmla="*/ 3383345 h 3635373"/>
                    <a:gd name="connsiteX134" fmla="*/ 4054428 w 5138990"/>
                    <a:gd name="connsiteY134" fmla="*/ 3306244 h 3635373"/>
                    <a:gd name="connsiteX135" fmla="*/ 4029714 w 5138990"/>
                    <a:gd name="connsiteY135" fmla="*/ 3343314 h 3635373"/>
                    <a:gd name="connsiteX136" fmla="*/ 3955574 w 5138990"/>
                    <a:gd name="connsiteY136" fmla="*/ 3405098 h 3635373"/>
                    <a:gd name="connsiteX137" fmla="*/ 3918503 w 5138990"/>
                    <a:gd name="connsiteY137" fmla="*/ 3417455 h 3635373"/>
                    <a:gd name="connsiteX138" fmla="*/ 3893790 w 5138990"/>
                    <a:gd name="connsiteY138" fmla="*/ 3454525 h 3635373"/>
                    <a:gd name="connsiteX139" fmla="*/ 3936523 w 5138990"/>
                    <a:gd name="connsiteY139" fmla="*/ 3562004 h 3635373"/>
                    <a:gd name="connsiteX140" fmla="*/ 3771767 w 5138990"/>
                    <a:gd name="connsiteY140" fmla="*/ 3595211 h 3635373"/>
                    <a:gd name="connsiteX141" fmla="*/ 3602248 w 5138990"/>
                    <a:gd name="connsiteY141" fmla="*/ 3574104 h 3635373"/>
                    <a:gd name="connsiteX142" fmla="*/ 3441224 w 5138990"/>
                    <a:gd name="connsiteY142" fmla="*/ 3619925 h 3635373"/>
                    <a:gd name="connsiteX143" fmla="*/ 3380469 w 5138990"/>
                    <a:gd name="connsiteY143" fmla="*/ 3575132 h 3635373"/>
                    <a:gd name="connsiteX144" fmla="*/ 3214168 w 5138990"/>
                    <a:gd name="connsiteY144" fmla="*/ 3602806 h 3635373"/>
                    <a:gd name="connsiteX145" fmla="*/ 3177098 w 5138990"/>
                    <a:gd name="connsiteY145" fmla="*/ 3578093 h 3635373"/>
                    <a:gd name="connsiteX146" fmla="*/ 3164741 w 5138990"/>
                    <a:gd name="connsiteY146" fmla="*/ 3541022 h 3635373"/>
                    <a:gd name="connsiteX147" fmla="*/ 3226525 w 5138990"/>
                    <a:gd name="connsiteY147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647552 w 5138990"/>
                    <a:gd name="connsiteY120" fmla="*/ 2638979 h 3635373"/>
                    <a:gd name="connsiteX121" fmla="*/ 4577144 w 5138990"/>
                    <a:gd name="connsiteY121" fmla="*/ 2746329 h 3635373"/>
                    <a:gd name="connsiteX122" fmla="*/ 4483053 w 5138990"/>
                    <a:gd name="connsiteY122" fmla="*/ 2979176 h 3635373"/>
                    <a:gd name="connsiteX123" fmla="*/ 4448814 w 5138990"/>
                    <a:gd name="connsiteY123" fmla="*/ 3155131 h 3635373"/>
                    <a:gd name="connsiteX124" fmla="*/ 4699811 w 5138990"/>
                    <a:gd name="connsiteY124" fmla="*/ 3163755 h 3635373"/>
                    <a:gd name="connsiteX125" fmla="*/ 4838567 w 5138990"/>
                    <a:gd name="connsiteY125" fmla="*/ 3166587 h 3635373"/>
                    <a:gd name="connsiteX126" fmla="*/ 4941282 w 5138990"/>
                    <a:gd name="connsiteY126" fmla="*/ 3177013 h 3635373"/>
                    <a:gd name="connsiteX127" fmla="*/ 5092395 w 5138990"/>
                    <a:gd name="connsiteY127" fmla="*/ 3244460 h 3635373"/>
                    <a:gd name="connsiteX128" fmla="*/ 5138990 w 5138990"/>
                    <a:gd name="connsiteY128" fmla="*/ 3327225 h 3635373"/>
                    <a:gd name="connsiteX129" fmla="*/ 5067682 w 5138990"/>
                    <a:gd name="connsiteY129" fmla="*/ 3355671 h 3635373"/>
                    <a:gd name="connsiteX130" fmla="*/ 4968699 w 5138990"/>
                    <a:gd name="connsiteY130" fmla="*/ 3344215 h 3635373"/>
                    <a:gd name="connsiteX131" fmla="*/ 4746278 w 5138990"/>
                    <a:gd name="connsiteY131" fmla="*/ 3351681 h 3635373"/>
                    <a:gd name="connsiteX132" fmla="*/ 4418952 w 5138990"/>
                    <a:gd name="connsiteY132" fmla="*/ 3377425 h 3635373"/>
                    <a:gd name="connsiteX133" fmla="*/ 4233343 w 5138990"/>
                    <a:gd name="connsiteY133" fmla="*/ 3383345 h 3635373"/>
                    <a:gd name="connsiteX134" fmla="*/ 4054428 w 5138990"/>
                    <a:gd name="connsiteY134" fmla="*/ 3306244 h 3635373"/>
                    <a:gd name="connsiteX135" fmla="*/ 4029714 w 5138990"/>
                    <a:gd name="connsiteY135" fmla="*/ 3343314 h 3635373"/>
                    <a:gd name="connsiteX136" fmla="*/ 3955574 w 5138990"/>
                    <a:gd name="connsiteY136" fmla="*/ 3405098 h 3635373"/>
                    <a:gd name="connsiteX137" fmla="*/ 3918503 w 5138990"/>
                    <a:gd name="connsiteY137" fmla="*/ 3417455 h 3635373"/>
                    <a:gd name="connsiteX138" fmla="*/ 3893790 w 5138990"/>
                    <a:gd name="connsiteY138" fmla="*/ 3454525 h 3635373"/>
                    <a:gd name="connsiteX139" fmla="*/ 3936523 w 5138990"/>
                    <a:gd name="connsiteY139" fmla="*/ 3562004 h 3635373"/>
                    <a:gd name="connsiteX140" fmla="*/ 3771767 w 5138990"/>
                    <a:gd name="connsiteY140" fmla="*/ 3595211 h 3635373"/>
                    <a:gd name="connsiteX141" fmla="*/ 3602248 w 5138990"/>
                    <a:gd name="connsiteY141" fmla="*/ 3574104 h 3635373"/>
                    <a:gd name="connsiteX142" fmla="*/ 3441224 w 5138990"/>
                    <a:gd name="connsiteY142" fmla="*/ 3619925 h 3635373"/>
                    <a:gd name="connsiteX143" fmla="*/ 3380469 w 5138990"/>
                    <a:gd name="connsiteY143" fmla="*/ 3575132 h 3635373"/>
                    <a:gd name="connsiteX144" fmla="*/ 3214168 w 5138990"/>
                    <a:gd name="connsiteY144" fmla="*/ 3602806 h 3635373"/>
                    <a:gd name="connsiteX145" fmla="*/ 3177098 w 5138990"/>
                    <a:gd name="connsiteY145" fmla="*/ 3578093 h 3635373"/>
                    <a:gd name="connsiteX146" fmla="*/ 3164741 w 5138990"/>
                    <a:gd name="connsiteY146" fmla="*/ 3541022 h 3635373"/>
                    <a:gd name="connsiteX147" fmla="*/ 3226525 w 5138990"/>
                    <a:gd name="connsiteY147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96979 w 5138990"/>
                    <a:gd name="connsiteY119" fmla="*/ 2515412 h 3635373"/>
                    <a:gd name="connsiteX120" fmla="*/ 4577144 w 5138990"/>
                    <a:gd name="connsiteY120" fmla="*/ 2746329 h 3635373"/>
                    <a:gd name="connsiteX121" fmla="*/ 4483053 w 5138990"/>
                    <a:gd name="connsiteY121" fmla="*/ 2979176 h 3635373"/>
                    <a:gd name="connsiteX122" fmla="*/ 4448814 w 5138990"/>
                    <a:gd name="connsiteY122" fmla="*/ 3155131 h 3635373"/>
                    <a:gd name="connsiteX123" fmla="*/ 4699811 w 5138990"/>
                    <a:gd name="connsiteY123" fmla="*/ 3163755 h 3635373"/>
                    <a:gd name="connsiteX124" fmla="*/ 4838567 w 5138990"/>
                    <a:gd name="connsiteY124" fmla="*/ 3166587 h 3635373"/>
                    <a:gd name="connsiteX125" fmla="*/ 4941282 w 5138990"/>
                    <a:gd name="connsiteY125" fmla="*/ 3177013 h 3635373"/>
                    <a:gd name="connsiteX126" fmla="*/ 5092395 w 5138990"/>
                    <a:gd name="connsiteY126" fmla="*/ 3244460 h 3635373"/>
                    <a:gd name="connsiteX127" fmla="*/ 5138990 w 5138990"/>
                    <a:gd name="connsiteY127" fmla="*/ 3327225 h 3635373"/>
                    <a:gd name="connsiteX128" fmla="*/ 5067682 w 5138990"/>
                    <a:gd name="connsiteY128" fmla="*/ 3355671 h 3635373"/>
                    <a:gd name="connsiteX129" fmla="*/ 4968699 w 5138990"/>
                    <a:gd name="connsiteY129" fmla="*/ 3344215 h 3635373"/>
                    <a:gd name="connsiteX130" fmla="*/ 4746278 w 5138990"/>
                    <a:gd name="connsiteY130" fmla="*/ 3351681 h 3635373"/>
                    <a:gd name="connsiteX131" fmla="*/ 4418952 w 5138990"/>
                    <a:gd name="connsiteY131" fmla="*/ 3377425 h 3635373"/>
                    <a:gd name="connsiteX132" fmla="*/ 4233343 w 5138990"/>
                    <a:gd name="connsiteY132" fmla="*/ 3383345 h 3635373"/>
                    <a:gd name="connsiteX133" fmla="*/ 4054428 w 5138990"/>
                    <a:gd name="connsiteY133" fmla="*/ 3306244 h 3635373"/>
                    <a:gd name="connsiteX134" fmla="*/ 4029714 w 5138990"/>
                    <a:gd name="connsiteY134" fmla="*/ 3343314 h 3635373"/>
                    <a:gd name="connsiteX135" fmla="*/ 3955574 w 5138990"/>
                    <a:gd name="connsiteY135" fmla="*/ 3405098 h 3635373"/>
                    <a:gd name="connsiteX136" fmla="*/ 3918503 w 5138990"/>
                    <a:gd name="connsiteY136" fmla="*/ 3417455 h 3635373"/>
                    <a:gd name="connsiteX137" fmla="*/ 3893790 w 5138990"/>
                    <a:gd name="connsiteY137" fmla="*/ 3454525 h 3635373"/>
                    <a:gd name="connsiteX138" fmla="*/ 3936523 w 5138990"/>
                    <a:gd name="connsiteY138" fmla="*/ 3562004 h 3635373"/>
                    <a:gd name="connsiteX139" fmla="*/ 3771767 w 5138990"/>
                    <a:gd name="connsiteY139" fmla="*/ 3595211 h 3635373"/>
                    <a:gd name="connsiteX140" fmla="*/ 3602248 w 5138990"/>
                    <a:gd name="connsiteY140" fmla="*/ 3574104 h 3635373"/>
                    <a:gd name="connsiteX141" fmla="*/ 3441224 w 5138990"/>
                    <a:gd name="connsiteY141" fmla="*/ 3619925 h 3635373"/>
                    <a:gd name="connsiteX142" fmla="*/ 3380469 w 5138990"/>
                    <a:gd name="connsiteY142" fmla="*/ 3575132 h 3635373"/>
                    <a:gd name="connsiteX143" fmla="*/ 3214168 w 5138990"/>
                    <a:gd name="connsiteY143" fmla="*/ 3602806 h 3635373"/>
                    <a:gd name="connsiteX144" fmla="*/ 3177098 w 5138990"/>
                    <a:gd name="connsiteY144" fmla="*/ 3578093 h 3635373"/>
                    <a:gd name="connsiteX145" fmla="*/ 3164741 w 5138990"/>
                    <a:gd name="connsiteY145" fmla="*/ 3541022 h 3635373"/>
                    <a:gd name="connsiteX146" fmla="*/ 3226525 w 5138990"/>
                    <a:gd name="connsiteY146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46406 w 5138990"/>
                    <a:gd name="connsiteY118" fmla="*/ 2391844 h 3635373"/>
                    <a:gd name="connsiteX119" fmla="*/ 4649354 w 5138990"/>
                    <a:gd name="connsiteY119" fmla="*/ 2463024 h 3635373"/>
                    <a:gd name="connsiteX120" fmla="*/ 4577144 w 5138990"/>
                    <a:gd name="connsiteY120" fmla="*/ 2746329 h 3635373"/>
                    <a:gd name="connsiteX121" fmla="*/ 4483053 w 5138990"/>
                    <a:gd name="connsiteY121" fmla="*/ 2979176 h 3635373"/>
                    <a:gd name="connsiteX122" fmla="*/ 4448814 w 5138990"/>
                    <a:gd name="connsiteY122" fmla="*/ 3155131 h 3635373"/>
                    <a:gd name="connsiteX123" fmla="*/ 4699811 w 5138990"/>
                    <a:gd name="connsiteY123" fmla="*/ 3163755 h 3635373"/>
                    <a:gd name="connsiteX124" fmla="*/ 4838567 w 5138990"/>
                    <a:gd name="connsiteY124" fmla="*/ 3166587 h 3635373"/>
                    <a:gd name="connsiteX125" fmla="*/ 4941282 w 5138990"/>
                    <a:gd name="connsiteY125" fmla="*/ 3177013 h 3635373"/>
                    <a:gd name="connsiteX126" fmla="*/ 5092395 w 5138990"/>
                    <a:gd name="connsiteY126" fmla="*/ 3244460 h 3635373"/>
                    <a:gd name="connsiteX127" fmla="*/ 5138990 w 5138990"/>
                    <a:gd name="connsiteY127" fmla="*/ 3327225 h 3635373"/>
                    <a:gd name="connsiteX128" fmla="*/ 5067682 w 5138990"/>
                    <a:gd name="connsiteY128" fmla="*/ 3355671 h 3635373"/>
                    <a:gd name="connsiteX129" fmla="*/ 4968699 w 5138990"/>
                    <a:gd name="connsiteY129" fmla="*/ 3344215 h 3635373"/>
                    <a:gd name="connsiteX130" fmla="*/ 4746278 w 5138990"/>
                    <a:gd name="connsiteY130" fmla="*/ 3351681 h 3635373"/>
                    <a:gd name="connsiteX131" fmla="*/ 4418952 w 5138990"/>
                    <a:gd name="connsiteY131" fmla="*/ 3377425 h 3635373"/>
                    <a:gd name="connsiteX132" fmla="*/ 4233343 w 5138990"/>
                    <a:gd name="connsiteY132" fmla="*/ 3383345 h 3635373"/>
                    <a:gd name="connsiteX133" fmla="*/ 4054428 w 5138990"/>
                    <a:gd name="connsiteY133" fmla="*/ 3306244 h 3635373"/>
                    <a:gd name="connsiteX134" fmla="*/ 4029714 w 5138990"/>
                    <a:gd name="connsiteY134" fmla="*/ 3343314 h 3635373"/>
                    <a:gd name="connsiteX135" fmla="*/ 3955574 w 5138990"/>
                    <a:gd name="connsiteY135" fmla="*/ 3405098 h 3635373"/>
                    <a:gd name="connsiteX136" fmla="*/ 3918503 w 5138990"/>
                    <a:gd name="connsiteY136" fmla="*/ 3417455 h 3635373"/>
                    <a:gd name="connsiteX137" fmla="*/ 3893790 w 5138990"/>
                    <a:gd name="connsiteY137" fmla="*/ 3454525 h 3635373"/>
                    <a:gd name="connsiteX138" fmla="*/ 3936523 w 5138990"/>
                    <a:gd name="connsiteY138" fmla="*/ 3562004 h 3635373"/>
                    <a:gd name="connsiteX139" fmla="*/ 3771767 w 5138990"/>
                    <a:gd name="connsiteY139" fmla="*/ 3595211 h 3635373"/>
                    <a:gd name="connsiteX140" fmla="*/ 3602248 w 5138990"/>
                    <a:gd name="connsiteY140" fmla="*/ 3574104 h 3635373"/>
                    <a:gd name="connsiteX141" fmla="*/ 3441224 w 5138990"/>
                    <a:gd name="connsiteY141" fmla="*/ 3619925 h 3635373"/>
                    <a:gd name="connsiteX142" fmla="*/ 3380469 w 5138990"/>
                    <a:gd name="connsiteY142" fmla="*/ 3575132 h 3635373"/>
                    <a:gd name="connsiteX143" fmla="*/ 3214168 w 5138990"/>
                    <a:gd name="connsiteY143" fmla="*/ 3602806 h 3635373"/>
                    <a:gd name="connsiteX144" fmla="*/ 3177098 w 5138990"/>
                    <a:gd name="connsiteY144" fmla="*/ 3578093 h 3635373"/>
                    <a:gd name="connsiteX145" fmla="*/ 3164741 w 5138990"/>
                    <a:gd name="connsiteY145" fmla="*/ 3541022 h 3635373"/>
                    <a:gd name="connsiteX146" fmla="*/ 3226525 w 5138990"/>
                    <a:gd name="connsiteY146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32119 w 5138990"/>
                    <a:gd name="connsiteY118" fmla="*/ 2172769 h 3635373"/>
                    <a:gd name="connsiteX119" fmla="*/ 4649354 w 5138990"/>
                    <a:gd name="connsiteY119" fmla="*/ 2463024 h 3635373"/>
                    <a:gd name="connsiteX120" fmla="*/ 4577144 w 5138990"/>
                    <a:gd name="connsiteY120" fmla="*/ 2746329 h 3635373"/>
                    <a:gd name="connsiteX121" fmla="*/ 4483053 w 5138990"/>
                    <a:gd name="connsiteY121" fmla="*/ 2979176 h 3635373"/>
                    <a:gd name="connsiteX122" fmla="*/ 4448814 w 5138990"/>
                    <a:gd name="connsiteY122" fmla="*/ 3155131 h 3635373"/>
                    <a:gd name="connsiteX123" fmla="*/ 4699811 w 5138990"/>
                    <a:gd name="connsiteY123" fmla="*/ 3163755 h 3635373"/>
                    <a:gd name="connsiteX124" fmla="*/ 4838567 w 5138990"/>
                    <a:gd name="connsiteY124" fmla="*/ 3166587 h 3635373"/>
                    <a:gd name="connsiteX125" fmla="*/ 4941282 w 5138990"/>
                    <a:gd name="connsiteY125" fmla="*/ 3177013 h 3635373"/>
                    <a:gd name="connsiteX126" fmla="*/ 5092395 w 5138990"/>
                    <a:gd name="connsiteY126" fmla="*/ 3244460 h 3635373"/>
                    <a:gd name="connsiteX127" fmla="*/ 5138990 w 5138990"/>
                    <a:gd name="connsiteY127" fmla="*/ 3327225 h 3635373"/>
                    <a:gd name="connsiteX128" fmla="*/ 5067682 w 5138990"/>
                    <a:gd name="connsiteY128" fmla="*/ 3355671 h 3635373"/>
                    <a:gd name="connsiteX129" fmla="*/ 4968699 w 5138990"/>
                    <a:gd name="connsiteY129" fmla="*/ 3344215 h 3635373"/>
                    <a:gd name="connsiteX130" fmla="*/ 4746278 w 5138990"/>
                    <a:gd name="connsiteY130" fmla="*/ 3351681 h 3635373"/>
                    <a:gd name="connsiteX131" fmla="*/ 4418952 w 5138990"/>
                    <a:gd name="connsiteY131" fmla="*/ 3377425 h 3635373"/>
                    <a:gd name="connsiteX132" fmla="*/ 4233343 w 5138990"/>
                    <a:gd name="connsiteY132" fmla="*/ 3383345 h 3635373"/>
                    <a:gd name="connsiteX133" fmla="*/ 4054428 w 5138990"/>
                    <a:gd name="connsiteY133" fmla="*/ 3306244 h 3635373"/>
                    <a:gd name="connsiteX134" fmla="*/ 4029714 w 5138990"/>
                    <a:gd name="connsiteY134" fmla="*/ 3343314 h 3635373"/>
                    <a:gd name="connsiteX135" fmla="*/ 3955574 w 5138990"/>
                    <a:gd name="connsiteY135" fmla="*/ 3405098 h 3635373"/>
                    <a:gd name="connsiteX136" fmla="*/ 3918503 w 5138990"/>
                    <a:gd name="connsiteY136" fmla="*/ 3417455 h 3635373"/>
                    <a:gd name="connsiteX137" fmla="*/ 3893790 w 5138990"/>
                    <a:gd name="connsiteY137" fmla="*/ 3454525 h 3635373"/>
                    <a:gd name="connsiteX138" fmla="*/ 3936523 w 5138990"/>
                    <a:gd name="connsiteY138" fmla="*/ 3562004 h 3635373"/>
                    <a:gd name="connsiteX139" fmla="*/ 3771767 w 5138990"/>
                    <a:gd name="connsiteY139" fmla="*/ 3595211 h 3635373"/>
                    <a:gd name="connsiteX140" fmla="*/ 3602248 w 5138990"/>
                    <a:gd name="connsiteY140" fmla="*/ 3574104 h 3635373"/>
                    <a:gd name="connsiteX141" fmla="*/ 3441224 w 5138990"/>
                    <a:gd name="connsiteY141" fmla="*/ 3619925 h 3635373"/>
                    <a:gd name="connsiteX142" fmla="*/ 3380469 w 5138990"/>
                    <a:gd name="connsiteY142" fmla="*/ 3575132 h 3635373"/>
                    <a:gd name="connsiteX143" fmla="*/ 3214168 w 5138990"/>
                    <a:gd name="connsiteY143" fmla="*/ 3602806 h 3635373"/>
                    <a:gd name="connsiteX144" fmla="*/ 3177098 w 5138990"/>
                    <a:gd name="connsiteY144" fmla="*/ 3578093 h 3635373"/>
                    <a:gd name="connsiteX145" fmla="*/ 3164741 w 5138990"/>
                    <a:gd name="connsiteY145" fmla="*/ 3541022 h 3635373"/>
                    <a:gd name="connsiteX146" fmla="*/ 3226525 w 5138990"/>
                    <a:gd name="connsiteY146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32119 w 5138990"/>
                    <a:gd name="connsiteY118" fmla="*/ 2172769 h 3635373"/>
                    <a:gd name="connsiteX119" fmla="*/ 4649354 w 5138990"/>
                    <a:gd name="connsiteY119" fmla="*/ 2463024 h 3635373"/>
                    <a:gd name="connsiteX120" fmla="*/ 4577144 w 5138990"/>
                    <a:gd name="connsiteY120" fmla="*/ 2746329 h 3635373"/>
                    <a:gd name="connsiteX121" fmla="*/ 4483053 w 5138990"/>
                    <a:gd name="connsiteY121" fmla="*/ 2979176 h 3635373"/>
                    <a:gd name="connsiteX122" fmla="*/ 4448814 w 5138990"/>
                    <a:gd name="connsiteY122" fmla="*/ 3155131 h 3635373"/>
                    <a:gd name="connsiteX123" fmla="*/ 4699811 w 5138990"/>
                    <a:gd name="connsiteY123" fmla="*/ 3163755 h 3635373"/>
                    <a:gd name="connsiteX124" fmla="*/ 4838567 w 5138990"/>
                    <a:gd name="connsiteY124" fmla="*/ 3166587 h 3635373"/>
                    <a:gd name="connsiteX125" fmla="*/ 4941282 w 5138990"/>
                    <a:gd name="connsiteY125" fmla="*/ 3177013 h 3635373"/>
                    <a:gd name="connsiteX126" fmla="*/ 5092395 w 5138990"/>
                    <a:gd name="connsiteY126" fmla="*/ 3244460 h 3635373"/>
                    <a:gd name="connsiteX127" fmla="*/ 5138990 w 5138990"/>
                    <a:gd name="connsiteY127" fmla="*/ 3327225 h 3635373"/>
                    <a:gd name="connsiteX128" fmla="*/ 5067682 w 5138990"/>
                    <a:gd name="connsiteY128" fmla="*/ 3355671 h 3635373"/>
                    <a:gd name="connsiteX129" fmla="*/ 4968699 w 5138990"/>
                    <a:gd name="connsiteY129" fmla="*/ 3344215 h 3635373"/>
                    <a:gd name="connsiteX130" fmla="*/ 4746278 w 5138990"/>
                    <a:gd name="connsiteY130" fmla="*/ 3351681 h 3635373"/>
                    <a:gd name="connsiteX131" fmla="*/ 4418952 w 5138990"/>
                    <a:gd name="connsiteY131" fmla="*/ 3377425 h 3635373"/>
                    <a:gd name="connsiteX132" fmla="*/ 4233343 w 5138990"/>
                    <a:gd name="connsiteY132" fmla="*/ 3383345 h 3635373"/>
                    <a:gd name="connsiteX133" fmla="*/ 4054428 w 5138990"/>
                    <a:gd name="connsiteY133" fmla="*/ 3306244 h 3635373"/>
                    <a:gd name="connsiteX134" fmla="*/ 4029714 w 5138990"/>
                    <a:gd name="connsiteY134" fmla="*/ 3343314 h 3635373"/>
                    <a:gd name="connsiteX135" fmla="*/ 3955574 w 5138990"/>
                    <a:gd name="connsiteY135" fmla="*/ 3405098 h 3635373"/>
                    <a:gd name="connsiteX136" fmla="*/ 3918503 w 5138990"/>
                    <a:gd name="connsiteY136" fmla="*/ 3417455 h 3635373"/>
                    <a:gd name="connsiteX137" fmla="*/ 3893790 w 5138990"/>
                    <a:gd name="connsiteY137" fmla="*/ 3454525 h 3635373"/>
                    <a:gd name="connsiteX138" fmla="*/ 3936523 w 5138990"/>
                    <a:gd name="connsiteY138" fmla="*/ 3562004 h 3635373"/>
                    <a:gd name="connsiteX139" fmla="*/ 3771767 w 5138990"/>
                    <a:gd name="connsiteY139" fmla="*/ 3595211 h 3635373"/>
                    <a:gd name="connsiteX140" fmla="*/ 3602248 w 5138990"/>
                    <a:gd name="connsiteY140" fmla="*/ 3574104 h 3635373"/>
                    <a:gd name="connsiteX141" fmla="*/ 3441224 w 5138990"/>
                    <a:gd name="connsiteY141" fmla="*/ 3619925 h 3635373"/>
                    <a:gd name="connsiteX142" fmla="*/ 3380469 w 5138990"/>
                    <a:gd name="connsiteY142" fmla="*/ 3575132 h 3635373"/>
                    <a:gd name="connsiteX143" fmla="*/ 3214168 w 5138990"/>
                    <a:gd name="connsiteY143" fmla="*/ 3602806 h 3635373"/>
                    <a:gd name="connsiteX144" fmla="*/ 3177098 w 5138990"/>
                    <a:gd name="connsiteY144" fmla="*/ 3578093 h 3635373"/>
                    <a:gd name="connsiteX145" fmla="*/ 3164741 w 5138990"/>
                    <a:gd name="connsiteY145" fmla="*/ 3541022 h 3635373"/>
                    <a:gd name="connsiteX146" fmla="*/ 3226525 w 5138990"/>
                    <a:gd name="connsiteY146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32119 w 5138990"/>
                    <a:gd name="connsiteY118" fmla="*/ 2172769 h 3635373"/>
                    <a:gd name="connsiteX119" fmla="*/ 4677929 w 5138990"/>
                    <a:gd name="connsiteY119" fmla="*/ 2463024 h 3635373"/>
                    <a:gd name="connsiteX120" fmla="*/ 4577144 w 5138990"/>
                    <a:gd name="connsiteY120" fmla="*/ 2746329 h 3635373"/>
                    <a:gd name="connsiteX121" fmla="*/ 4483053 w 5138990"/>
                    <a:gd name="connsiteY121" fmla="*/ 2979176 h 3635373"/>
                    <a:gd name="connsiteX122" fmla="*/ 4448814 w 5138990"/>
                    <a:gd name="connsiteY122" fmla="*/ 3155131 h 3635373"/>
                    <a:gd name="connsiteX123" fmla="*/ 4699811 w 5138990"/>
                    <a:gd name="connsiteY123" fmla="*/ 3163755 h 3635373"/>
                    <a:gd name="connsiteX124" fmla="*/ 4838567 w 5138990"/>
                    <a:gd name="connsiteY124" fmla="*/ 3166587 h 3635373"/>
                    <a:gd name="connsiteX125" fmla="*/ 4941282 w 5138990"/>
                    <a:gd name="connsiteY125" fmla="*/ 3177013 h 3635373"/>
                    <a:gd name="connsiteX126" fmla="*/ 5092395 w 5138990"/>
                    <a:gd name="connsiteY126" fmla="*/ 3244460 h 3635373"/>
                    <a:gd name="connsiteX127" fmla="*/ 5138990 w 5138990"/>
                    <a:gd name="connsiteY127" fmla="*/ 3327225 h 3635373"/>
                    <a:gd name="connsiteX128" fmla="*/ 5067682 w 5138990"/>
                    <a:gd name="connsiteY128" fmla="*/ 3355671 h 3635373"/>
                    <a:gd name="connsiteX129" fmla="*/ 4968699 w 5138990"/>
                    <a:gd name="connsiteY129" fmla="*/ 3344215 h 3635373"/>
                    <a:gd name="connsiteX130" fmla="*/ 4746278 w 5138990"/>
                    <a:gd name="connsiteY130" fmla="*/ 3351681 h 3635373"/>
                    <a:gd name="connsiteX131" fmla="*/ 4418952 w 5138990"/>
                    <a:gd name="connsiteY131" fmla="*/ 3377425 h 3635373"/>
                    <a:gd name="connsiteX132" fmla="*/ 4233343 w 5138990"/>
                    <a:gd name="connsiteY132" fmla="*/ 3383345 h 3635373"/>
                    <a:gd name="connsiteX133" fmla="*/ 4054428 w 5138990"/>
                    <a:gd name="connsiteY133" fmla="*/ 3306244 h 3635373"/>
                    <a:gd name="connsiteX134" fmla="*/ 4029714 w 5138990"/>
                    <a:gd name="connsiteY134" fmla="*/ 3343314 h 3635373"/>
                    <a:gd name="connsiteX135" fmla="*/ 3955574 w 5138990"/>
                    <a:gd name="connsiteY135" fmla="*/ 3405098 h 3635373"/>
                    <a:gd name="connsiteX136" fmla="*/ 3918503 w 5138990"/>
                    <a:gd name="connsiteY136" fmla="*/ 3417455 h 3635373"/>
                    <a:gd name="connsiteX137" fmla="*/ 3893790 w 5138990"/>
                    <a:gd name="connsiteY137" fmla="*/ 3454525 h 3635373"/>
                    <a:gd name="connsiteX138" fmla="*/ 3936523 w 5138990"/>
                    <a:gd name="connsiteY138" fmla="*/ 3562004 h 3635373"/>
                    <a:gd name="connsiteX139" fmla="*/ 3771767 w 5138990"/>
                    <a:gd name="connsiteY139" fmla="*/ 3595211 h 3635373"/>
                    <a:gd name="connsiteX140" fmla="*/ 3602248 w 5138990"/>
                    <a:gd name="connsiteY140" fmla="*/ 3574104 h 3635373"/>
                    <a:gd name="connsiteX141" fmla="*/ 3441224 w 5138990"/>
                    <a:gd name="connsiteY141" fmla="*/ 3619925 h 3635373"/>
                    <a:gd name="connsiteX142" fmla="*/ 3380469 w 5138990"/>
                    <a:gd name="connsiteY142" fmla="*/ 3575132 h 3635373"/>
                    <a:gd name="connsiteX143" fmla="*/ 3214168 w 5138990"/>
                    <a:gd name="connsiteY143" fmla="*/ 3602806 h 3635373"/>
                    <a:gd name="connsiteX144" fmla="*/ 3177098 w 5138990"/>
                    <a:gd name="connsiteY144" fmla="*/ 3578093 h 3635373"/>
                    <a:gd name="connsiteX145" fmla="*/ 3164741 w 5138990"/>
                    <a:gd name="connsiteY145" fmla="*/ 3541022 h 3635373"/>
                    <a:gd name="connsiteX146" fmla="*/ 3226525 w 5138990"/>
                    <a:gd name="connsiteY146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32119 w 5138990"/>
                    <a:gd name="connsiteY118" fmla="*/ 2172769 h 3635373"/>
                    <a:gd name="connsiteX119" fmla="*/ 4677929 w 5138990"/>
                    <a:gd name="connsiteY119" fmla="*/ 2463024 h 3635373"/>
                    <a:gd name="connsiteX120" fmla="*/ 4577144 w 5138990"/>
                    <a:gd name="connsiteY120" fmla="*/ 2746329 h 3635373"/>
                    <a:gd name="connsiteX121" fmla="*/ 4454478 w 5138990"/>
                    <a:gd name="connsiteY121" fmla="*/ 2945839 h 3635373"/>
                    <a:gd name="connsiteX122" fmla="*/ 4448814 w 5138990"/>
                    <a:gd name="connsiteY122" fmla="*/ 3155131 h 3635373"/>
                    <a:gd name="connsiteX123" fmla="*/ 4699811 w 5138990"/>
                    <a:gd name="connsiteY123" fmla="*/ 3163755 h 3635373"/>
                    <a:gd name="connsiteX124" fmla="*/ 4838567 w 5138990"/>
                    <a:gd name="connsiteY124" fmla="*/ 3166587 h 3635373"/>
                    <a:gd name="connsiteX125" fmla="*/ 4941282 w 5138990"/>
                    <a:gd name="connsiteY125" fmla="*/ 3177013 h 3635373"/>
                    <a:gd name="connsiteX126" fmla="*/ 5092395 w 5138990"/>
                    <a:gd name="connsiteY126" fmla="*/ 3244460 h 3635373"/>
                    <a:gd name="connsiteX127" fmla="*/ 5138990 w 5138990"/>
                    <a:gd name="connsiteY127" fmla="*/ 3327225 h 3635373"/>
                    <a:gd name="connsiteX128" fmla="*/ 5067682 w 5138990"/>
                    <a:gd name="connsiteY128" fmla="*/ 3355671 h 3635373"/>
                    <a:gd name="connsiteX129" fmla="*/ 4968699 w 5138990"/>
                    <a:gd name="connsiteY129" fmla="*/ 3344215 h 3635373"/>
                    <a:gd name="connsiteX130" fmla="*/ 4746278 w 5138990"/>
                    <a:gd name="connsiteY130" fmla="*/ 3351681 h 3635373"/>
                    <a:gd name="connsiteX131" fmla="*/ 4418952 w 5138990"/>
                    <a:gd name="connsiteY131" fmla="*/ 3377425 h 3635373"/>
                    <a:gd name="connsiteX132" fmla="*/ 4233343 w 5138990"/>
                    <a:gd name="connsiteY132" fmla="*/ 3383345 h 3635373"/>
                    <a:gd name="connsiteX133" fmla="*/ 4054428 w 5138990"/>
                    <a:gd name="connsiteY133" fmla="*/ 3306244 h 3635373"/>
                    <a:gd name="connsiteX134" fmla="*/ 4029714 w 5138990"/>
                    <a:gd name="connsiteY134" fmla="*/ 3343314 h 3635373"/>
                    <a:gd name="connsiteX135" fmla="*/ 3955574 w 5138990"/>
                    <a:gd name="connsiteY135" fmla="*/ 3405098 h 3635373"/>
                    <a:gd name="connsiteX136" fmla="*/ 3918503 w 5138990"/>
                    <a:gd name="connsiteY136" fmla="*/ 3417455 h 3635373"/>
                    <a:gd name="connsiteX137" fmla="*/ 3893790 w 5138990"/>
                    <a:gd name="connsiteY137" fmla="*/ 3454525 h 3635373"/>
                    <a:gd name="connsiteX138" fmla="*/ 3936523 w 5138990"/>
                    <a:gd name="connsiteY138" fmla="*/ 3562004 h 3635373"/>
                    <a:gd name="connsiteX139" fmla="*/ 3771767 w 5138990"/>
                    <a:gd name="connsiteY139" fmla="*/ 3595211 h 3635373"/>
                    <a:gd name="connsiteX140" fmla="*/ 3602248 w 5138990"/>
                    <a:gd name="connsiteY140" fmla="*/ 3574104 h 3635373"/>
                    <a:gd name="connsiteX141" fmla="*/ 3441224 w 5138990"/>
                    <a:gd name="connsiteY141" fmla="*/ 3619925 h 3635373"/>
                    <a:gd name="connsiteX142" fmla="*/ 3380469 w 5138990"/>
                    <a:gd name="connsiteY142" fmla="*/ 3575132 h 3635373"/>
                    <a:gd name="connsiteX143" fmla="*/ 3214168 w 5138990"/>
                    <a:gd name="connsiteY143" fmla="*/ 3602806 h 3635373"/>
                    <a:gd name="connsiteX144" fmla="*/ 3177098 w 5138990"/>
                    <a:gd name="connsiteY144" fmla="*/ 3578093 h 3635373"/>
                    <a:gd name="connsiteX145" fmla="*/ 3164741 w 5138990"/>
                    <a:gd name="connsiteY145" fmla="*/ 3541022 h 3635373"/>
                    <a:gd name="connsiteX146" fmla="*/ 3226525 w 5138990"/>
                    <a:gd name="connsiteY146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32119 w 5138990"/>
                    <a:gd name="connsiteY118" fmla="*/ 2172769 h 3635373"/>
                    <a:gd name="connsiteX119" fmla="*/ 4677929 w 5138990"/>
                    <a:gd name="connsiteY119" fmla="*/ 2463024 h 3635373"/>
                    <a:gd name="connsiteX120" fmla="*/ 4577144 w 5138990"/>
                    <a:gd name="connsiteY120" fmla="*/ 2746329 h 3635373"/>
                    <a:gd name="connsiteX121" fmla="*/ 4454478 w 5138990"/>
                    <a:gd name="connsiteY121" fmla="*/ 2945839 h 3635373"/>
                    <a:gd name="connsiteX122" fmla="*/ 4382139 w 5138990"/>
                    <a:gd name="connsiteY122" fmla="*/ 3155131 h 3635373"/>
                    <a:gd name="connsiteX123" fmla="*/ 4699811 w 5138990"/>
                    <a:gd name="connsiteY123" fmla="*/ 3163755 h 3635373"/>
                    <a:gd name="connsiteX124" fmla="*/ 4838567 w 5138990"/>
                    <a:gd name="connsiteY124" fmla="*/ 3166587 h 3635373"/>
                    <a:gd name="connsiteX125" fmla="*/ 4941282 w 5138990"/>
                    <a:gd name="connsiteY125" fmla="*/ 3177013 h 3635373"/>
                    <a:gd name="connsiteX126" fmla="*/ 5092395 w 5138990"/>
                    <a:gd name="connsiteY126" fmla="*/ 3244460 h 3635373"/>
                    <a:gd name="connsiteX127" fmla="*/ 5138990 w 5138990"/>
                    <a:gd name="connsiteY127" fmla="*/ 3327225 h 3635373"/>
                    <a:gd name="connsiteX128" fmla="*/ 5067682 w 5138990"/>
                    <a:gd name="connsiteY128" fmla="*/ 3355671 h 3635373"/>
                    <a:gd name="connsiteX129" fmla="*/ 4968699 w 5138990"/>
                    <a:gd name="connsiteY129" fmla="*/ 3344215 h 3635373"/>
                    <a:gd name="connsiteX130" fmla="*/ 4746278 w 5138990"/>
                    <a:gd name="connsiteY130" fmla="*/ 3351681 h 3635373"/>
                    <a:gd name="connsiteX131" fmla="*/ 4418952 w 5138990"/>
                    <a:gd name="connsiteY131" fmla="*/ 3377425 h 3635373"/>
                    <a:gd name="connsiteX132" fmla="*/ 4233343 w 5138990"/>
                    <a:gd name="connsiteY132" fmla="*/ 3383345 h 3635373"/>
                    <a:gd name="connsiteX133" fmla="*/ 4054428 w 5138990"/>
                    <a:gd name="connsiteY133" fmla="*/ 3306244 h 3635373"/>
                    <a:gd name="connsiteX134" fmla="*/ 4029714 w 5138990"/>
                    <a:gd name="connsiteY134" fmla="*/ 3343314 h 3635373"/>
                    <a:gd name="connsiteX135" fmla="*/ 3955574 w 5138990"/>
                    <a:gd name="connsiteY135" fmla="*/ 3405098 h 3635373"/>
                    <a:gd name="connsiteX136" fmla="*/ 3918503 w 5138990"/>
                    <a:gd name="connsiteY136" fmla="*/ 3417455 h 3635373"/>
                    <a:gd name="connsiteX137" fmla="*/ 3893790 w 5138990"/>
                    <a:gd name="connsiteY137" fmla="*/ 3454525 h 3635373"/>
                    <a:gd name="connsiteX138" fmla="*/ 3936523 w 5138990"/>
                    <a:gd name="connsiteY138" fmla="*/ 3562004 h 3635373"/>
                    <a:gd name="connsiteX139" fmla="*/ 3771767 w 5138990"/>
                    <a:gd name="connsiteY139" fmla="*/ 3595211 h 3635373"/>
                    <a:gd name="connsiteX140" fmla="*/ 3602248 w 5138990"/>
                    <a:gd name="connsiteY140" fmla="*/ 3574104 h 3635373"/>
                    <a:gd name="connsiteX141" fmla="*/ 3441224 w 5138990"/>
                    <a:gd name="connsiteY141" fmla="*/ 3619925 h 3635373"/>
                    <a:gd name="connsiteX142" fmla="*/ 3380469 w 5138990"/>
                    <a:gd name="connsiteY142" fmla="*/ 3575132 h 3635373"/>
                    <a:gd name="connsiteX143" fmla="*/ 3214168 w 5138990"/>
                    <a:gd name="connsiteY143" fmla="*/ 3602806 h 3635373"/>
                    <a:gd name="connsiteX144" fmla="*/ 3177098 w 5138990"/>
                    <a:gd name="connsiteY144" fmla="*/ 3578093 h 3635373"/>
                    <a:gd name="connsiteX145" fmla="*/ 3164741 w 5138990"/>
                    <a:gd name="connsiteY145" fmla="*/ 3541022 h 3635373"/>
                    <a:gd name="connsiteX146" fmla="*/ 3226525 w 5138990"/>
                    <a:gd name="connsiteY146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32119 w 5138990"/>
                    <a:gd name="connsiteY118" fmla="*/ 2172769 h 3635373"/>
                    <a:gd name="connsiteX119" fmla="*/ 4677929 w 5138990"/>
                    <a:gd name="connsiteY119" fmla="*/ 2463024 h 3635373"/>
                    <a:gd name="connsiteX120" fmla="*/ 4577144 w 5138990"/>
                    <a:gd name="connsiteY120" fmla="*/ 2746329 h 3635373"/>
                    <a:gd name="connsiteX121" fmla="*/ 4454478 w 5138990"/>
                    <a:gd name="connsiteY121" fmla="*/ 2945839 h 3635373"/>
                    <a:gd name="connsiteX122" fmla="*/ 4382139 w 5138990"/>
                    <a:gd name="connsiteY122" fmla="*/ 3155131 h 3635373"/>
                    <a:gd name="connsiteX123" fmla="*/ 4699811 w 5138990"/>
                    <a:gd name="connsiteY123" fmla="*/ 3163755 h 3635373"/>
                    <a:gd name="connsiteX124" fmla="*/ 4838567 w 5138990"/>
                    <a:gd name="connsiteY124" fmla="*/ 3166587 h 3635373"/>
                    <a:gd name="connsiteX125" fmla="*/ 4941282 w 5138990"/>
                    <a:gd name="connsiteY125" fmla="*/ 3177013 h 3635373"/>
                    <a:gd name="connsiteX126" fmla="*/ 5092395 w 5138990"/>
                    <a:gd name="connsiteY126" fmla="*/ 3244460 h 3635373"/>
                    <a:gd name="connsiteX127" fmla="*/ 5138990 w 5138990"/>
                    <a:gd name="connsiteY127" fmla="*/ 3327225 h 3635373"/>
                    <a:gd name="connsiteX128" fmla="*/ 5067682 w 5138990"/>
                    <a:gd name="connsiteY128" fmla="*/ 3355671 h 3635373"/>
                    <a:gd name="connsiteX129" fmla="*/ 4968699 w 5138990"/>
                    <a:gd name="connsiteY129" fmla="*/ 3344215 h 3635373"/>
                    <a:gd name="connsiteX130" fmla="*/ 4746278 w 5138990"/>
                    <a:gd name="connsiteY130" fmla="*/ 3351681 h 3635373"/>
                    <a:gd name="connsiteX131" fmla="*/ 4418952 w 5138990"/>
                    <a:gd name="connsiteY131" fmla="*/ 3377425 h 3635373"/>
                    <a:gd name="connsiteX132" fmla="*/ 4233343 w 5138990"/>
                    <a:gd name="connsiteY132" fmla="*/ 3383345 h 3635373"/>
                    <a:gd name="connsiteX133" fmla="*/ 4054428 w 5138990"/>
                    <a:gd name="connsiteY133" fmla="*/ 3306244 h 3635373"/>
                    <a:gd name="connsiteX134" fmla="*/ 4029714 w 5138990"/>
                    <a:gd name="connsiteY134" fmla="*/ 3343314 h 3635373"/>
                    <a:gd name="connsiteX135" fmla="*/ 3955574 w 5138990"/>
                    <a:gd name="connsiteY135" fmla="*/ 3405098 h 3635373"/>
                    <a:gd name="connsiteX136" fmla="*/ 3918503 w 5138990"/>
                    <a:gd name="connsiteY136" fmla="*/ 3417455 h 3635373"/>
                    <a:gd name="connsiteX137" fmla="*/ 3893790 w 5138990"/>
                    <a:gd name="connsiteY137" fmla="*/ 3454525 h 3635373"/>
                    <a:gd name="connsiteX138" fmla="*/ 3936523 w 5138990"/>
                    <a:gd name="connsiteY138" fmla="*/ 3562004 h 3635373"/>
                    <a:gd name="connsiteX139" fmla="*/ 3771767 w 5138990"/>
                    <a:gd name="connsiteY139" fmla="*/ 3595211 h 3635373"/>
                    <a:gd name="connsiteX140" fmla="*/ 3602248 w 5138990"/>
                    <a:gd name="connsiteY140" fmla="*/ 3574104 h 3635373"/>
                    <a:gd name="connsiteX141" fmla="*/ 3441224 w 5138990"/>
                    <a:gd name="connsiteY141" fmla="*/ 3619925 h 3635373"/>
                    <a:gd name="connsiteX142" fmla="*/ 3380469 w 5138990"/>
                    <a:gd name="connsiteY142" fmla="*/ 3575132 h 3635373"/>
                    <a:gd name="connsiteX143" fmla="*/ 3214168 w 5138990"/>
                    <a:gd name="connsiteY143" fmla="*/ 3602806 h 3635373"/>
                    <a:gd name="connsiteX144" fmla="*/ 3177098 w 5138990"/>
                    <a:gd name="connsiteY144" fmla="*/ 3578093 h 3635373"/>
                    <a:gd name="connsiteX145" fmla="*/ 3164741 w 5138990"/>
                    <a:gd name="connsiteY145" fmla="*/ 3541022 h 3635373"/>
                    <a:gd name="connsiteX146" fmla="*/ 3226525 w 5138990"/>
                    <a:gd name="connsiteY146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71119 w 5138990"/>
                    <a:gd name="connsiteY117" fmla="*/ 1984071 h 3635373"/>
                    <a:gd name="connsiteX118" fmla="*/ 4732119 w 5138990"/>
                    <a:gd name="connsiteY118" fmla="*/ 2172769 h 3635373"/>
                    <a:gd name="connsiteX119" fmla="*/ 4677929 w 5138990"/>
                    <a:gd name="connsiteY119" fmla="*/ 2463024 h 3635373"/>
                    <a:gd name="connsiteX120" fmla="*/ 4577144 w 5138990"/>
                    <a:gd name="connsiteY120" fmla="*/ 2746329 h 3635373"/>
                    <a:gd name="connsiteX121" fmla="*/ 4382139 w 5138990"/>
                    <a:gd name="connsiteY121" fmla="*/ 3155131 h 3635373"/>
                    <a:gd name="connsiteX122" fmla="*/ 4699811 w 5138990"/>
                    <a:gd name="connsiteY122" fmla="*/ 3163755 h 3635373"/>
                    <a:gd name="connsiteX123" fmla="*/ 4838567 w 5138990"/>
                    <a:gd name="connsiteY123" fmla="*/ 3166587 h 3635373"/>
                    <a:gd name="connsiteX124" fmla="*/ 4941282 w 5138990"/>
                    <a:gd name="connsiteY124" fmla="*/ 3177013 h 3635373"/>
                    <a:gd name="connsiteX125" fmla="*/ 5092395 w 5138990"/>
                    <a:gd name="connsiteY125" fmla="*/ 3244460 h 3635373"/>
                    <a:gd name="connsiteX126" fmla="*/ 5138990 w 5138990"/>
                    <a:gd name="connsiteY126" fmla="*/ 3327225 h 3635373"/>
                    <a:gd name="connsiteX127" fmla="*/ 5067682 w 5138990"/>
                    <a:gd name="connsiteY127" fmla="*/ 3355671 h 3635373"/>
                    <a:gd name="connsiteX128" fmla="*/ 4968699 w 5138990"/>
                    <a:gd name="connsiteY128" fmla="*/ 3344215 h 3635373"/>
                    <a:gd name="connsiteX129" fmla="*/ 4746278 w 5138990"/>
                    <a:gd name="connsiteY129" fmla="*/ 3351681 h 3635373"/>
                    <a:gd name="connsiteX130" fmla="*/ 4418952 w 5138990"/>
                    <a:gd name="connsiteY130" fmla="*/ 3377425 h 3635373"/>
                    <a:gd name="connsiteX131" fmla="*/ 4233343 w 5138990"/>
                    <a:gd name="connsiteY131" fmla="*/ 3383345 h 3635373"/>
                    <a:gd name="connsiteX132" fmla="*/ 4054428 w 5138990"/>
                    <a:gd name="connsiteY132" fmla="*/ 3306244 h 3635373"/>
                    <a:gd name="connsiteX133" fmla="*/ 4029714 w 5138990"/>
                    <a:gd name="connsiteY133" fmla="*/ 3343314 h 3635373"/>
                    <a:gd name="connsiteX134" fmla="*/ 3955574 w 5138990"/>
                    <a:gd name="connsiteY134" fmla="*/ 3405098 h 3635373"/>
                    <a:gd name="connsiteX135" fmla="*/ 3918503 w 5138990"/>
                    <a:gd name="connsiteY135" fmla="*/ 3417455 h 3635373"/>
                    <a:gd name="connsiteX136" fmla="*/ 3893790 w 5138990"/>
                    <a:gd name="connsiteY136" fmla="*/ 3454525 h 3635373"/>
                    <a:gd name="connsiteX137" fmla="*/ 3936523 w 5138990"/>
                    <a:gd name="connsiteY137" fmla="*/ 3562004 h 3635373"/>
                    <a:gd name="connsiteX138" fmla="*/ 3771767 w 5138990"/>
                    <a:gd name="connsiteY138" fmla="*/ 3595211 h 3635373"/>
                    <a:gd name="connsiteX139" fmla="*/ 3602248 w 5138990"/>
                    <a:gd name="connsiteY139" fmla="*/ 3574104 h 3635373"/>
                    <a:gd name="connsiteX140" fmla="*/ 3441224 w 5138990"/>
                    <a:gd name="connsiteY140" fmla="*/ 3619925 h 3635373"/>
                    <a:gd name="connsiteX141" fmla="*/ 3380469 w 5138990"/>
                    <a:gd name="connsiteY141" fmla="*/ 3575132 h 3635373"/>
                    <a:gd name="connsiteX142" fmla="*/ 3214168 w 5138990"/>
                    <a:gd name="connsiteY142" fmla="*/ 3602806 h 3635373"/>
                    <a:gd name="connsiteX143" fmla="*/ 3177098 w 5138990"/>
                    <a:gd name="connsiteY143" fmla="*/ 3578093 h 3635373"/>
                    <a:gd name="connsiteX144" fmla="*/ 3164741 w 5138990"/>
                    <a:gd name="connsiteY144" fmla="*/ 3541022 h 3635373"/>
                    <a:gd name="connsiteX145" fmla="*/ 3226525 w 5138990"/>
                    <a:gd name="connsiteY145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684622 w 5138990"/>
                    <a:gd name="connsiteY114" fmla="*/ 1736936 h 3635373"/>
                    <a:gd name="connsiteX115" fmla="*/ 4734049 w 5138990"/>
                    <a:gd name="connsiteY115" fmla="*/ 1835790 h 3635373"/>
                    <a:gd name="connsiteX116" fmla="*/ 4758763 w 5138990"/>
                    <a:gd name="connsiteY116" fmla="*/ 1947001 h 3635373"/>
                    <a:gd name="connsiteX117" fmla="*/ 4732119 w 5138990"/>
                    <a:gd name="connsiteY117" fmla="*/ 2172769 h 3635373"/>
                    <a:gd name="connsiteX118" fmla="*/ 4677929 w 5138990"/>
                    <a:gd name="connsiteY118" fmla="*/ 2463024 h 3635373"/>
                    <a:gd name="connsiteX119" fmla="*/ 4577144 w 5138990"/>
                    <a:gd name="connsiteY119" fmla="*/ 2746329 h 3635373"/>
                    <a:gd name="connsiteX120" fmla="*/ 4382139 w 5138990"/>
                    <a:gd name="connsiteY120" fmla="*/ 3155131 h 3635373"/>
                    <a:gd name="connsiteX121" fmla="*/ 4699811 w 5138990"/>
                    <a:gd name="connsiteY121" fmla="*/ 3163755 h 3635373"/>
                    <a:gd name="connsiteX122" fmla="*/ 4838567 w 5138990"/>
                    <a:gd name="connsiteY122" fmla="*/ 3166587 h 3635373"/>
                    <a:gd name="connsiteX123" fmla="*/ 4941282 w 5138990"/>
                    <a:gd name="connsiteY123" fmla="*/ 3177013 h 3635373"/>
                    <a:gd name="connsiteX124" fmla="*/ 5092395 w 5138990"/>
                    <a:gd name="connsiteY124" fmla="*/ 3244460 h 3635373"/>
                    <a:gd name="connsiteX125" fmla="*/ 5138990 w 5138990"/>
                    <a:gd name="connsiteY125" fmla="*/ 3327225 h 3635373"/>
                    <a:gd name="connsiteX126" fmla="*/ 5067682 w 5138990"/>
                    <a:gd name="connsiteY126" fmla="*/ 3355671 h 3635373"/>
                    <a:gd name="connsiteX127" fmla="*/ 4968699 w 5138990"/>
                    <a:gd name="connsiteY127" fmla="*/ 3344215 h 3635373"/>
                    <a:gd name="connsiteX128" fmla="*/ 4746278 w 5138990"/>
                    <a:gd name="connsiteY128" fmla="*/ 3351681 h 3635373"/>
                    <a:gd name="connsiteX129" fmla="*/ 4418952 w 5138990"/>
                    <a:gd name="connsiteY129" fmla="*/ 3377425 h 3635373"/>
                    <a:gd name="connsiteX130" fmla="*/ 4233343 w 5138990"/>
                    <a:gd name="connsiteY130" fmla="*/ 3383345 h 3635373"/>
                    <a:gd name="connsiteX131" fmla="*/ 4054428 w 5138990"/>
                    <a:gd name="connsiteY131" fmla="*/ 3306244 h 3635373"/>
                    <a:gd name="connsiteX132" fmla="*/ 4029714 w 5138990"/>
                    <a:gd name="connsiteY132" fmla="*/ 3343314 h 3635373"/>
                    <a:gd name="connsiteX133" fmla="*/ 3955574 w 5138990"/>
                    <a:gd name="connsiteY133" fmla="*/ 3405098 h 3635373"/>
                    <a:gd name="connsiteX134" fmla="*/ 3918503 w 5138990"/>
                    <a:gd name="connsiteY134" fmla="*/ 3417455 h 3635373"/>
                    <a:gd name="connsiteX135" fmla="*/ 3893790 w 5138990"/>
                    <a:gd name="connsiteY135" fmla="*/ 3454525 h 3635373"/>
                    <a:gd name="connsiteX136" fmla="*/ 3936523 w 5138990"/>
                    <a:gd name="connsiteY136" fmla="*/ 3562004 h 3635373"/>
                    <a:gd name="connsiteX137" fmla="*/ 3771767 w 5138990"/>
                    <a:gd name="connsiteY137" fmla="*/ 3595211 h 3635373"/>
                    <a:gd name="connsiteX138" fmla="*/ 3602248 w 5138990"/>
                    <a:gd name="connsiteY138" fmla="*/ 3574104 h 3635373"/>
                    <a:gd name="connsiteX139" fmla="*/ 3441224 w 5138990"/>
                    <a:gd name="connsiteY139" fmla="*/ 3619925 h 3635373"/>
                    <a:gd name="connsiteX140" fmla="*/ 3380469 w 5138990"/>
                    <a:gd name="connsiteY140" fmla="*/ 3575132 h 3635373"/>
                    <a:gd name="connsiteX141" fmla="*/ 3214168 w 5138990"/>
                    <a:gd name="connsiteY141" fmla="*/ 3602806 h 3635373"/>
                    <a:gd name="connsiteX142" fmla="*/ 3177098 w 5138990"/>
                    <a:gd name="connsiteY142" fmla="*/ 3578093 h 3635373"/>
                    <a:gd name="connsiteX143" fmla="*/ 3164741 w 5138990"/>
                    <a:gd name="connsiteY143" fmla="*/ 3541022 h 3635373"/>
                    <a:gd name="connsiteX144" fmla="*/ 3226525 w 5138990"/>
                    <a:gd name="connsiteY144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22838 w 5138990"/>
                    <a:gd name="connsiteY111" fmla="*/ 1539228 h 3635373"/>
                    <a:gd name="connsiteX112" fmla="*/ 4635195 w 5138990"/>
                    <a:gd name="connsiteY112" fmla="*/ 1588655 h 3635373"/>
                    <a:gd name="connsiteX113" fmla="*/ 4659909 w 5138990"/>
                    <a:gd name="connsiteY113" fmla="*/ 1662795 h 3635373"/>
                    <a:gd name="connsiteX114" fmla="*/ 4734049 w 5138990"/>
                    <a:gd name="connsiteY114" fmla="*/ 1835790 h 3635373"/>
                    <a:gd name="connsiteX115" fmla="*/ 4758763 w 5138990"/>
                    <a:gd name="connsiteY115" fmla="*/ 1947001 h 3635373"/>
                    <a:gd name="connsiteX116" fmla="*/ 4732119 w 5138990"/>
                    <a:gd name="connsiteY116" fmla="*/ 2172769 h 3635373"/>
                    <a:gd name="connsiteX117" fmla="*/ 4677929 w 5138990"/>
                    <a:gd name="connsiteY117" fmla="*/ 2463024 h 3635373"/>
                    <a:gd name="connsiteX118" fmla="*/ 4577144 w 5138990"/>
                    <a:gd name="connsiteY118" fmla="*/ 2746329 h 3635373"/>
                    <a:gd name="connsiteX119" fmla="*/ 4382139 w 5138990"/>
                    <a:gd name="connsiteY119" fmla="*/ 3155131 h 3635373"/>
                    <a:gd name="connsiteX120" fmla="*/ 4699811 w 5138990"/>
                    <a:gd name="connsiteY120" fmla="*/ 3163755 h 3635373"/>
                    <a:gd name="connsiteX121" fmla="*/ 4838567 w 5138990"/>
                    <a:gd name="connsiteY121" fmla="*/ 3166587 h 3635373"/>
                    <a:gd name="connsiteX122" fmla="*/ 4941282 w 5138990"/>
                    <a:gd name="connsiteY122" fmla="*/ 3177013 h 3635373"/>
                    <a:gd name="connsiteX123" fmla="*/ 5092395 w 5138990"/>
                    <a:gd name="connsiteY123" fmla="*/ 3244460 h 3635373"/>
                    <a:gd name="connsiteX124" fmla="*/ 5138990 w 5138990"/>
                    <a:gd name="connsiteY124" fmla="*/ 3327225 h 3635373"/>
                    <a:gd name="connsiteX125" fmla="*/ 5067682 w 5138990"/>
                    <a:gd name="connsiteY125" fmla="*/ 3355671 h 3635373"/>
                    <a:gd name="connsiteX126" fmla="*/ 4968699 w 5138990"/>
                    <a:gd name="connsiteY126" fmla="*/ 3344215 h 3635373"/>
                    <a:gd name="connsiteX127" fmla="*/ 4746278 w 5138990"/>
                    <a:gd name="connsiteY127" fmla="*/ 3351681 h 3635373"/>
                    <a:gd name="connsiteX128" fmla="*/ 4418952 w 5138990"/>
                    <a:gd name="connsiteY128" fmla="*/ 3377425 h 3635373"/>
                    <a:gd name="connsiteX129" fmla="*/ 4233343 w 5138990"/>
                    <a:gd name="connsiteY129" fmla="*/ 3383345 h 3635373"/>
                    <a:gd name="connsiteX130" fmla="*/ 4054428 w 5138990"/>
                    <a:gd name="connsiteY130" fmla="*/ 3306244 h 3635373"/>
                    <a:gd name="connsiteX131" fmla="*/ 4029714 w 5138990"/>
                    <a:gd name="connsiteY131" fmla="*/ 3343314 h 3635373"/>
                    <a:gd name="connsiteX132" fmla="*/ 3955574 w 5138990"/>
                    <a:gd name="connsiteY132" fmla="*/ 3405098 h 3635373"/>
                    <a:gd name="connsiteX133" fmla="*/ 3918503 w 5138990"/>
                    <a:gd name="connsiteY133" fmla="*/ 3417455 h 3635373"/>
                    <a:gd name="connsiteX134" fmla="*/ 3893790 w 5138990"/>
                    <a:gd name="connsiteY134" fmla="*/ 3454525 h 3635373"/>
                    <a:gd name="connsiteX135" fmla="*/ 3936523 w 5138990"/>
                    <a:gd name="connsiteY135" fmla="*/ 3562004 h 3635373"/>
                    <a:gd name="connsiteX136" fmla="*/ 3771767 w 5138990"/>
                    <a:gd name="connsiteY136" fmla="*/ 3595211 h 3635373"/>
                    <a:gd name="connsiteX137" fmla="*/ 3602248 w 5138990"/>
                    <a:gd name="connsiteY137" fmla="*/ 3574104 h 3635373"/>
                    <a:gd name="connsiteX138" fmla="*/ 3441224 w 5138990"/>
                    <a:gd name="connsiteY138" fmla="*/ 3619925 h 3635373"/>
                    <a:gd name="connsiteX139" fmla="*/ 3380469 w 5138990"/>
                    <a:gd name="connsiteY139" fmla="*/ 3575132 h 3635373"/>
                    <a:gd name="connsiteX140" fmla="*/ 3214168 w 5138990"/>
                    <a:gd name="connsiteY140" fmla="*/ 3602806 h 3635373"/>
                    <a:gd name="connsiteX141" fmla="*/ 3177098 w 5138990"/>
                    <a:gd name="connsiteY141" fmla="*/ 3578093 h 3635373"/>
                    <a:gd name="connsiteX142" fmla="*/ 3164741 w 5138990"/>
                    <a:gd name="connsiteY142" fmla="*/ 3541022 h 3635373"/>
                    <a:gd name="connsiteX143" fmla="*/ 3226525 w 5138990"/>
                    <a:gd name="connsiteY143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598125 w 5138990"/>
                    <a:gd name="connsiteY110" fmla="*/ 1489801 h 3635373"/>
                    <a:gd name="connsiteX111" fmla="*/ 4635195 w 5138990"/>
                    <a:gd name="connsiteY111" fmla="*/ 1588655 h 3635373"/>
                    <a:gd name="connsiteX112" fmla="*/ 4659909 w 5138990"/>
                    <a:gd name="connsiteY112" fmla="*/ 1662795 h 3635373"/>
                    <a:gd name="connsiteX113" fmla="*/ 4734049 w 5138990"/>
                    <a:gd name="connsiteY113" fmla="*/ 1835790 h 3635373"/>
                    <a:gd name="connsiteX114" fmla="*/ 4758763 w 5138990"/>
                    <a:gd name="connsiteY114" fmla="*/ 1947001 h 3635373"/>
                    <a:gd name="connsiteX115" fmla="*/ 4732119 w 5138990"/>
                    <a:gd name="connsiteY115" fmla="*/ 2172769 h 3635373"/>
                    <a:gd name="connsiteX116" fmla="*/ 4677929 w 5138990"/>
                    <a:gd name="connsiteY116" fmla="*/ 2463024 h 3635373"/>
                    <a:gd name="connsiteX117" fmla="*/ 4577144 w 5138990"/>
                    <a:gd name="connsiteY117" fmla="*/ 2746329 h 3635373"/>
                    <a:gd name="connsiteX118" fmla="*/ 4382139 w 5138990"/>
                    <a:gd name="connsiteY118" fmla="*/ 3155131 h 3635373"/>
                    <a:gd name="connsiteX119" fmla="*/ 4699811 w 5138990"/>
                    <a:gd name="connsiteY119" fmla="*/ 3163755 h 3635373"/>
                    <a:gd name="connsiteX120" fmla="*/ 4838567 w 5138990"/>
                    <a:gd name="connsiteY120" fmla="*/ 3166587 h 3635373"/>
                    <a:gd name="connsiteX121" fmla="*/ 4941282 w 5138990"/>
                    <a:gd name="connsiteY121" fmla="*/ 3177013 h 3635373"/>
                    <a:gd name="connsiteX122" fmla="*/ 5092395 w 5138990"/>
                    <a:gd name="connsiteY122" fmla="*/ 3244460 h 3635373"/>
                    <a:gd name="connsiteX123" fmla="*/ 5138990 w 5138990"/>
                    <a:gd name="connsiteY123" fmla="*/ 3327225 h 3635373"/>
                    <a:gd name="connsiteX124" fmla="*/ 5067682 w 5138990"/>
                    <a:gd name="connsiteY124" fmla="*/ 3355671 h 3635373"/>
                    <a:gd name="connsiteX125" fmla="*/ 4968699 w 5138990"/>
                    <a:gd name="connsiteY125" fmla="*/ 3344215 h 3635373"/>
                    <a:gd name="connsiteX126" fmla="*/ 4746278 w 5138990"/>
                    <a:gd name="connsiteY126" fmla="*/ 3351681 h 3635373"/>
                    <a:gd name="connsiteX127" fmla="*/ 4418952 w 5138990"/>
                    <a:gd name="connsiteY127" fmla="*/ 3377425 h 3635373"/>
                    <a:gd name="connsiteX128" fmla="*/ 4233343 w 5138990"/>
                    <a:gd name="connsiteY128" fmla="*/ 3383345 h 3635373"/>
                    <a:gd name="connsiteX129" fmla="*/ 4054428 w 5138990"/>
                    <a:gd name="connsiteY129" fmla="*/ 3306244 h 3635373"/>
                    <a:gd name="connsiteX130" fmla="*/ 4029714 w 5138990"/>
                    <a:gd name="connsiteY130" fmla="*/ 3343314 h 3635373"/>
                    <a:gd name="connsiteX131" fmla="*/ 3955574 w 5138990"/>
                    <a:gd name="connsiteY131" fmla="*/ 3405098 h 3635373"/>
                    <a:gd name="connsiteX132" fmla="*/ 3918503 w 5138990"/>
                    <a:gd name="connsiteY132" fmla="*/ 3417455 h 3635373"/>
                    <a:gd name="connsiteX133" fmla="*/ 3893790 w 5138990"/>
                    <a:gd name="connsiteY133" fmla="*/ 3454525 h 3635373"/>
                    <a:gd name="connsiteX134" fmla="*/ 3936523 w 5138990"/>
                    <a:gd name="connsiteY134" fmla="*/ 3562004 h 3635373"/>
                    <a:gd name="connsiteX135" fmla="*/ 3771767 w 5138990"/>
                    <a:gd name="connsiteY135" fmla="*/ 3595211 h 3635373"/>
                    <a:gd name="connsiteX136" fmla="*/ 3602248 w 5138990"/>
                    <a:gd name="connsiteY136" fmla="*/ 3574104 h 3635373"/>
                    <a:gd name="connsiteX137" fmla="*/ 3441224 w 5138990"/>
                    <a:gd name="connsiteY137" fmla="*/ 3619925 h 3635373"/>
                    <a:gd name="connsiteX138" fmla="*/ 3380469 w 5138990"/>
                    <a:gd name="connsiteY138" fmla="*/ 3575132 h 3635373"/>
                    <a:gd name="connsiteX139" fmla="*/ 3214168 w 5138990"/>
                    <a:gd name="connsiteY139" fmla="*/ 3602806 h 3635373"/>
                    <a:gd name="connsiteX140" fmla="*/ 3177098 w 5138990"/>
                    <a:gd name="connsiteY140" fmla="*/ 3578093 h 3635373"/>
                    <a:gd name="connsiteX141" fmla="*/ 3164741 w 5138990"/>
                    <a:gd name="connsiteY141" fmla="*/ 3541022 h 3635373"/>
                    <a:gd name="connsiteX142" fmla="*/ 3226525 w 5138990"/>
                    <a:gd name="connsiteY142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635195 w 5138990"/>
                    <a:gd name="connsiteY110" fmla="*/ 1588655 h 3635373"/>
                    <a:gd name="connsiteX111" fmla="*/ 4659909 w 5138990"/>
                    <a:gd name="connsiteY111" fmla="*/ 1662795 h 3635373"/>
                    <a:gd name="connsiteX112" fmla="*/ 4734049 w 5138990"/>
                    <a:gd name="connsiteY112" fmla="*/ 1835790 h 3635373"/>
                    <a:gd name="connsiteX113" fmla="*/ 4758763 w 5138990"/>
                    <a:gd name="connsiteY113" fmla="*/ 1947001 h 3635373"/>
                    <a:gd name="connsiteX114" fmla="*/ 4732119 w 5138990"/>
                    <a:gd name="connsiteY114" fmla="*/ 2172769 h 3635373"/>
                    <a:gd name="connsiteX115" fmla="*/ 4677929 w 5138990"/>
                    <a:gd name="connsiteY115" fmla="*/ 2463024 h 3635373"/>
                    <a:gd name="connsiteX116" fmla="*/ 4577144 w 5138990"/>
                    <a:gd name="connsiteY116" fmla="*/ 2746329 h 3635373"/>
                    <a:gd name="connsiteX117" fmla="*/ 4382139 w 5138990"/>
                    <a:gd name="connsiteY117" fmla="*/ 3155131 h 3635373"/>
                    <a:gd name="connsiteX118" fmla="*/ 4699811 w 5138990"/>
                    <a:gd name="connsiteY118" fmla="*/ 3163755 h 3635373"/>
                    <a:gd name="connsiteX119" fmla="*/ 4838567 w 5138990"/>
                    <a:gd name="connsiteY119" fmla="*/ 3166587 h 3635373"/>
                    <a:gd name="connsiteX120" fmla="*/ 4941282 w 5138990"/>
                    <a:gd name="connsiteY120" fmla="*/ 3177013 h 3635373"/>
                    <a:gd name="connsiteX121" fmla="*/ 5092395 w 5138990"/>
                    <a:gd name="connsiteY121" fmla="*/ 3244460 h 3635373"/>
                    <a:gd name="connsiteX122" fmla="*/ 5138990 w 5138990"/>
                    <a:gd name="connsiteY122" fmla="*/ 3327225 h 3635373"/>
                    <a:gd name="connsiteX123" fmla="*/ 5067682 w 5138990"/>
                    <a:gd name="connsiteY123" fmla="*/ 3355671 h 3635373"/>
                    <a:gd name="connsiteX124" fmla="*/ 4968699 w 5138990"/>
                    <a:gd name="connsiteY124" fmla="*/ 3344215 h 3635373"/>
                    <a:gd name="connsiteX125" fmla="*/ 4746278 w 5138990"/>
                    <a:gd name="connsiteY125" fmla="*/ 3351681 h 3635373"/>
                    <a:gd name="connsiteX126" fmla="*/ 4418952 w 5138990"/>
                    <a:gd name="connsiteY126" fmla="*/ 3377425 h 3635373"/>
                    <a:gd name="connsiteX127" fmla="*/ 4233343 w 5138990"/>
                    <a:gd name="connsiteY127" fmla="*/ 3383345 h 3635373"/>
                    <a:gd name="connsiteX128" fmla="*/ 4054428 w 5138990"/>
                    <a:gd name="connsiteY128" fmla="*/ 3306244 h 3635373"/>
                    <a:gd name="connsiteX129" fmla="*/ 4029714 w 5138990"/>
                    <a:gd name="connsiteY129" fmla="*/ 3343314 h 3635373"/>
                    <a:gd name="connsiteX130" fmla="*/ 3955574 w 5138990"/>
                    <a:gd name="connsiteY130" fmla="*/ 3405098 h 3635373"/>
                    <a:gd name="connsiteX131" fmla="*/ 3918503 w 5138990"/>
                    <a:gd name="connsiteY131" fmla="*/ 3417455 h 3635373"/>
                    <a:gd name="connsiteX132" fmla="*/ 3893790 w 5138990"/>
                    <a:gd name="connsiteY132" fmla="*/ 3454525 h 3635373"/>
                    <a:gd name="connsiteX133" fmla="*/ 3936523 w 5138990"/>
                    <a:gd name="connsiteY133" fmla="*/ 3562004 h 3635373"/>
                    <a:gd name="connsiteX134" fmla="*/ 3771767 w 5138990"/>
                    <a:gd name="connsiteY134" fmla="*/ 3595211 h 3635373"/>
                    <a:gd name="connsiteX135" fmla="*/ 3602248 w 5138990"/>
                    <a:gd name="connsiteY135" fmla="*/ 3574104 h 3635373"/>
                    <a:gd name="connsiteX136" fmla="*/ 3441224 w 5138990"/>
                    <a:gd name="connsiteY136" fmla="*/ 3619925 h 3635373"/>
                    <a:gd name="connsiteX137" fmla="*/ 3380469 w 5138990"/>
                    <a:gd name="connsiteY137" fmla="*/ 3575132 h 3635373"/>
                    <a:gd name="connsiteX138" fmla="*/ 3214168 w 5138990"/>
                    <a:gd name="connsiteY138" fmla="*/ 3602806 h 3635373"/>
                    <a:gd name="connsiteX139" fmla="*/ 3177098 w 5138990"/>
                    <a:gd name="connsiteY139" fmla="*/ 3578093 h 3635373"/>
                    <a:gd name="connsiteX140" fmla="*/ 3164741 w 5138990"/>
                    <a:gd name="connsiteY140" fmla="*/ 3541022 h 3635373"/>
                    <a:gd name="connsiteX141" fmla="*/ 3226525 w 5138990"/>
                    <a:gd name="connsiteY141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659909 w 5138990"/>
                    <a:gd name="connsiteY110" fmla="*/ 1662795 h 3635373"/>
                    <a:gd name="connsiteX111" fmla="*/ 4734049 w 5138990"/>
                    <a:gd name="connsiteY111" fmla="*/ 1835790 h 3635373"/>
                    <a:gd name="connsiteX112" fmla="*/ 4758763 w 5138990"/>
                    <a:gd name="connsiteY112" fmla="*/ 1947001 h 3635373"/>
                    <a:gd name="connsiteX113" fmla="*/ 4732119 w 5138990"/>
                    <a:gd name="connsiteY113" fmla="*/ 2172769 h 3635373"/>
                    <a:gd name="connsiteX114" fmla="*/ 4677929 w 5138990"/>
                    <a:gd name="connsiteY114" fmla="*/ 2463024 h 3635373"/>
                    <a:gd name="connsiteX115" fmla="*/ 4577144 w 5138990"/>
                    <a:gd name="connsiteY115" fmla="*/ 2746329 h 3635373"/>
                    <a:gd name="connsiteX116" fmla="*/ 4382139 w 5138990"/>
                    <a:gd name="connsiteY116" fmla="*/ 3155131 h 3635373"/>
                    <a:gd name="connsiteX117" fmla="*/ 4699811 w 5138990"/>
                    <a:gd name="connsiteY117" fmla="*/ 3163755 h 3635373"/>
                    <a:gd name="connsiteX118" fmla="*/ 4838567 w 5138990"/>
                    <a:gd name="connsiteY118" fmla="*/ 3166587 h 3635373"/>
                    <a:gd name="connsiteX119" fmla="*/ 4941282 w 5138990"/>
                    <a:gd name="connsiteY119" fmla="*/ 3177013 h 3635373"/>
                    <a:gd name="connsiteX120" fmla="*/ 5092395 w 5138990"/>
                    <a:gd name="connsiteY120" fmla="*/ 3244460 h 3635373"/>
                    <a:gd name="connsiteX121" fmla="*/ 5138990 w 5138990"/>
                    <a:gd name="connsiteY121" fmla="*/ 3327225 h 3635373"/>
                    <a:gd name="connsiteX122" fmla="*/ 5067682 w 5138990"/>
                    <a:gd name="connsiteY122" fmla="*/ 3355671 h 3635373"/>
                    <a:gd name="connsiteX123" fmla="*/ 4968699 w 5138990"/>
                    <a:gd name="connsiteY123" fmla="*/ 3344215 h 3635373"/>
                    <a:gd name="connsiteX124" fmla="*/ 4746278 w 5138990"/>
                    <a:gd name="connsiteY124" fmla="*/ 3351681 h 3635373"/>
                    <a:gd name="connsiteX125" fmla="*/ 4418952 w 5138990"/>
                    <a:gd name="connsiteY125" fmla="*/ 3377425 h 3635373"/>
                    <a:gd name="connsiteX126" fmla="*/ 4233343 w 5138990"/>
                    <a:gd name="connsiteY126" fmla="*/ 3383345 h 3635373"/>
                    <a:gd name="connsiteX127" fmla="*/ 4054428 w 5138990"/>
                    <a:gd name="connsiteY127" fmla="*/ 3306244 h 3635373"/>
                    <a:gd name="connsiteX128" fmla="*/ 4029714 w 5138990"/>
                    <a:gd name="connsiteY128" fmla="*/ 3343314 h 3635373"/>
                    <a:gd name="connsiteX129" fmla="*/ 3955574 w 5138990"/>
                    <a:gd name="connsiteY129" fmla="*/ 3405098 h 3635373"/>
                    <a:gd name="connsiteX130" fmla="*/ 3918503 w 5138990"/>
                    <a:gd name="connsiteY130" fmla="*/ 3417455 h 3635373"/>
                    <a:gd name="connsiteX131" fmla="*/ 3893790 w 5138990"/>
                    <a:gd name="connsiteY131" fmla="*/ 3454525 h 3635373"/>
                    <a:gd name="connsiteX132" fmla="*/ 3936523 w 5138990"/>
                    <a:gd name="connsiteY132" fmla="*/ 3562004 h 3635373"/>
                    <a:gd name="connsiteX133" fmla="*/ 3771767 w 5138990"/>
                    <a:gd name="connsiteY133" fmla="*/ 3595211 h 3635373"/>
                    <a:gd name="connsiteX134" fmla="*/ 3602248 w 5138990"/>
                    <a:gd name="connsiteY134" fmla="*/ 3574104 h 3635373"/>
                    <a:gd name="connsiteX135" fmla="*/ 3441224 w 5138990"/>
                    <a:gd name="connsiteY135" fmla="*/ 3619925 h 3635373"/>
                    <a:gd name="connsiteX136" fmla="*/ 3380469 w 5138990"/>
                    <a:gd name="connsiteY136" fmla="*/ 3575132 h 3635373"/>
                    <a:gd name="connsiteX137" fmla="*/ 3214168 w 5138990"/>
                    <a:gd name="connsiteY137" fmla="*/ 3602806 h 3635373"/>
                    <a:gd name="connsiteX138" fmla="*/ 3177098 w 5138990"/>
                    <a:gd name="connsiteY138" fmla="*/ 3578093 h 3635373"/>
                    <a:gd name="connsiteX139" fmla="*/ 3164741 w 5138990"/>
                    <a:gd name="connsiteY139" fmla="*/ 3541022 h 3635373"/>
                    <a:gd name="connsiteX140" fmla="*/ 3226525 w 5138990"/>
                    <a:gd name="connsiteY140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659909 w 5138990"/>
                    <a:gd name="connsiteY110" fmla="*/ 1662795 h 3635373"/>
                    <a:gd name="connsiteX111" fmla="*/ 4734049 w 5138990"/>
                    <a:gd name="connsiteY111" fmla="*/ 1835790 h 3635373"/>
                    <a:gd name="connsiteX112" fmla="*/ 4758763 w 5138990"/>
                    <a:gd name="connsiteY112" fmla="*/ 1947001 h 3635373"/>
                    <a:gd name="connsiteX113" fmla="*/ 4732119 w 5138990"/>
                    <a:gd name="connsiteY113" fmla="*/ 2172769 h 3635373"/>
                    <a:gd name="connsiteX114" fmla="*/ 4677929 w 5138990"/>
                    <a:gd name="connsiteY114" fmla="*/ 2463024 h 3635373"/>
                    <a:gd name="connsiteX115" fmla="*/ 4577144 w 5138990"/>
                    <a:gd name="connsiteY115" fmla="*/ 2746329 h 3635373"/>
                    <a:gd name="connsiteX116" fmla="*/ 4382139 w 5138990"/>
                    <a:gd name="connsiteY116" fmla="*/ 3155131 h 3635373"/>
                    <a:gd name="connsiteX117" fmla="*/ 4699811 w 5138990"/>
                    <a:gd name="connsiteY117" fmla="*/ 3163755 h 3635373"/>
                    <a:gd name="connsiteX118" fmla="*/ 4838567 w 5138990"/>
                    <a:gd name="connsiteY118" fmla="*/ 3166587 h 3635373"/>
                    <a:gd name="connsiteX119" fmla="*/ 4941282 w 5138990"/>
                    <a:gd name="connsiteY119" fmla="*/ 3177013 h 3635373"/>
                    <a:gd name="connsiteX120" fmla="*/ 5092395 w 5138990"/>
                    <a:gd name="connsiteY120" fmla="*/ 3244460 h 3635373"/>
                    <a:gd name="connsiteX121" fmla="*/ 5138990 w 5138990"/>
                    <a:gd name="connsiteY121" fmla="*/ 3327225 h 3635373"/>
                    <a:gd name="connsiteX122" fmla="*/ 5067682 w 5138990"/>
                    <a:gd name="connsiteY122" fmla="*/ 3355671 h 3635373"/>
                    <a:gd name="connsiteX123" fmla="*/ 4968699 w 5138990"/>
                    <a:gd name="connsiteY123" fmla="*/ 3344215 h 3635373"/>
                    <a:gd name="connsiteX124" fmla="*/ 4746278 w 5138990"/>
                    <a:gd name="connsiteY124" fmla="*/ 3351681 h 3635373"/>
                    <a:gd name="connsiteX125" fmla="*/ 4418952 w 5138990"/>
                    <a:gd name="connsiteY125" fmla="*/ 3377425 h 3635373"/>
                    <a:gd name="connsiteX126" fmla="*/ 4233343 w 5138990"/>
                    <a:gd name="connsiteY126" fmla="*/ 3383345 h 3635373"/>
                    <a:gd name="connsiteX127" fmla="*/ 4054428 w 5138990"/>
                    <a:gd name="connsiteY127" fmla="*/ 3306244 h 3635373"/>
                    <a:gd name="connsiteX128" fmla="*/ 4029714 w 5138990"/>
                    <a:gd name="connsiteY128" fmla="*/ 3343314 h 3635373"/>
                    <a:gd name="connsiteX129" fmla="*/ 3955574 w 5138990"/>
                    <a:gd name="connsiteY129" fmla="*/ 3405098 h 3635373"/>
                    <a:gd name="connsiteX130" fmla="*/ 3918503 w 5138990"/>
                    <a:gd name="connsiteY130" fmla="*/ 3417455 h 3635373"/>
                    <a:gd name="connsiteX131" fmla="*/ 3893790 w 5138990"/>
                    <a:gd name="connsiteY131" fmla="*/ 3454525 h 3635373"/>
                    <a:gd name="connsiteX132" fmla="*/ 3936523 w 5138990"/>
                    <a:gd name="connsiteY132" fmla="*/ 3562004 h 3635373"/>
                    <a:gd name="connsiteX133" fmla="*/ 3771767 w 5138990"/>
                    <a:gd name="connsiteY133" fmla="*/ 3595211 h 3635373"/>
                    <a:gd name="connsiteX134" fmla="*/ 3602248 w 5138990"/>
                    <a:gd name="connsiteY134" fmla="*/ 3574104 h 3635373"/>
                    <a:gd name="connsiteX135" fmla="*/ 3441224 w 5138990"/>
                    <a:gd name="connsiteY135" fmla="*/ 3619925 h 3635373"/>
                    <a:gd name="connsiteX136" fmla="*/ 3380469 w 5138990"/>
                    <a:gd name="connsiteY136" fmla="*/ 3575132 h 3635373"/>
                    <a:gd name="connsiteX137" fmla="*/ 3214168 w 5138990"/>
                    <a:gd name="connsiteY137" fmla="*/ 3602806 h 3635373"/>
                    <a:gd name="connsiteX138" fmla="*/ 3177098 w 5138990"/>
                    <a:gd name="connsiteY138" fmla="*/ 3578093 h 3635373"/>
                    <a:gd name="connsiteX139" fmla="*/ 3164741 w 5138990"/>
                    <a:gd name="connsiteY139" fmla="*/ 3541022 h 3635373"/>
                    <a:gd name="connsiteX140" fmla="*/ 3226525 w 5138990"/>
                    <a:gd name="connsiteY140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702772 w 5138990"/>
                    <a:gd name="connsiteY110" fmla="*/ 1638983 h 3635373"/>
                    <a:gd name="connsiteX111" fmla="*/ 4734049 w 5138990"/>
                    <a:gd name="connsiteY111" fmla="*/ 1835790 h 3635373"/>
                    <a:gd name="connsiteX112" fmla="*/ 4758763 w 5138990"/>
                    <a:gd name="connsiteY112" fmla="*/ 1947001 h 3635373"/>
                    <a:gd name="connsiteX113" fmla="*/ 4732119 w 5138990"/>
                    <a:gd name="connsiteY113" fmla="*/ 2172769 h 3635373"/>
                    <a:gd name="connsiteX114" fmla="*/ 4677929 w 5138990"/>
                    <a:gd name="connsiteY114" fmla="*/ 2463024 h 3635373"/>
                    <a:gd name="connsiteX115" fmla="*/ 4577144 w 5138990"/>
                    <a:gd name="connsiteY115" fmla="*/ 2746329 h 3635373"/>
                    <a:gd name="connsiteX116" fmla="*/ 4382139 w 5138990"/>
                    <a:gd name="connsiteY116" fmla="*/ 3155131 h 3635373"/>
                    <a:gd name="connsiteX117" fmla="*/ 4699811 w 5138990"/>
                    <a:gd name="connsiteY117" fmla="*/ 3163755 h 3635373"/>
                    <a:gd name="connsiteX118" fmla="*/ 4838567 w 5138990"/>
                    <a:gd name="connsiteY118" fmla="*/ 3166587 h 3635373"/>
                    <a:gd name="connsiteX119" fmla="*/ 4941282 w 5138990"/>
                    <a:gd name="connsiteY119" fmla="*/ 3177013 h 3635373"/>
                    <a:gd name="connsiteX120" fmla="*/ 5092395 w 5138990"/>
                    <a:gd name="connsiteY120" fmla="*/ 3244460 h 3635373"/>
                    <a:gd name="connsiteX121" fmla="*/ 5138990 w 5138990"/>
                    <a:gd name="connsiteY121" fmla="*/ 3327225 h 3635373"/>
                    <a:gd name="connsiteX122" fmla="*/ 5067682 w 5138990"/>
                    <a:gd name="connsiteY122" fmla="*/ 3355671 h 3635373"/>
                    <a:gd name="connsiteX123" fmla="*/ 4968699 w 5138990"/>
                    <a:gd name="connsiteY123" fmla="*/ 3344215 h 3635373"/>
                    <a:gd name="connsiteX124" fmla="*/ 4746278 w 5138990"/>
                    <a:gd name="connsiteY124" fmla="*/ 3351681 h 3635373"/>
                    <a:gd name="connsiteX125" fmla="*/ 4418952 w 5138990"/>
                    <a:gd name="connsiteY125" fmla="*/ 3377425 h 3635373"/>
                    <a:gd name="connsiteX126" fmla="*/ 4233343 w 5138990"/>
                    <a:gd name="connsiteY126" fmla="*/ 3383345 h 3635373"/>
                    <a:gd name="connsiteX127" fmla="*/ 4054428 w 5138990"/>
                    <a:gd name="connsiteY127" fmla="*/ 3306244 h 3635373"/>
                    <a:gd name="connsiteX128" fmla="*/ 4029714 w 5138990"/>
                    <a:gd name="connsiteY128" fmla="*/ 3343314 h 3635373"/>
                    <a:gd name="connsiteX129" fmla="*/ 3955574 w 5138990"/>
                    <a:gd name="connsiteY129" fmla="*/ 3405098 h 3635373"/>
                    <a:gd name="connsiteX130" fmla="*/ 3918503 w 5138990"/>
                    <a:gd name="connsiteY130" fmla="*/ 3417455 h 3635373"/>
                    <a:gd name="connsiteX131" fmla="*/ 3893790 w 5138990"/>
                    <a:gd name="connsiteY131" fmla="*/ 3454525 h 3635373"/>
                    <a:gd name="connsiteX132" fmla="*/ 3936523 w 5138990"/>
                    <a:gd name="connsiteY132" fmla="*/ 3562004 h 3635373"/>
                    <a:gd name="connsiteX133" fmla="*/ 3771767 w 5138990"/>
                    <a:gd name="connsiteY133" fmla="*/ 3595211 h 3635373"/>
                    <a:gd name="connsiteX134" fmla="*/ 3602248 w 5138990"/>
                    <a:gd name="connsiteY134" fmla="*/ 3574104 h 3635373"/>
                    <a:gd name="connsiteX135" fmla="*/ 3441224 w 5138990"/>
                    <a:gd name="connsiteY135" fmla="*/ 3619925 h 3635373"/>
                    <a:gd name="connsiteX136" fmla="*/ 3380469 w 5138990"/>
                    <a:gd name="connsiteY136" fmla="*/ 3575132 h 3635373"/>
                    <a:gd name="connsiteX137" fmla="*/ 3214168 w 5138990"/>
                    <a:gd name="connsiteY137" fmla="*/ 3602806 h 3635373"/>
                    <a:gd name="connsiteX138" fmla="*/ 3177098 w 5138990"/>
                    <a:gd name="connsiteY138" fmla="*/ 3578093 h 3635373"/>
                    <a:gd name="connsiteX139" fmla="*/ 3164741 w 5138990"/>
                    <a:gd name="connsiteY139" fmla="*/ 3541022 h 3635373"/>
                    <a:gd name="connsiteX140" fmla="*/ 3226525 w 5138990"/>
                    <a:gd name="connsiteY140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740872 w 5138990"/>
                    <a:gd name="connsiteY110" fmla="*/ 1734233 h 3635373"/>
                    <a:gd name="connsiteX111" fmla="*/ 4734049 w 5138990"/>
                    <a:gd name="connsiteY111" fmla="*/ 1835790 h 3635373"/>
                    <a:gd name="connsiteX112" fmla="*/ 4758763 w 5138990"/>
                    <a:gd name="connsiteY112" fmla="*/ 1947001 h 3635373"/>
                    <a:gd name="connsiteX113" fmla="*/ 4732119 w 5138990"/>
                    <a:gd name="connsiteY113" fmla="*/ 2172769 h 3635373"/>
                    <a:gd name="connsiteX114" fmla="*/ 4677929 w 5138990"/>
                    <a:gd name="connsiteY114" fmla="*/ 2463024 h 3635373"/>
                    <a:gd name="connsiteX115" fmla="*/ 4577144 w 5138990"/>
                    <a:gd name="connsiteY115" fmla="*/ 2746329 h 3635373"/>
                    <a:gd name="connsiteX116" fmla="*/ 4382139 w 5138990"/>
                    <a:gd name="connsiteY116" fmla="*/ 3155131 h 3635373"/>
                    <a:gd name="connsiteX117" fmla="*/ 4699811 w 5138990"/>
                    <a:gd name="connsiteY117" fmla="*/ 3163755 h 3635373"/>
                    <a:gd name="connsiteX118" fmla="*/ 4838567 w 5138990"/>
                    <a:gd name="connsiteY118" fmla="*/ 3166587 h 3635373"/>
                    <a:gd name="connsiteX119" fmla="*/ 4941282 w 5138990"/>
                    <a:gd name="connsiteY119" fmla="*/ 3177013 h 3635373"/>
                    <a:gd name="connsiteX120" fmla="*/ 5092395 w 5138990"/>
                    <a:gd name="connsiteY120" fmla="*/ 3244460 h 3635373"/>
                    <a:gd name="connsiteX121" fmla="*/ 5138990 w 5138990"/>
                    <a:gd name="connsiteY121" fmla="*/ 3327225 h 3635373"/>
                    <a:gd name="connsiteX122" fmla="*/ 5067682 w 5138990"/>
                    <a:gd name="connsiteY122" fmla="*/ 3355671 h 3635373"/>
                    <a:gd name="connsiteX123" fmla="*/ 4968699 w 5138990"/>
                    <a:gd name="connsiteY123" fmla="*/ 3344215 h 3635373"/>
                    <a:gd name="connsiteX124" fmla="*/ 4746278 w 5138990"/>
                    <a:gd name="connsiteY124" fmla="*/ 3351681 h 3635373"/>
                    <a:gd name="connsiteX125" fmla="*/ 4418952 w 5138990"/>
                    <a:gd name="connsiteY125" fmla="*/ 3377425 h 3635373"/>
                    <a:gd name="connsiteX126" fmla="*/ 4233343 w 5138990"/>
                    <a:gd name="connsiteY126" fmla="*/ 3383345 h 3635373"/>
                    <a:gd name="connsiteX127" fmla="*/ 4054428 w 5138990"/>
                    <a:gd name="connsiteY127" fmla="*/ 3306244 h 3635373"/>
                    <a:gd name="connsiteX128" fmla="*/ 4029714 w 5138990"/>
                    <a:gd name="connsiteY128" fmla="*/ 3343314 h 3635373"/>
                    <a:gd name="connsiteX129" fmla="*/ 3955574 w 5138990"/>
                    <a:gd name="connsiteY129" fmla="*/ 3405098 h 3635373"/>
                    <a:gd name="connsiteX130" fmla="*/ 3918503 w 5138990"/>
                    <a:gd name="connsiteY130" fmla="*/ 3417455 h 3635373"/>
                    <a:gd name="connsiteX131" fmla="*/ 3893790 w 5138990"/>
                    <a:gd name="connsiteY131" fmla="*/ 3454525 h 3635373"/>
                    <a:gd name="connsiteX132" fmla="*/ 3936523 w 5138990"/>
                    <a:gd name="connsiteY132" fmla="*/ 3562004 h 3635373"/>
                    <a:gd name="connsiteX133" fmla="*/ 3771767 w 5138990"/>
                    <a:gd name="connsiteY133" fmla="*/ 3595211 h 3635373"/>
                    <a:gd name="connsiteX134" fmla="*/ 3602248 w 5138990"/>
                    <a:gd name="connsiteY134" fmla="*/ 3574104 h 3635373"/>
                    <a:gd name="connsiteX135" fmla="*/ 3441224 w 5138990"/>
                    <a:gd name="connsiteY135" fmla="*/ 3619925 h 3635373"/>
                    <a:gd name="connsiteX136" fmla="*/ 3380469 w 5138990"/>
                    <a:gd name="connsiteY136" fmla="*/ 3575132 h 3635373"/>
                    <a:gd name="connsiteX137" fmla="*/ 3214168 w 5138990"/>
                    <a:gd name="connsiteY137" fmla="*/ 3602806 h 3635373"/>
                    <a:gd name="connsiteX138" fmla="*/ 3177098 w 5138990"/>
                    <a:gd name="connsiteY138" fmla="*/ 3578093 h 3635373"/>
                    <a:gd name="connsiteX139" fmla="*/ 3164741 w 5138990"/>
                    <a:gd name="connsiteY139" fmla="*/ 3541022 h 3635373"/>
                    <a:gd name="connsiteX140" fmla="*/ 3226525 w 5138990"/>
                    <a:gd name="connsiteY140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740872 w 5138990"/>
                    <a:gd name="connsiteY110" fmla="*/ 1734233 h 3635373"/>
                    <a:gd name="connsiteX111" fmla="*/ 4758763 w 5138990"/>
                    <a:gd name="connsiteY111" fmla="*/ 1947001 h 3635373"/>
                    <a:gd name="connsiteX112" fmla="*/ 4732119 w 5138990"/>
                    <a:gd name="connsiteY112" fmla="*/ 2172769 h 3635373"/>
                    <a:gd name="connsiteX113" fmla="*/ 4677929 w 5138990"/>
                    <a:gd name="connsiteY113" fmla="*/ 2463024 h 3635373"/>
                    <a:gd name="connsiteX114" fmla="*/ 4577144 w 5138990"/>
                    <a:gd name="connsiteY114" fmla="*/ 2746329 h 3635373"/>
                    <a:gd name="connsiteX115" fmla="*/ 4382139 w 5138990"/>
                    <a:gd name="connsiteY115" fmla="*/ 3155131 h 3635373"/>
                    <a:gd name="connsiteX116" fmla="*/ 4699811 w 5138990"/>
                    <a:gd name="connsiteY116" fmla="*/ 3163755 h 3635373"/>
                    <a:gd name="connsiteX117" fmla="*/ 4838567 w 5138990"/>
                    <a:gd name="connsiteY117" fmla="*/ 3166587 h 3635373"/>
                    <a:gd name="connsiteX118" fmla="*/ 4941282 w 5138990"/>
                    <a:gd name="connsiteY118" fmla="*/ 3177013 h 3635373"/>
                    <a:gd name="connsiteX119" fmla="*/ 5092395 w 5138990"/>
                    <a:gd name="connsiteY119" fmla="*/ 3244460 h 3635373"/>
                    <a:gd name="connsiteX120" fmla="*/ 5138990 w 5138990"/>
                    <a:gd name="connsiteY120" fmla="*/ 3327225 h 3635373"/>
                    <a:gd name="connsiteX121" fmla="*/ 5067682 w 5138990"/>
                    <a:gd name="connsiteY121" fmla="*/ 3355671 h 3635373"/>
                    <a:gd name="connsiteX122" fmla="*/ 4968699 w 5138990"/>
                    <a:gd name="connsiteY122" fmla="*/ 3344215 h 3635373"/>
                    <a:gd name="connsiteX123" fmla="*/ 4746278 w 5138990"/>
                    <a:gd name="connsiteY123" fmla="*/ 3351681 h 3635373"/>
                    <a:gd name="connsiteX124" fmla="*/ 4418952 w 5138990"/>
                    <a:gd name="connsiteY124" fmla="*/ 3377425 h 3635373"/>
                    <a:gd name="connsiteX125" fmla="*/ 4233343 w 5138990"/>
                    <a:gd name="connsiteY125" fmla="*/ 3383345 h 3635373"/>
                    <a:gd name="connsiteX126" fmla="*/ 4054428 w 5138990"/>
                    <a:gd name="connsiteY126" fmla="*/ 3306244 h 3635373"/>
                    <a:gd name="connsiteX127" fmla="*/ 4029714 w 5138990"/>
                    <a:gd name="connsiteY127" fmla="*/ 3343314 h 3635373"/>
                    <a:gd name="connsiteX128" fmla="*/ 3955574 w 5138990"/>
                    <a:gd name="connsiteY128" fmla="*/ 3405098 h 3635373"/>
                    <a:gd name="connsiteX129" fmla="*/ 3918503 w 5138990"/>
                    <a:gd name="connsiteY129" fmla="*/ 3417455 h 3635373"/>
                    <a:gd name="connsiteX130" fmla="*/ 3893790 w 5138990"/>
                    <a:gd name="connsiteY130" fmla="*/ 3454525 h 3635373"/>
                    <a:gd name="connsiteX131" fmla="*/ 3936523 w 5138990"/>
                    <a:gd name="connsiteY131" fmla="*/ 3562004 h 3635373"/>
                    <a:gd name="connsiteX132" fmla="*/ 3771767 w 5138990"/>
                    <a:gd name="connsiteY132" fmla="*/ 3595211 h 3635373"/>
                    <a:gd name="connsiteX133" fmla="*/ 3602248 w 5138990"/>
                    <a:gd name="connsiteY133" fmla="*/ 3574104 h 3635373"/>
                    <a:gd name="connsiteX134" fmla="*/ 3441224 w 5138990"/>
                    <a:gd name="connsiteY134" fmla="*/ 3619925 h 3635373"/>
                    <a:gd name="connsiteX135" fmla="*/ 3380469 w 5138990"/>
                    <a:gd name="connsiteY135" fmla="*/ 3575132 h 3635373"/>
                    <a:gd name="connsiteX136" fmla="*/ 3214168 w 5138990"/>
                    <a:gd name="connsiteY136" fmla="*/ 3602806 h 3635373"/>
                    <a:gd name="connsiteX137" fmla="*/ 3177098 w 5138990"/>
                    <a:gd name="connsiteY137" fmla="*/ 3578093 h 3635373"/>
                    <a:gd name="connsiteX138" fmla="*/ 3164741 w 5138990"/>
                    <a:gd name="connsiteY138" fmla="*/ 3541022 h 3635373"/>
                    <a:gd name="connsiteX139" fmla="*/ 3226525 w 5138990"/>
                    <a:gd name="connsiteY139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702772 w 5138990"/>
                    <a:gd name="connsiteY110" fmla="*/ 1691370 h 3635373"/>
                    <a:gd name="connsiteX111" fmla="*/ 4758763 w 5138990"/>
                    <a:gd name="connsiteY111" fmla="*/ 1947001 h 3635373"/>
                    <a:gd name="connsiteX112" fmla="*/ 4732119 w 5138990"/>
                    <a:gd name="connsiteY112" fmla="*/ 2172769 h 3635373"/>
                    <a:gd name="connsiteX113" fmla="*/ 4677929 w 5138990"/>
                    <a:gd name="connsiteY113" fmla="*/ 2463024 h 3635373"/>
                    <a:gd name="connsiteX114" fmla="*/ 4577144 w 5138990"/>
                    <a:gd name="connsiteY114" fmla="*/ 2746329 h 3635373"/>
                    <a:gd name="connsiteX115" fmla="*/ 4382139 w 5138990"/>
                    <a:gd name="connsiteY115" fmla="*/ 3155131 h 3635373"/>
                    <a:gd name="connsiteX116" fmla="*/ 4699811 w 5138990"/>
                    <a:gd name="connsiteY116" fmla="*/ 3163755 h 3635373"/>
                    <a:gd name="connsiteX117" fmla="*/ 4838567 w 5138990"/>
                    <a:gd name="connsiteY117" fmla="*/ 3166587 h 3635373"/>
                    <a:gd name="connsiteX118" fmla="*/ 4941282 w 5138990"/>
                    <a:gd name="connsiteY118" fmla="*/ 3177013 h 3635373"/>
                    <a:gd name="connsiteX119" fmla="*/ 5092395 w 5138990"/>
                    <a:gd name="connsiteY119" fmla="*/ 3244460 h 3635373"/>
                    <a:gd name="connsiteX120" fmla="*/ 5138990 w 5138990"/>
                    <a:gd name="connsiteY120" fmla="*/ 3327225 h 3635373"/>
                    <a:gd name="connsiteX121" fmla="*/ 5067682 w 5138990"/>
                    <a:gd name="connsiteY121" fmla="*/ 3355671 h 3635373"/>
                    <a:gd name="connsiteX122" fmla="*/ 4968699 w 5138990"/>
                    <a:gd name="connsiteY122" fmla="*/ 3344215 h 3635373"/>
                    <a:gd name="connsiteX123" fmla="*/ 4746278 w 5138990"/>
                    <a:gd name="connsiteY123" fmla="*/ 3351681 h 3635373"/>
                    <a:gd name="connsiteX124" fmla="*/ 4418952 w 5138990"/>
                    <a:gd name="connsiteY124" fmla="*/ 3377425 h 3635373"/>
                    <a:gd name="connsiteX125" fmla="*/ 4233343 w 5138990"/>
                    <a:gd name="connsiteY125" fmla="*/ 3383345 h 3635373"/>
                    <a:gd name="connsiteX126" fmla="*/ 4054428 w 5138990"/>
                    <a:gd name="connsiteY126" fmla="*/ 3306244 h 3635373"/>
                    <a:gd name="connsiteX127" fmla="*/ 4029714 w 5138990"/>
                    <a:gd name="connsiteY127" fmla="*/ 3343314 h 3635373"/>
                    <a:gd name="connsiteX128" fmla="*/ 3955574 w 5138990"/>
                    <a:gd name="connsiteY128" fmla="*/ 3405098 h 3635373"/>
                    <a:gd name="connsiteX129" fmla="*/ 3918503 w 5138990"/>
                    <a:gd name="connsiteY129" fmla="*/ 3417455 h 3635373"/>
                    <a:gd name="connsiteX130" fmla="*/ 3893790 w 5138990"/>
                    <a:gd name="connsiteY130" fmla="*/ 3454525 h 3635373"/>
                    <a:gd name="connsiteX131" fmla="*/ 3936523 w 5138990"/>
                    <a:gd name="connsiteY131" fmla="*/ 3562004 h 3635373"/>
                    <a:gd name="connsiteX132" fmla="*/ 3771767 w 5138990"/>
                    <a:gd name="connsiteY132" fmla="*/ 3595211 h 3635373"/>
                    <a:gd name="connsiteX133" fmla="*/ 3602248 w 5138990"/>
                    <a:gd name="connsiteY133" fmla="*/ 3574104 h 3635373"/>
                    <a:gd name="connsiteX134" fmla="*/ 3441224 w 5138990"/>
                    <a:gd name="connsiteY134" fmla="*/ 3619925 h 3635373"/>
                    <a:gd name="connsiteX135" fmla="*/ 3380469 w 5138990"/>
                    <a:gd name="connsiteY135" fmla="*/ 3575132 h 3635373"/>
                    <a:gd name="connsiteX136" fmla="*/ 3214168 w 5138990"/>
                    <a:gd name="connsiteY136" fmla="*/ 3602806 h 3635373"/>
                    <a:gd name="connsiteX137" fmla="*/ 3177098 w 5138990"/>
                    <a:gd name="connsiteY137" fmla="*/ 3578093 h 3635373"/>
                    <a:gd name="connsiteX138" fmla="*/ 3164741 w 5138990"/>
                    <a:gd name="connsiteY138" fmla="*/ 3541022 h 3635373"/>
                    <a:gd name="connsiteX139" fmla="*/ 3226525 w 5138990"/>
                    <a:gd name="connsiteY139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091498 w 5138990"/>
                    <a:gd name="connsiteY97" fmla="*/ 921390 h 3635373"/>
                    <a:gd name="connsiteX98" fmla="*/ 4128568 w 5138990"/>
                    <a:gd name="connsiteY98" fmla="*/ 946104 h 3635373"/>
                    <a:gd name="connsiteX99" fmla="*/ 4227422 w 5138990"/>
                    <a:gd name="connsiteY99" fmla="*/ 970817 h 3635373"/>
                    <a:gd name="connsiteX100" fmla="*/ 4301563 w 5138990"/>
                    <a:gd name="connsiteY100" fmla="*/ 1007887 h 3635373"/>
                    <a:gd name="connsiteX101" fmla="*/ 4326276 w 5138990"/>
                    <a:gd name="connsiteY101" fmla="*/ 1044958 h 3635373"/>
                    <a:gd name="connsiteX102" fmla="*/ 4363346 w 5138990"/>
                    <a:gd name="connsiteY102" fmla="*/ 1069671 h 3635373"/>
                    <a:gd name="connsiteX103" fmla="*/ 4375703 w 5138990"/>
                    <a:gd name="connsiteY103" fmla="*/ 1106741 h 3635373"/>
                    <a:gd name="connsiteX104" fmla="*/ 4425130 w 5138990"/>
                    <a:gd name="connsiteY104" fmla="*/ 1180882 h 3635373"/>
                    <a:gd name="connsiteX105" fmla="*/ 4462201 w 5138990"/>
                    <a:gd name="connsiteY105" fmla="*/ 1230309 h 3635373"/>
                    <a:gd name="connsiteX106" fmla="*/ 4486914 w 5138990"/>
                    <a:gd name="connsiteY106" fmla="*/ 1279736 h 3635373"/>
                    <a:gd name="connsiteX107" fmla="*/ 4511628 w 5138990"/>
                    <a:gd name="connsiteY107" fmla="*/ 1316806 h 3635373"/>
                    <a:gd name="connsiteX108" fmla="*/ 4536341 w 5138990"/>
                    <a:gd name="connsiteY108" fmla="*/ 1366233 h 3635373"/>
                    <a:gd name="connsiteX109" fmla="*/ 4585768 w 5138990"/>
                    <a:gd name="connsiteY109" fmla="*/ 1452731 h 3635373"/>
                    <a:gd name="connsiteX110" fmla="*/ 4683722 w 5138990"/>
                    <a:gd name="connsiteY110" fmla="*/ 1681845 h 3635373"/>
                    <a:gd name="connsiteX111" fmla="*/ 4758763 w 5138990"/>
                    <a:gd name="connsiteY111" fmla="*/ 1947001 h 3635373"/>
                    <a:gd name="connsiteX112" fmla="*/ 4732119 w 5138990"/>
                    <a:gd name="connsiteY112" fmla="*/ 2172769 h 3635373"/>
                    <a:gd name="connsiteX113" fmla="*/ 4677929 w 5138990"/>
                    <a:gd name="connsiteY113" fmla="*/ 2463024 h 3635373"/>
                    <a:gd name="connsiteX114" fmla="*/ 4577144 w 5138990"/>
                    <a:gd name="connsiteY114" fmla="*/ 2746329 h 3635373"/>
                    <a:gd name="connsiteX115" fmla="*/ 4382139 w 5138990"/>
                    <a:gd name="connsiteY115" fmla="*/ 3155131 h 3635373"/>
                    <a:gd name="connsiteX116" fmla="*/ 4699811 w 5138990"/>
                    <a:gd name="connsiteY116" fmla="*/ 3163755 h 3635373"/>
                    <a:gd name="connsiteX117" fmla="*/ 4838567 w 5138990"/>
                    <a:gd name="connsiteY117" fmla="*/ 3166587 h 3635373"/>
                    <a:gd name="connsiteX118" fmla="*/ 4941282 w 5138990"/>
                    <a:gd name="connsiteY118" fmla="*/ 3177013 h 3635373"/>
                    <a:gd name="connsiteX119" fmla="*/ 5092395 w 5138990"/>
                    <a:gd name="connsiteY119" fmla="*/ 3244460 h 3635373"/>
                    <a:gd name="connsiteX120" fmla="*/ 5138990 w 5138990"/>
                    <a:gd name="connsiteY120" fmla="*/ 3327225 h 3635373"/>
                    <a:gd name="connsiteX121" fmla="*/ 5067682 w 5138990"/>
                    <a:gd name="connsiteY121" fmla="*/ 3355671 h 3635373"/>
                    <a:gd name="connsiteX122" fmla="*/ 4968699 w 5138990"/>
                    <a:gd name="connsiteY122" fmla="*/ 3344215 h 3635373"/>
                    <a:gd name="connsiteX123" fmla="*/ 4746278 w 5138990"/>
                    <a:gd name="connsiteY123" fmla="*/ 3351681 h 3635373"/>
                    <a:gd name="connsiteX124" fmla="*/ 4418952 w 5138990"/>
                    <a:gd name="connsiteY124" fmla="*/ 3377425 h 3635373"/>
                    <a:gd name="connsiteX125" fmla="*/ 4233343 w 5138990"/>
                    <a:gd name="connsiteY125" fmla="*/ 3383345 h 3635373"/>
                    <a:gd name="connsiteX126" fmla="*/ 4054428 w 5138990"/>
                    <a:gd name="connsiteY126" fmla="*/ 3306244 h 3635373"/>
                    <a:gd name="connsiteX127" fmla="*/ 4029714 w 5138990"/>
                    <a:gd name="connsiteY127" fmla="*/ 3343314 h 3635373"/>
                    <a:gd name="connsiteX128" fmla="*/ 3955574 w 5138990"/>
                    <a:gd name="connsiteY128" fmla="*/ 3405098 h 3635373"/>
                    <a:gd name="connsiteX129" fmla="*/ 3918503 w 5138990"/>
                    <a:gd name="connsiteY129" fmla="*/ 3417455 h 3635373"/>
                    <a:gd name="connsiteX130" fmla="*/ 3893790 w 5138990"/>
                    <a:gd name="connsiteY130" fmla="*/ 3454525 h 3635373"/>
                    <a:gd name="connsiteX131" fmla="*/ 3936523 w 5138990"/>
                    <a:gd name="connsiteY131" fmla="*/ 3562004 h 3635373"/>
                    <a:gd name="connsiteX132" fmla="*/ 3771767 w 5138990"/>
                    <a:gd name="connsiteY132" fmla="*/ 3595211 h 3635373"/>
                    <a:gd name="connsiteX133" fmla="*/ 3602248 w 5138990"/>
                    <a:gd name="connsiteY133" fmla="*/ 3574104 h 3635373"/>
                    <a:gd name="connsiteX134" fmla="*/ 3441224 w 5138990"/>
                    <a:gd name="connsiteY134" fmla="*/ 3619925 h 3635373"/>
                    <a:gd name="connsiteX135" fmla="*/ 3380469 w 5138990"/>
                    <a:gd name="connsiteY135" fmla="*/ 3575132 h 3635373"/>
                    <a:gd name="connsiteX136" fmla="*/ 3214168 w 5138990"/>
                    <a:gd name="connsiteY136" fmla="*/ 3602806 h 3635373"/>
                    <a:gd name="connsiteX137" fmla="*/ 3177098 w 5138990"/>
                    <a:gd name="connsiteY137" fmla="*/ 3578093 h 3635373"/>
                    <a:gd name="connsiteX138" fmla="*/ 3164741 w 5138990"/>
                    <a:gd name="connsiteY138" fmla="*/ 3541022 h 3635373"/>
                    <a:gd name="connsiteX139" fmla="*/ 3226525 w 5138990"/>
                    <a:gd name="connsiteY139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55574 w 5138990"/>
                    <a:gd name="connsiteY95" fmla="*/ 884320 h 3635373"/>
                    <a:gd name="connsiteX96" fmla="*/ 3992644 w 5138990"/>
                    <a:gd name="connsiteY96" fmla="*/ 896676 h 3635373"/>
                    <a:gd name="connsiteX97" fmla="*/ 4128568 w 5138990"/>
                    <a:gd name="connsiteY97" fmla="*/ 946104 h 3635373"/>
                    <a:gd name="connsiteX98" fmla="*/ 4227422 w 5138990"/>
                    <a:gd name="connsiteY98" fmla="*/ 970817 h 3635373"/>
                    <a:gd name="connsiteX99" fmla="*/ 4301563 w 5138990"/>
                    <a:gd name="connsiteY99" fmla="*/ 1007887 h 3635373"/>
                    <a:gd name="connsiteX100" fmla="*/ 4326276 w 5138990"/>
                    <a:gd name="connsiteY100" fmla="*/ 1044958 h 3635373"/>
                    <a:gd name="connsiteX101" fmla="*/ 4363346 w 5138990"/>
                    <a:gd name="connsiteY101" fmla="*/ 1069671 h 3635373"/>
                    <a:gd name="connsiteX102" fmla="*/ 4375703 w 5138990"/>
                    <a:gd name="connsiteY102" fmla="*/ 1106741 h 3635373"/>
                    <a:gd name="connsiteX103" fmla="*/ 4425130 w 5138990"/>
                    <a:gd name="connsiteY103" fmla="*/ 1180882 h 3635373"/>
                    <a:gd name="connsiteX104" fmla="*/ 4462201 w 5138990"/>
                    <a:gd name="connsiteY104" fmla="*/ 1230309 h 3635373"/>
                    <a:gd name="connsiteX105" fmla="*/ 4486914 w 5138990"/>
                    <a:gd name="connsiteY105" fmla="*/ 1279736 h 3635373"/>
                    <a:gd name="connsiteX106" fmla="*/ 4511628 w 5138990"/>
                    <a:gd name="connsiteY106" fmla="*/ 1316806 h 3635373"/>
                    <a:gd name="connsiteX107" fmla="*/ 4536341 w 5138990"/>
                    <a:gd name="connsiteY107" fmla="*/ 1366233 h 3635373"/>
                    <a:gd name="connsiteX108" fmla="*/ 4585768 w 5138990"/>
                    <a:gd name="connsiteY108" fmla="*/ 1452731 h 3635373"/>
                    <a:gd name="connsiteX109" fmla="*/ 4683722 w 5138990"/>
                    <a:gd name="connsiteY109" fmla="*/ 1681845 h 3635373"/>
                    <a:gd name="connsiteX110" fmla="*/ 4758763 w 5138990"/>
                    <a:gd name="connsiteY110" fmla="*/ 1947001 h 3635373"/>
                    <a:gd name="connsiteX111" fmla="*/ 4732119 w 5138990"/>
                    <a:gd name="connsiteY111" fmla="*/ 2172769 h 3635373"/>
                    <a:gd name="connsiteX112" fmla="*/ 4677929 w 5138990"/>
                    <a:gd name="connsiteY112" fmla="*/ 2463024 h 3635373"/>
                    <a:gd name="connsiteX113" fmla="*/ 4577144 w 5138990"/>
                    <a:gd name="connsiteY113" fmla="*/ 2746329 h 3635373"/>
                    <a:gd name="connsiteX114" fmla="*/ 4382139 w 5138990"/>
                    <a:gd name="connsiteY114" fmla="*/ 3155131 h 3635373"/>
                    <a:gd name="connsiteX115" fmla="*/ 4699811 w 5138990"/>
                    <a:gd name="connsiteY115" fmla="*/ 3163755 h 3635373"/>
                    <a:gd name="connsiteX116" fmla="*/ 4838567 w 5138990"/>
                    <a:gd name="connsiteY116" fmla="*/ 3166587 h 3635373"/>
                    <a:gd name="connsiteX117" fmla="*/ 4941282 w 5138990"/>
                    <a:gd name="connsiteY117" fmla="*/ 3177013 h 3635373"/>
                    <a:gd name="connsiteX118" fmla="*/ 5092395 w 5138990"/>
                    <a:gd name="connsiteY118" fmla="*/ 3244460 h 3635373"/>
                    <a:gd name="connsiteX119" fmla="*/ 5138990 w 5138990"/>
                    <a:gd name="connsiteY119" fmla="*/ 3327225 h 3635373"/>
                    <a:gd name="connsiteX120" fmla="*/ 5067682 w 5138990"/>
                    <a:gd name="connsiteY120" fmla="*/ 3355671 h 3635373"/>
                    <a:gd name="connsiteX121" fmla="*/ 4968699 w 5138990"/>
                    <a:gd name="connsiteY121" fmla="*/ 3344215 h 3635373"/>
                    <a:gd name="connsiteX122" fmla="*/ 4746278 w 5138990"/>
                    <a:gd name="connsiteY122" fmla="*/ 3351681 h 3635373"/>
                    <a:gd name="connsiteX123" fmla="*/ 4418952 w 5138990"/>
                    <a:gd name="connsiteY123" fmla="*/ 3377425 h 3635373"/>
                    <a:gd name="connsiteX124" fmla="*/ 4233343 w 5138990"/>
                    <a:gd name="connsiteY124" fmla="*/ 3383345 h 3635373"/>
                    <a:gd name="connsiteX125" fmla="*/ 4054428 w 5138990"/>
                    <a:gd name="connsiteY125" fmla="*/ 3306244 h 3635373"/>
                    <a:gd name="connsiteX126" fmla="*/ 4029714 w 5138990"/>
                    <a:gd name="connsiteY126" fmla="*/ 3343314 h 3635373"/>
                    <a:gd name="connsiteX127" fmla="*/ 3955574 w 5138990"/>
                    <a:gd name="connsiteY127" fmla="*/ 3405098 h 3635373"/>
                    <a:gd name="connsiteX128" fmla="*/ 3918503 w 5138990"/>
                    <a:gd name="connsiteY128" fmla="*/ 3417455 h 3635373"/>
                    <a:gd name="connsiteX129" fmla="*/ 3893790 w 5138990"/>
                    <a:gd name="connsiteY129" fmla="*/ 3454525 h 3635373"/>
                    <a:gd name="connsiteX130" fmla="*/ 3936523 w 5138990"/>
                    <a:gd name="connsiteY130" fmla="*/ 3562004 h 3635373"/>
                    <a:gd name="connsiteX131" fmla="*/ 3771767 w 5138990"/>
                    <a:gd name="connsiteY131" fmla="*/ 3595211 h 3635373"/>
                    <a:gd name="connsiteX132" fmla="*/ 3602248 w 5138990"/>
                    <a:gd name="connsiteY132" fmla="*/ 3574104 h 3635373"/>
                    <a:gd name="connsiteX133" fmla="*/ 3441224 w 5138990"/>
                    <a:gd name="connsiteY133" fmla="*/ 3619925 h 3635373"/>
                    <a:gd name="connsiteX134" fmla="*/ 3380469 w 5138990"/>
                    <a:gd name="connsiteY134" fmla="*/ 3575132 h 3635373"/>
                    <a:gd name="connsiteX135" fmla="*/ 3214168 w 5138990"/>
                    <a:gd name="connsiteY135" fmla="*/ 3602806 h 3635373"/>
                    <a:gd name="connsiteX136" fmla="*/ 3177098 w 5138990"/>
                    <a:gd name="connsiteY136" fmla="*/ 3578093 h 3635373"/>
                    <a:gd name="connsiteX137" fmla="*/ 3164741 w 5138990"/>
                    <a:gd name="connsiteY137" fmla="*/ 3541022 h 3635373"/>
                    <a:gd name="connsiteX138" fmla="*/ 3226525 w 5138990"/>
                    <a:gd name="connsiteY138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92644 w 5138990"/>
                    <a:gd name="connsiteY95" fmla="*/ 896676 h 3635373"/>
                    <a:gd name="connsiteX96" fmla="*/ 4128568 w 5138990"/>
                    <a:gd name="connsiteY96" fmla="*/ 946104 h 3635373"/>
                    <a:gd name="connsiteX97" fmla="*/ 4227422 w 5138990"/>
                    <a:gd name="connsiteY97" fmla="*/ 970817 h 3635373"/>
                    <a:gd name="connsiteX98" fmla="*/ 4301563 w 5138990"/>
                    <a:gd name="connsiteY98" fmla="*/ 1007887 h 3635373"/>
                    <a:gd name="connsiteX99" fmla="*/ 4326276 w 5138990"/>
                    <a:gd name="connsiteY99" fmla="*/ 1044958 h 3635373"/>
                    <a:gd name="connsiteX100" fmla="*/ 4363346 w 5138990"/>
                    <a:gd name="connsiteY100" fmla="*/ 1069671 h 3635373"/>
                    <a:gd name="connsiteX101" fmla="*/ 4375703 w 5138990"/>
                    <a:gd name="connsiteY101" fmla="*/ 1106741 h 3635373"/>
                    <a:gd name="connsiteX102" fmla="*/ 4425130 w 5138990"/>
                    <a:gd name="connsiteY102" fmla="*/ 1180882 h 3635373"/>
                    <a:gd name="connsiteX103" fmla="*/ 4462201 w 5138990"/>
                    <a:gd name="connsiteY103" fmla="*/ 1230309 h 3635373"/>
                    <a:gd name="connsiteX104" fmla="*/ 4486914 w 5138990"/>
                    <a:gd name="connsiteY104" fmla="*/ 1279736 h 3635373"/>
                    <a:gd name="connsiteX105" fmla="*/ 4511628 w 5138990"/>
                    <a:gd name="connsiteY105" fmla="*/ 1316806 h 3635373"/>
                    <a:gd name="connsiteX106" fmla="*/ 4536341 w 5138990"/>
                    <a:gd name="connsiteY106" fmla="*/ 1366233 h 3635373"/>
                    <a:gd name="connsiteX107" fmla="*/ 4585768 w 5138990"/>
                    <a:gd name="connsiteY107" fmla="*/ 1452731 h 3635373"/>
                    <a:gd name="connsiteX108" fmla="*/ 4683722 w 5138990"/>
                    <a:gd name="connsiteY108" fmla="*/ 1681845 h 3635373"/>
                    <a:gd name="connsiteX109" fmla="*/ 4758763 w 5138990"/>
                    <a:gd name="connsiteY109" fmla="*/ 1947001 h 3635373"/>
                    <a:gd name="connsiteX110" fmla="*/ 4732119 w 5138990"/>
                    <a:gd name="connsiteY110" fmla="*/ 2172769 h 3635373"/>
                    <a:gd name="connsiteX111" fmla="*/ 4677929 w 5138990"/>
                    <a:gd name="connsiteY111" fmla="*/ 2463024 h 3635373"/>
                    <a:gd name="connsiteX112" fmla="*/ 4577144 w 5138990"/>
                    <a:gd name="connsiteY112" fmla="*/ 2746329 h 3635373"/>
                    <a:gd name="connsiteX113" fmla="*/ 4382139 w 5138990"/>
                    <a:gd name="connsiteY113" fmla="*/ 3155131 h 3635373"/>
                    <a:gd name="connsiteX114" fmla="*/ 4699811 w 5138990"/>
                    <a:gd name="connsiteY114" fmla="*/ 3163755 h 3635373"/>
                    <a:gd name="connsiteX115" fmla="*/ 4838567 w 5138990"/>
                    <a:gd name="connsiteY115" fmla="*/ 3166587 h 3635373"/>
                    <a:gd name="connsiteX116" fmla="*/ 4941282 w 5138990"/>
                    <a:gd name="connsiteY116" fmla="*/ 3177013 h 3635373"/>
                    <a:gd name="connsiteX117" fmla="*/ 5092395 w 5138990"/>
                    <a:gd name="connsiteY117" fmla="*/ 3244460 h 3635373"/>
                    <a:gd name="connsiteX118" fmla="*/ 5138990 w 5138990"/>
                    <a:gd name="connsiteY118" fmla="*/ 3327225 h 3635373"/>
                    <a:gd name="connsiteX119" fmla="*/ 5067682 w 5138990"/>
                    <a:gd name="connsiteY119" fmla="*/ 3355671 h 3635373"/>
                    <a:gd name="connsiteX120" fmla="*/ 4968699 w 5138990"/>
                    <a:gd name="connsiteY120" fmla="*/ 3344215 h 3635373"/>
                    <a:gd name="connsiteX121" fmla="*/ 4746278 w 5138990"/>
                    <a:gd name="connsiteY121" fmla="*/ 3351681 h 3635373"/>
                    <a:gd name="connsiteX122" fmla="*/ 4418952 w 5138990"/>
                    <a:gd name="connsiteY122" fmla="*/ 3377425 h 3635373"/>
                    <a:gd name="connsiteX123" fmla="*/ 4233343 w 5138990"/>
                    <a:gd name="connsiteY123" fmla="*/ 3383345 h 3635373"/>
                    <a:gd name="connsiteX124" fmla="*/ 4054428 w 5138990"/>
                    <a:gd name="connsiteY124" fmla="*/ 3306244 h 3635373"/>
                    <a:gd name="connsiteX125" fmla="*/ 4029714 w 5138990"/>
                    <a:gd name="connsiteY125" fmla="*/ 3343314 h 3635373"/>
                    <a:gd name="connsiteX126" fmla="*/ 3955574 w 5138990"/>
                    <a:gd name="connsiteY126" fmla="*/ 3405098 h 3635373"/>
                    <a:gd name="connsiteX127" fmla="*/ 3918503 w 5138990"/>
                    <a:gd name="connsiteY127" fmla="*/ 3417455 h 3635373"/>
                    <a:gd name="connsiteX128" fmla="*/ 3893790 w 5138990"/>
                    <a:gd name="connsiteY128" fmla="*/ 3454525 h 3635373"/>
                    <a:gd name="connsiteX129" fmla="*/ 3936523 w 5138990"/>
                    <a:gd name="connsiteY129" fmla="*/ 3562004 h 3635373"/>
                    <a:gd name="connsiteX130" fmla="*/ 3771767 w 5138990"/>
                    <a:gd name="connsiteY130" fmla="*/ 3595211 h 3635373"/>
                    <a:gd name="connsiteX131" fmla="*/ 3602248 w 5138990"/>
                    <a:gd name="connsiteY131" fmla="*/ 3574104 h 3635373"/>
                    <a:gd name="connsiteX132" fmla="*/ 3441224 w 5138990"/>
                    <a:gd name="connsiteY132" fmla="*/ 3619925 h 3635373"/>
                    <a:gd name="connsiteX133" fmla="*/ 3380469 w 5138990"/>
                    <a:gd name="connsiteY133" fmla="*/ 3575132 h 3635373"/>
                    <a:gd name="connsiteX134" fmla="*/ 3214168 w 5138990"/>
                    <a:gd name="connsiteY134" fmla="*/ 3602806 h 3635373"/>
                    <a:gd name="connsiteX135" fmla="*/ 3177098 w 5138990"/>
                    <a:gd name="connsiteY135" fmla="*/ 3578093 h 3635373"/>
                    <a:gd name="connsiteX136" fmla="*/ 3164741 w 5138990"/>
                    <a:gd name="connsiteY136" fmla="*/ 3541022 h 3635373"/>
                    <a:gd name="connsiteX137" fmla="*/ 3226525 w 5138990"/>
                    <a:gd name="connsiteY137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844363 w 5138990"/>
                    <a:gd name="connsiteY94" fmla="*/ 847249 h 3635373"/>
                    <a:gd name="connsiteX95" fmla="*/ 3992644 w 5138990"/>
                    <a:gd name="connsiteY95" fmla="*/ 834763 h 3635373"/>
                    <a:gd name="connsiteX96" fmla="*/ 4128568 w 5138990"/>
                    <a:gd name="connsiteY96" fmla="*/ 946104 h 3635373"/>
                    <a:gd name="connsiteX97" fmla="*/ 4227422 w 5138990"/>
                    <a:gd name="connsiteY97" fmla="*/ 970817 h 3635373"/>
                    <a:gd name="connsiteX98" fmla="*/ 4301563 w 5138990"/>
                    <a:gd name="connsiteY98" fmla="*/ 1007887 h 3635373"/>
                    <a:gd name="connsiteX99" fmla="*/ 4326276 w 5138990"/>
                    <a:gd name="connsiteY99" fmla="*/ 1044958 h 3635373"/>
                    <a:gd name="connsiteX100" fmla="*/ 4363346 w 5138990"/>
                    <a:gd name="connsiteY100" fmla="*/ 1069671 h 3635373"/>
                    <a:gd name="connsiteX101" fmla="*/ 4375703 w 5138990"/>
                    <a:gd name="connsiteY101" fmla="*/ 1106741 h 3635373"/>
                    <a:gd name="connsiteX102" fmla="*/ 4425130 w 5138990"/>
                    <a:gd name="connsiteY102" fmla="*/ 1180882 h 3635373"/>
                    <a:gd name="connsiteX103" fmla="*/ 4462201 w 5138990"/>
                    <a:gd name="connsiteY103" fmla="*/ 1230309 h 3635373"/>
                    <a:gd name="connsiteX104" fmla="*/ 4486914 w 5138990"/>
                    <a:gd name="connsiteY104" fmla="*/ 1279736 h 3635373"/>
                    <a:gd name="connsiteX105" fmla="*/ 4511628 w 5138990"/>
                    <a:gd name="connsiteY105" fmla="*/ 1316806 h 3635373"/>
                    <a:gd name="connsiteX106" fmla="*/ 4536341 w 5138990"/>
                    <a:gd name="connsiteY106" fmla="*/ 1366233 h 3635373"/>
                    <a:gd name="connsiteX107" fmla="*/ 4585768 w 5138990"/>
                    <a:gd name="connsiteY107" fmla="*/ 1452731 h 3635373"/>
                    <a:gd name="connsiteX108" fmla="*/ 4683722 w 5138990"/>
                    <a:gd name="connsiteY108" fmla="*/ 1681845 h 3635373"/>
                    <a:gd name="connsiteX109" fmla="*/ 4758763 w 5138990"/>
                    <a:gd name="connsiteY109" fmla="*/ 1947001 h 3635373"/>
                    <a:gd name="connsiteX110" fmla="*/ 4732119 w 5138990"/>
                    <a:gd name="connsiteY110" fmla="*/ 2172769 h 3635373"/>
                    <a:gd name="connsiteX111" fmla="*/ 4677929 w 5138990"/>
                    <a:gd name="connsiteY111" fmla="*/ 2463024 h 3635373"/>
                    <a:gd name="connsiteX112" fmla="*/ 4577144 w 5138990"/>
                    <a:gd name="connsiteY112" fmla="*/ 2746329 h 3635373"/>
                    <a:gd name="connsiteX113" fmla="*/ 4382139 w 5138990"/>
                    <a:gd name="connsiteY113" fmla="*/ 3155131 h 3635373"/>
                    <a:gd name="connsiteX114" fmla="*/ 4699811 w 5138990"/>
                    <a:gd name="connsiteY114" fmla="*/ 3163755 h 3635373"/>
                    <a:gd name="connsiteX115" fmla="*/ 4838567 w 5138990"/>
                    <a:gd name="connsiteY115" fmla="*/ 3166587 h 3635373"/>
                    <a:gd name="connsiteX116" fmla="*/ 4941282 w 5138990"/>
                    <a:gd name="connsiteY116" fmla="*/ 3177013 h 3635373"/>
                    <a:gd name="connsiteX117" fmla="*/ 5092395 w 5138990"/>
                    <a:gd name="connsiteY117" fmla="*/ 3244460 h 3635373"/>
                    <a:gd name="connsiteX118" fmla="*/ 5138990 w 5138990"/>
                    <a:gd name="connsiteY118" fmla="*/ 3327225 h 3635373"/>
                    <a:gd name="connsiteX119" fmla="*/ 5067682 w 5138990"/>
                    <a:gd name="connsiteY119" fmla="*/ 3355671 h 3635373"/>
                    <a:gd name="connsiteX120" fmla="*/ 4968699 w 5138990"/>
                    <a:gd name="connsiteY120" fmla="*/ 3344215 h 3635373"/>
                    <a:gd name="connsiteX121" fmla="*/ 4746278 w 5138990"/>
                    <a:gd name="connsiteY121" fmla="*/ 3351681 h 3635373"/>
                    <a:gd name="connsiteX122" fmla="*/ 4418952 w 5138990"/>
                    <a:gd name="connsiteY122" fmla="*/ 3377425 h 3635373"/>
                    <a:gd name="connsiteX123" fmla="*/ 4233343 w 5138990"/>
                    <a:gd name="connsiteY123" fmla="*/ 3383345 h 3635373"/>
                    <a:gd name="connsiteX124" fmla="*/ 4054428 w 5138990"/>
                    <a:gd name="connsiteY124" fmla="*/ 3306244 h 3635373"/>
                    <a:gd name="connsiteX125" fmla="*/ 4029714 w 5138990"/>
                    <a:gd name="connsiteY125" fmla="*/ 3343314 h 3635373"/>
                    <a:gd name="connsiteX126" fmla="*/ 3955574 w 5138990"/>
                    <a:gd name="connsiteY126" fmla="*/ 3405098 h 3635373"/>
                    <a:gd name="connsiteX127" fmla="*/ 3918503 w 5138990"/>
                    <a:gd name="connsiteY127" fmla="*/ 3417455 h 3635373"/>
                    <a:gd name="connsiteX128" fmla="*/ 3893790 w 5138990"/>
                    <a:gd name="connsiteY128" fmla="*/ 3454525 h 3635373"/>
                    <a:gd name="connsiteX129" fmla="*/ 3936523 w 5138990"/>
                    <a:gd name="connsiteY129" fmla="*/ 3562004 h 3635373"/>
                    <a:gd name="connsiteX130" fmla="*/ 3771767 w 5138990"/>
                    <a:gd name="connsiteY130" fmla="*/ 3595211 h 3635373"/>
                    <a:gd name="connsiteX131" fmla="*/ 3602248 w 5138990"/>
                    <a:gd name="connsiteY131" fmla="*/ 3574104 h 3635373"/>
                    <a:gd name="connsiteX132" fmla="*/ 3441224 w 5138990"/>
                    <a:gd name="connsiteY132" fmla="*/ 3619925 h 3635373"/>
                    <a:gd name="connsiteX133" fmla="*/ 3380469 w 5138990"/>
                    <a:gd name="connsiteY133" fmla="*/ 3575132 h 3635373"/>
                    <a:gd name="connsiteX134" fmla="*/ 3214168 w 5138990"/>
                    <a:gd name="connsiteY134" fmla="*/ 3602806 h 3635373"/>
                    <a:gd name="connsiteX135" fmla="*/ 3177098 w 5138990"/>
                    <a:gd name="connsiteY135" fmla="*/ 3578093 h 3635373"/>
                    <a:gd name="connsiteX136" fmla="*/ 3164741 w 5138990"/>
                    <a:gd name="connsiteY136" fmla="*/ 3541022 h 3635373"/>
                    <a:gd name="connsiteX137" fmla="*/ 3226525 w 5138990"/>
                    <a:gd name="connsiteY137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70222 w 5138990"/>
                    <a:gd name="connsiteY93" fmla="*/ 785466 h 3635373"/>
                    <a:gd name="connsiteX94" fmla="*/ 3782451 w 5138990"/>
                    <a:gd name="connsiteY94" fmla="*/ 856774 h 3635373"/>
                    <a:gd name="connsiteX95" fmla="*/ 3992644 w 5138990"/>
                    <a:gd name="connsiteY95" fmla="*/ 834763 h 3635373"/>
                    <a:gd name="connsiteX96" fmla="*/ 4128568 w 5138990"/>
                    <a:gd name="connsiteY96" fmla="*/ 946104 h 3635373"/>
                    <a:gd name="connsiteX97" fmla="*/ 4227422 w 5138990"/>
                    <a:gd name="connsiteY97" fmla="*/ 970817 h 3635373"/>
                    <a:gd name="connsiteX98" fmla="*/ 4301563 w 5138990"/>
                    <a:gd name="connsiteY98" fmla="*/ 1007887 h 3635373"/>
                    <a:gd name="connsiteX99" fmla="*/ 4326276 w 5138990"/>
                    <a:gd name="connsiteY99" fmla="*/ 1044958 h 3635373"/>
                    <a:gd name="connsiteX100" fmla="*/ 4363346 w 5138990"/>
                    <a:gd name="connsiteY100" fmla="*/ 1069671 h 3635373"/>
                    <a:gd name="connsiteX101" fmla="*/ 4375703 w 5138990"/>
                    <a:gd name="connsiteY101" fmla="*/ 1106741 h 3635373"/>
                    <a:gd name="connsiteX102" fmla="*/ 4425130 w 5138990"/>
                    <a:gd name="connsiteY102" fmla="*/ 1180882 h 3635373"/>
                    <a:gd name="connsiteX103" fmla="*/ 4462201 w 5138990"/>
                    <a:gd name="connsiteY103" fmla="*/ 1230309 h 3635373"/>
                    <a:gd name="connsiteX104" fmla="*/ 4486914 w 5138990"/>
                    <a:gd name="connsiteY104" fmla="*/ 1279736 h 3635373"/>
                    <a:gd name="connsiteX105" fmla="*/ 4511628 w 5138990"/>
                    <a:gd name="connsiteY105" fmla="*/ 1316806 h 3635373"/>
                    <a:gd name="connsiteX106" fmla="*/ 4536341 w 5138990"/>
                    <a:gd name="connsiteY106" fmla="*/ 1366233 h 3635373"/>
                    <a:gd name="connsiteX107" fmla="*/ 4585768 w 5138990"/>
                    <a:gd name="connsiteY107" fmla="*/ 1452731 h 3635373"/>
                    <a:gd name="connsiteX108" fmla="*/ 4683722 w 5138990"/>
                    <a:gd name="connsiteY108" fmla="*/ 1681845 h 3635373"/>
                    <a:gd name="connsiteX109" fmla="*/ 4758763 w 5138990"/>
                    <a:gd name="connsiteY109" fmla="*/ 1947001 h 3635373"/>
                    <a:gd name="connsiteX110" fmla="*/ 4732119 w 5138990"/>
                    <a:gd name="connsiteY110" fmla="*/ 2172769 h 3635373"/>
                    <a:gd name="connsiteX111" fmla="*/ 4677929 w 5138990"/>
                    <a:gd name="connsiteY111" fmla="*/ 2463024 h 3635373"/>
                    <a:gd name="connsiteX112" fmla="*/ 4577144 w 5138990"/>
                    <a:gd name="connsiteY112" fmla="*/ 2746329 h 3635373"/>
                    <a:gd name="connsiteX113" fmla="*/ 4382139 w 5138990"/>
                    <a:gd name="connsiteY113" fmla="*/ 3155131 h 3635373"/>
                    <a:gd name="connsiteX114" fmla="*/ 4699811 w 5138990"/>
                    <a:gd name="connsiteY114" fmla="*/ 3163755 h 3635373"/>
                    <a:gd name="connsiteX115" fmla="*/ 4838567 w 5138990"/>
                    <a:gd name="connsiteY115" fmla="*/ 3166587 h 3635373"/>
                    <a:gd name="connsiteX116" fmla="*/ 4941282 w 5138990"/>
                    <a:gd name="connsiteY116" fmla="*/ 3177013 h 3635373"/>
                    <a:gd name="connsiteX117" fmla="*/ 5092395 w 5138990"/>
                    <a:gd name="connsiteY117" fmla="*/ 3244460 h 3635373"/>
                    <a:gd name="connsiteX118" fmla="*/ 5138990 w 5138990"/>
                    <a:gd name="connsiteY118" fmla="*/ 3327225 h 3635373"/>
                    <a:gd name="connsiteX119" fmla="*/ 5067682 w 5138990"/>
                    <a:gd name="connsiteY119" fmla="*/ 3355671 h 3635373"/>
                    <a:gd name="connsiteX120" fmla="*/ 4968699 w 5138990"/>
                    <a:gd name="connsiteY120" fmla="*/ 3344215 h 3635373"/>
                    <a:gd name="connsiteX121" fmla="*/ 4746278 w 5138990"/>
                    <a:gd name="connsiteY121" fmla="*/ 3351681 h 3635373"/>
                    <a:gd name="connsiteX122" fmla="*/ 4418952 w 5138990"/>
                    <a:gd name="connsiteY122" fmla="*/ 3377425 h 3635373"/>
                    <a:gd name="connsiteX123" fmla="*/ 4233343 w 5138990"/>
                    <a:gd name="connsiteY123" fmla="*/ 3383345 h 3635373"/>
                    <a:gd name="connsiteX124" fmla="*/ 4054428 w 5138990"/>
                    <a:gd name="connsiteY124" fmla="*/ 3306244 h 3635373"/>
                    <a:gd name="connsiteX125" fmla="*/ 4029714 w 5138990"/>
                    <a:gd name="connsiteY125" fmla="*/ 3343314 h 3635373"/>
                    <a:gd name="connsiteX126" fmla="*/ 3955574 w 5138990"/>
                    <a:gd name="connsiteY126" fmla="*/ 3405098 h 3635373"/>
                    <a:gd name="connsiteX127" fmla="*/ 3918503 w 5138990"/>
                    <a:gd name="connsiteY127" fmla="*/ 3417455 h 3635373"/>
                    <a:gd name="connsiteX128" fmla="*/ 3893790 w 5138990"/>
                    <a:gd name="connsiteY128" fmla="*/ 3454525 h 3635373"/>
                    <a:gd name="connsiteX129" fmla="*/ 3936523 w 5138990"/>
                    <a:gd name="connsiteY129" fmla="*/ 3562004 h 3635373"/>
                    <a:gd name="connsiteX130" fmla="*/ 3771767 w 5138990"/>
                    <a:gd name="connsiteY130" fmla="*/ 3595211 h 3635373"/>
                    <a:gd name="connsiteX131" fmla="*/ 3602248 w 5138990"/>
                    <a:gd name="connsiteY131" fmla="*/ 3574104 h 3635373"/>
                    <a:gd name="connsiteX132" fmla="*/ 3441224 w 5138990"/>
                    <a:gd name="connsiteY132" fmla="*/ 3619925 h 3635373"/>
                    <a:gd name="connsiteX133" fmla="*/ 3380469 w 5138990"/>
                    <a:gd name="connsiteY133" fmla="*/ 3575132 h 3635373"/>
                    <a:gd name="connsiteX134" fmla="*/ 3214168 w 5138990"/>
                    <a:gd name="connsiteY134" fmla="*/ 3602806 h 3635373"/>
                    <a:gd name="connsiteX135" fmla="*/ 3177098 w 5138990"/>
                    <a:gd name="connsiteY135" fmla="*/ 3578093 h 3635373"/>
                    <a:gd name="connsiteX136" fmla="*/ 3164741 w 5138990"/>
                    <a:gd name="connsiteY136" fmla="*/ 3541022 h 3635373"/>
                    <a:gd name="connsiteX137" fmla="*/ 3226525 w 5138990"/>
                    <a:gd name="connsiteY137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45509 w 5138990"/>
                    <a:gd name="connsiteY92" fmla="*/ 736039 h 3635373"/>
                    <a:gd name="connsiteX93" fmla="*/ 3782451 w 5138990"/>
                    <a:gd name="connsiteY93" fmla="*/ 856774 h 3635373"/>
                    <a:gd name="connsiteX94" fmla="*/ 3992644 w 5138990"/>
                    <a:gd name="connsiteY94" fmla="*/ 834763 h 3635373"/>
                    <a:gd name="connsiteX95" fmla="*/ 4128568 w 5138990"/>
                    <a:gd name="connsiteY95" fmla="*/ 946104 h 3635373"/>
                    <a:gd name="connsiteX96" fmla="*/ 4227422 w 5138990"/>
                    <a:gd name="connsiteY96" fmla="*/ 970817 h 3635373"/>
                    <a:gd name="connsiteX97" fmla="*/ 4301563 w 5138990"/>
                    <a:gd name="connsiteY97" fmla="*/ 1007887 h 3635373"/>
                    <a:gd name="connsiteX98" fmla="*/ 4326276 w 5138990"/>
                    <a:gd name="connsiteY98" fmla="*/ 1044958 h 3635373"/>
                    <a:gd name="connsiteX99" fmla="*/ 4363346 w 5138990"/>
                    <a:gd name="connsiteY99" fmla="*/ 1069671 h 3635373"/>
                    <a:gd name="connsiteX100" fmla="*/ 4375703 w 5138990"/>
                    <a:gd name="connsiteY100" fmla="*/ 1106741 h 3635373"/>
                    <a:gd name="connsiteX101" fmla="*/ 4425130 w 5138990"/>
                    <a:gd name="connsiteY101" fmla="*/ 1180882 h 3635373"/>
                    <a:gd name="connsiteX102" fmla="*/ 4462201 w 5138990"/>
                    <a:gd name="connsiteY102" fmla="*/ 1230309 h 3635373"/>
                    <a:gd name="connsiteX103" fmla="*/ 4486914 w 5138990"/>
                    <a:gd name="connsiteY103" fmla="*/ 1279736 h 3635373"/>
                    <a:gd name="connsiteX104" fmla="*/ 4511628 w 5138990"/>
                    <a:gd name="connsiteY104" fmla="*/ 1316806 h 3635373"/>
                    <a:gd name="connsiteX105" fmla="*/ 4536341 w 5138990"/>
                    <a:gd name="connsiteY105" fmla="*/ 1366233 h 3635373"/>
                    <a:gd name="connsiteX106" fmla="*/ 4585768 w 5138990"/>
                    <a:gd name="connsiteY106" fmla="*/ 1452731 h 3635373"/>
                    <a:gd name="connsiteX107" fmla="*/ 4683722 w 5138990"/>
                    <a:gd name="connsiteY107" fmla="*/ 1681845 h 3635373"/>
                    <a:gd name="connsiteX108" fmla="*/ 4758763 w 5138990"/>
                    <a:gd name="connsiteY108" fmla="*/ 1947001 h 3635373"/>
                    <a:gd name="connsiteX109" fmla="*/ 4732119 w 5138990"/>
                    <a:gd name="connsiteY109" fmla="*/ 2172769 h 3635373"/>
                    <a:gd name="connsiteX110" fmla="*/ 4677929 w 5138990"/>
                    <a:gd name="connsiteY110" fmla="*/ 2463024 h 3635373"/>
                    <a:gd name="connsiteX111" fmla="*/ 4577144 w 5138990"/>
                    <a:gd name="connsiteY111" fmla="*/ 2746329 h 3635373"/>
                    <a:gd name="connsiteX112" fmla="*/ 4382139 w 5138990"/>
                    <a:gd name="connsiteY112" fmla="*/ 3155131 h 3635373"/>
                    <a:gd name="connsiteX113" fmla="*/ 4699811 w 5138990"/>
                    <a:gd name="connsiteY113" fmla="*/ 3163755 h 3635373"/>
                    <a:gd name="connsiteX114" fmla="*/ 4838567 w 5138990"/>
                    <a:gd name="connsiteY114" fmla="*/ 3166587 h 3635373"/>
                    <a:gd name="connsiteX115" fmla="*/ 4941282 w 5138990"/>
                    <a:gd name="connsiteY115" fmla="*/ 3177013 h 3635373"/>
                    <a:gd name="connsiteX116" fmla="*/ 5092395 w 5138990"/>
                    <a:gd name="connsiteY116" fmla="*/ 3244460 h 3635373"/>
                    <a:gd name="connsiteX117" fmla="*/ 5138990 w 5138990"/>
                    <a:gd name="connsiteY117" fmla="*/ 3327225 h 3635373"/>
                    <a:gd name="connsiteX118" fmla="*/ 5067682 w 5138990"/>
                    <a:gd name="connsiteY118" fmla="*/ 3355671 h 3635373"/>
                    <a:gd name="connsiteX119" fmla="*/ 4968699 w 5138990"/>
                    <a:gd name="connsiteY119" fmla="*/ 3344215 h 3635373"/>
                    <a:gd name="connsiteX120" fmla="*/ 4746278 w 5138990"/>
                    <a:gd name="connsiteY120" fmla="*/ 3351681 h 3635373"/>
                    <a:gd name="connsiteX121" fmla="*/ 4418952 w 5138990"/>
                    <a:gd name="connsiteY121" fmla="*/ 3377425 h 3635373"/>
                    <a:gd name="connsiteX122" fmla="*/ 4233343 w 5138990"/>
                    <a:gd name="connsiteY122" fmla="*/ 3383345 h 3635373"/>
                    <a:gd name="connsiteX123" fmla="*/ 4054428 w 5138990"/>
                    <a:gd name="connsiteY123" fmla="*/ 3306244 h 3635373"/>
                    <a:gd name="connsiteX124" fmla="*/ 4029714 w 5138990"/>
                    <a:gd name="connsiteY124" fmla="*/ 3343314 h 3635373"/>
                    <a:gd name="connsiteX125" fmla="*/ 3955574 w 5138990"/>
                    <a:gd name="connsiteY125" fmla="*/ 3405098 h 3635373"/>
                    <a:gd name="connsiteX126" fmla="*/ 3918503 w 5138990"/>
                    <a:gd name="connsiteY126" fmla="*/ 3417455 h 3635373"/>
                    <a:gd name="connsiteX127" fmla="*/ 3893790 w 5138990"/>
                    <a:gd name="connsiteY127" fmla="*/ 3454525 h 3635373"/>
                    <a:gd name="connsiteX128" fmla="*/ 3936523 w 5138990"/>
                    <a:gd name="connsiteY128" fmla="*/ 3562004 h 3635373"/>
                    <a:gd name="connsiteX129" fmla="*/ 3771767 w 5138990"/>
                    <a:gd name="connsiteY129" fmla="*/ 3595211 h 3635373"/>
                    <a:gd name="connsiteX130" fmla="*/ 3602248 w 5138990"/>
                    <a:gd name="connsiteY130" fmla="*/ 3574104 h 3635373"/>
                    <a:gd name="connsiteX131" fmla="*/ 3441224 w 5138990"/>
                    <a:gd name="connsiteY131" fmla="*/ 3619925 h 3635373"/>
                    <a:gd name="connsiteX132" fmla="*/ 3380469 w 5138990"/>
                    <a:gd name="connsiteY132" fmla="*/ 3575132 h 3635373"/>
                    <a:gd name="connsiteX133" fmla="*/ 3214168 w 5138990"/>
                    <a:gd name="connsiteY133" fmla="*/ 3602806 h 3635373"/>
                    <a:gd name="connsiteX134" fmla="*/ 3177098 w 5138990"/>
                    <a:gd name="connsiteY134" fmla="*/ 3578093 h 3635373"/>
                    <a:gd name="connsiteX135" fmla="*/ 3164741 w 5138990"/>
                    <a:gd name="connsiteY135" fmla="*/ 3541022 h 3635373"/>
                    <a:gd name="connsiteX136" fmla="*/ 3226525 w 5138990"/>
                    <a:gd name="connsiteY136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50687 h 3635373"/>
                    <a:gd name="connsiteX92" fmla="*/ 3782451 w 5138990"/>
                    <a:gd name="connsiteY92" fmla="*/ 856774 h 3635373"/>
                    <a:gd name="connsiteX93" fmla="*/ 3992644 w 5138990"/>
                    <a:gd name="connsiteY93" fmla="*/ 834763 h 3635373"/>
                    <a:gd name="connsiteX94" fmla="*/ 4128568 w 5138990"/>
                    <a:gd name="connsiteY94" fmla="*/ 946104 h 3635373"/>
                    <a:gd name="connsiteX95" fmla="*/ 4227422 w 5138990"/>
                    <a:gd name="connsiteY95" fmla="*/ 970817 h 3635373"/>
                    <a:gd name="connsiteX96" fmla="*/ 4301563 w 5138990"/>
                    <a:gd name="connsiteY96" fmla="*/ 1007887 h 3635373"/>
                    <a:gd name="connsiteX97" fmla="*/ 4326276 w 5138990"/>
                    <a:gd name="connsiteY97" fmla="*/ 1044958 h 3635373"/>
                    <a:gd name="connsiteX98" fmla="*/ 4363346 w 5138990"/>
                    <a:gd name="connsiteY98" fmla="*/ 1069671 h 3635373"/>
                    <a:gd name="connsiteX99" fmla="*/ 4375703 w 5138990"/>
                    <a:gd name="connsiteY99" fmla="*/ 1106741 h 3635373"/>
                    <a:gd name="connsiteX100" fmla="*/ 4425130 w 5138990"/>
                    <a:gd name="connsiteY100" fmla="*/ 1180882 h 3635373"/>
                    <a:gd name="connsiteX101" fmla="*/ 4462201 w 5138990"/>
                    <a:gd name="connsiteY101" fmla="*/ 1230309 h 3635373"/>
                    <a:gd name="connsiteX102" fmla="*/ 4486914 w 5138990"/>
                    <a:gd name="connsiteY102" fmla="*/ 1279736 h 3635373"/>
                    <a:gd name="connsiteX103" fmla="*/ 4511628 w 5138990"/>
                    <a:gd name="connsiteY103" fmla="*/ 1316806 h 3635373"/>
                    <a:gd name="connsiteX104" fmla="*/ 4536341 w 5138990"/>
                    <a:gd name="connsiteY104" fmla="*/ 1366233 h 3635373"/>
                    <a:gd name="connsiteX105" fmla="*/ 4585768 w 5138990"/>
                    <a:gd name="connsiteY105" fmla="*/ 1452731 h 3635373"/>
                    <a:gd name="connsiteX106" fmla="*/ 4683722 w 5138990"/>
                    <a:gd name="connsiteY106" fmla="*/ 1681845 h 3635373"/>
                    <a:gd name="connsiteX107" fmla="*/ 4758763 w 5138990"/>
                    <a:gd name="connsiteY107" fmla="*/ 1947001 h 3635373"/>
                    <a:gd name="connsiteX108" fmla="*/ 4732119 w 5138990"/>
                    <a:gd name="connsiteY108" fmla="*/ 2172769 h 3635373"/>
                    <a:gd name="connsiteX109" fmla="*/ 4677929 w 5138990"/>
                    <a:gd name="connsiteY109" fmla="*/ 2463024 h 3635373"/>
                    <a:gd name="connsiteX110" fmla="*/ 4577144 w 5138990"/>
                    <a:gd name="connsiteY110" fmla="*/ 2746329 h 3635373"/>
                    <a:gd name="connsiteX111" fmla="*/ 4382139 w 5138990"/>
                    <a:gd name="connsiteY111" fmla="*/ 3155131 h 3635373"/>
                    <a:gd name="connsiteX112" fmla="*/ 4699811 w 5138990"/>
                    <a:gd name="connsiteY112" fmla="*/ 3163755 h 3635373"/>
                    <a:gd name="connsiteX113" fmla="*/ 4838567 w 5138990"/>
                    <a:gd name="connsiteY113" fmla="*/ 3166587 h 3635373"/>
                    <a:gd name="connsiteX114" fmla="*/ 4941282 w 5138990"/>
                    <a:gd name="connsiteY114" fmla="*/ 3177013 h 3635373"/>
                    <a:gd name="connsiteX115" fmla="*/ 5092395 w 5138990"/>
                    <a:gd name="connsiteY115" fmla="*/ 3244460 h 3635373"/>
                    <a:gd name="connsiteX116" fmla="*/ 5138990 w 5138990"/>
                    <a:gd name="connsiteY116" fmla="*/ 3327225 h 3635373"/>
                    <a:gd name="connsiteX117" fmla="*/ 5067682 w 5138990"/>
                    <a:gd name="connsiteY117" fmla="*/ 3355671 h 3635373"/>
                    <a:gd name="connsiteX118" fmla="*/ 4968699 w 5138990"/>
                    <a:gd name="connsiteY118" fmla="*/ 3344215 h 3635373"/>
                    <a:gd name="connsiteX119" fmla="*/ 4746278 w 5138990"/>
                    <a:gd name="connsiteY119" fmla="*/ 3351681 h 3635373"/>
                    <a:gd name="connsiteX120" fmla="*/ 4418952 w 5138990"/>
                    <a:gd name="connsiteY120" fmla="*/ 3377425 h 3635373"/>
                    <a:gd name="connsiteX121" fmla="*/ 4233343 w 5138990"/>
                    <a:gd name="connsiteY121" fmla="*/ 3383345 h 3635373"/>
                    <a:gd name="connsiteX122" fmla="*/ 4054428 w 5138990"/>
                    <a:gd name="connsiteY122" fmla="*/ 3306244 h 3635373"/>
                    <a:gd name="connsiteX123" fmla="*/ 4029714 w 5138990"/>
                    <a:gd name="connsiteY123" fmla="*/ 3343314 h 3635373"/>
                    <a:gd name="connsiteX124" fmla="*/ 3955574 w 5138990"/>
                    <a:gd name="connsiteY124" fmla="*/ 3405098 h 3635373"/>
                    <a:gd name="connsiteX125" fmla="*/ 3918503 w 5138990"/>
                    <a:gd name="connsiteY125" fmla="*/ 3417455 h 3635373"/>
                    <a:gd name="connsiteX126" fmla="*/ 3893790 w 5138990"/>
                    <a:gd name="connsiteY126" fmla="*/ 3454525 h 3635373"/>
                    <a:gd name="connsiteX127" fmla="*/ 3936523 w 5138990"/>
                    <a:gd name="connsiteY127" fmla="*/ 3562004 h 3635373"/>
                    <a:gd name="connsiteX128" fmla="*/ 3771767 w 5138990"/>
                    <a:gd name="connsiteY128" fmla="*/ 3595211 h 3635373"/>
                    <a:gd name="connsiteX129" fmla="*/ 3602248 w 5138990"/>
                    <a:gd name="connsiteY129" fmla="*/ 3574104 h 3635373"/>
                    <a:gd name="connsiteX130" fmla="*/ 3441224 w 5138990"/>
                    <a:gd name="connsiteY130" fmla="*/ 3619925 h 3635373"/>
                    <a:gd name="connsiteX131" fmla="*/ 3380469 w 5138990"/>
                    <a:gd name="connsiteY131" fmla="*/ 3575132 h 3635373"/>
                    <a:gd name="connsiteX132" fmla="*/ 3214168 w 5138990"/>
                    <a:gd name="connsiteY132" fmla="*/ 3602806 h 3635373"/>
                    <a:gd name="connsiteX133" fmla="*/ 3177098 w 5138990"/>
                    <a:gd name="connsiteY133" fmla="*/ 3578093 h 3635373"/>
                    <a:gd name="connsiteX134" fmla="*/ 3164741 w 5138990"/>
                    <a:gd name="connsiteY134" fmla="*/ 3541022 h 3635373"/>
                    <a:gd name="connsiteX135" fmla="*/ 3226525 w 5138990"/>
                    <a:gd name="connsiteY135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3992644 w 5138990"/>
                    <a:gd name="connsiteY93" fmla="*/ 834763 h 3635373"/>
                    <a:gd name="connsiteX94" fmla="*/ 4128568 w 5138990"/>
                    <a:gd name="connsiteY94" fmla="*/ 946104 h 3635373"/>
                    <a:gd name="connsiteX95" fmla="*/ 4227422 w 5138990"/>
                    <a:gd name="connsiteY95" fmla="*/ 970817 h 3635373"/>
                    <a:gd name="connsiteX96" fmla="*/ 4301563 w 5138990"/>
                    <a:gd name="connsiteY96" fmla="*/ 1007887 h 3635373"/>
                    <a:gd name="connsiteX97" fmla="*/ 4326276 w 5138990"/>
                    <a:gd name="connsiteY97" fmla="*/ 1044958 h 3635373"/>
                    <a:gd name="connsiteX98" fmla="*/ 4363346 w 5138990"/>
                    <a:gd name="connsiteY98" fmla="*/ 1069671 h 3635373"/>
                    <a:gd name="connsiteX99" fmla="*/ 4375703 w 5138990"/>
                    <a:gd name="connsiteY99" fmla="*/ 1106741 h 3635373"/>
                    <a:gd name="connsiteX100" fmla="*/ 4425130 w 5138990"/>
                    <a:gd name="connsiteY100" fmla="*/ 1180882 h 3635373"/>
                    <a:gd name="connsiteX101" fmla="*/ 4462201 w 5138990"/>
                    <a:gd name="connsiteY101" fmla="*/ 1230309 h 3635373"/>
                    <a:gd name="connsiteX102" fmla="*/ 4486914 w 5138990"/>
                    <a:gd name="connsiteY102" fmla="*/ 1279736 h 3635373"/>
                    <a:gd name="connsiteX103" fmla="*/ 4511628 w 5138990"/>
                    <a:gd name="connsiteY103" fmla="*/ 1316806 h 3635373"/>
                    <a:gd name="connsiteX104" fmla="*/ 4536341 w 5138990"/>
                    <a:gd name="connsiteY104" fmla="*/ 1366233 h 3635373"/>
                    <a:gd name="connsiteX105" fmla="*/ 4585768 w 5138990"/>
                    <a:gd name="connsiteY105" fmla="*/ 1452731 h 3635373"/>
                    <a:gd name="connsiteX106" fmla="*/ 4683722 w 5138990"/>
                    <a:gd name="connsiteY106" fmla="*/ 1681845 h 3635373"/>
                    <a:gd name="connsiteX107" fmla="*/ 4758763 w 5138990"/>
                    <a:gd name="connsiteY107" fmla="*/ 1947001 h 3635373"/>
                    <a:gd name="connsiteX108" fmla="*/ 4732119 w 5138990"/>
                    <a:gd name="connsiteY108" fmla="*/ 2172769 h 3635373"/>
                    <a:gd name="connsiteX109" fmla="*/ 4677929 w 5138990"/>
                    <a:gd name="connsiteY109" fmla="*/ 2463024 h 3635373"/>
                    <a:gd name="connsiteX110" fmla="*/ 4577144 w 5138990"/>
                    <a:gd name="connsiteY110" fmla="*/ 2746329 h 3635373"/>
                    <a:gd name="connsiteX111" fmla="*/ 4382139 w 5138990"/>
                    <a:gd name="connsiteY111" fmla="*/ 3155131 h 3635373"/>
                    <a:gd name="connsiteX112" fmla="*/ 4699811 w 5138990"/>
                    <a:gd name="connsiteY112" fmla="*/ 3163755 h 3635373"/>
                    <a:gd name="connsiteX113" fmla="*/ 4838567 w 5138990"/>
                    <a:gd name="connsiteY113" fmla="*/ 3166587 h 3635373"/>
                    <a:gd name="connsiteX114" fmla="*/ 4941282 w 5138990"/>
                    <a:gd name="connsiteY114" fmla="*/ 3177013 h 3635373"/>
                    <a:gd name="connsiteX115" fmla="*/ 5092395 w 5138990"/>
                    <a:gd name="connsiteY115" fmla="*/ 3244460 h 3635373"/>
                    <a:gd name="connsiteX116" fmla="*/ 5138990 w 5138990"/>
                    <a:gd name="connsiteY116" fmla="*/ 3327225 h 3635373"/>
                    <a:gd name="connsiteX117" fmla="*/ 5067682 w 5138990"/>
                    <a:gd name="connsiteY117" fmla="*/ 3355671 h 3635373"/>
                    <a:gd name="connsiteX118" fmla="*/ 4968699 w 5138990"/>
                    <a:gd name="connsiteY118" fmla="*/ 3344215 h 3635373"/>
                    <a:gd name="connsiteX119" fmla="*/ 4746278 w 5138990"/>
                    <a:gd name="connsiteY119" fmla="*/ 3351681 h 3635373"/>
                    <a:gd name="connsiteX120" fmla="*/ 4418952 w 5138990"/>
                    <a:gd name="connsiteY120" fmla="*/ 3377425 h 3635373"/>
                    <a:gd name="connsiteX121" fmla="*/ 4233343 w 5138990"/>
                    <a:gd name="connsiteY121" fmla="*/ 3383345 h 3635373"/>
                    <a:gd name="connsiteX122" fmla="*/ 4054428 w 5138990"/>
                    <a:gd name="connsiteY122" fmla="*/ 3306244 h 3635373"/>
                    <a:gd name="connsiteX123" fmla="*/ 4029714 w 5138990"/>
                    <a:gd name="connsiteY123" fmla="*/ 3343314 h 3635373"/>
                    <a:gd name="connsiteX124" fmla="*/ 3955574 w 5138990"/>
                    <a:gd name="connsiteY124" fmla="*/ 3405098 h 3635373"/>
                    <a:gd name="connsiteX125" fmla="*/ 3918503 w 5138990"/>
                    <a:gd name="connsiteY125" fmla="*/ 3417455 h 3635373"/>
                    <a:gd name="connsiteX126" fmla="*/ 3893790 w 5138990"/>
                    <a:gd name="connsiteY126" fmla="*/ 3454525 h 3635373"/>
                    <a:gd name="connsiteX127" fmla="*/ 3936523 w 5138990"/>
                    <a:gd name="connsiteY127" fmla="*/ 3562004 h 3635373"/>
                    <a:gd name="connsiteX128" fmla="*/ 3771767 w 5138990"/>
                    <a:gd name="connsiteY128" fmla="*/ 3595211 h 3635373"/>
                    <a:gd name="connsiteX129" fmla="*/ 3602248 w 5138990"/>
                    <a:gd name="connsiteY129" fmla="*/ 3574104 h 3635373"/>
                    <a:gd name="connsiteX130" fmla="*/ 3441224 w 5138990"/>
                    <a:gd name="connsiteY130" fmla="*/ 3619925 h 3635373"/>
                    <a:gd name="connsiteX131" fmla="*/ 3380469 w 5138990"/>
                    <a:gd name="connsiteY131" fmla="*/ 3575132 h 3635373"/>
                    <a:gd name="connsiteX132" fmla="*/ 3214168 w 5138990"/>
                    <a:gd name="connsiteY132" fmla="*/ 3602806 h 3635373"/>
                    <a:gd name="connsiteX133" fmla="*/ 3177098 w 5138990"/>
                    <a:gd name="connsiteY133" fmla="*/ 3578093 h 3635373"/>
                    <a:gd name="connsiteX134" fmla="*/ 3164741 w 5138990"/>
                    <a:gd name="connsiteY134" fmla="*/ 3541022 h 3635373"/>
                    <a:gd name="connsiteX135" fmla="*/ 3226525 w 5138990"/>
                    <a:gd name="connsiteY135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3992644 w 5138990"/>
                    <a:gd name="connsiteY93" fmla="*/ 834763 h 3635373"/>
                    <a:gd name="connsiteX94" fmla="*/ 4128568 w 5138990"/>
                    <a:gd name="connsiteY94" fmla="*/ 946104 h 3635373"/>
                    <a:gd name="connsiteX95" fmla="*/ 4227422 w 5138990"/>
                    <a:gd name="connsiteY95" fmla="*/ 970817 h 3635373"/>
                    <a:gd name="connsiteX96" fmla="*/ 4301563 w 5138990"/>
                    <a:gd name="connsiteY96" fmla="*/ 1007887 h 3635373"/>
                    <a:gd name="connsiteX97" fmla="*/ 4326276 w 5138990"/>
                    <a:gd name="connsiteY97" fmla="*/ 1044958 h 3635373"/>
                    <a:gd name="connsiteX98" fmla="*/ 4363346 w 5138990"/>
                    <a:gd name="connsiteY98" fmla="*/ 1069671 h 3635373"/>
                    <a:gd name="connsiteX99" fmla="*/ 4375703 w 5138990"/>
                    <a:gd name="connsiteY99" fmla="*/ 1106741 h 3635373"/>
                    <a:gd name="connsiteX100" fmla="*/ 4425130 w 5138990"/>
                    <a:gd name="connsiteY100" fmla="*/ 1180882 h 3635373"/>
                    <a:gd name="connsiteX101" fmla="*/ 4462201 w 5138990"/>
                    <a:gd name="connsiteY101" fmla="*/ 1230309 h 3635373"/>
                    <a:gd name="connsiteX102" fmla="*/ 4486914 w 5138990"/>
                    <a:gd name="connsiteY102" fmla="*/ 1279736 h 3635373"/>
                    <a:gd name="connsiteX103" fmla="*/ 4511628 w 5138990"/>
                    <a:gd name="connsiteY103" fmla="*/ 1316806 h 3635373"/>
                    <a:gd name="connsiteX104" fmla="*/ 4536341 w 5138990"/>
                    <a:gd name="connsiteY104" fmla="*/ 1366233 h 3635373"/>
                    <a:gd name="connsiteX105" fmla="*/ 4585768 w 5138990"/>
                    <a:gd name="connsiteY105" fmla="*/ 1452731 h 3635373"/>
                    <a:gd name="connsiteX106" fmla="*/ 4683722 w 5138990"/>
                    <a:gd name="connsiteY106" fmla="*/ 1681845 h 3635373"/>
                    <a:gd name="connsiteX107" fmla="*/ 4758763 w 5138990"/>
                    <a:gd name="connsiteY107" fmla="*/ 1947001 h 3635373"/>
                    <a:gd name="connsiteX108" fmla="*/ 4732119 w 5138990"/>
                    <a:gd name="connsiteY108" fmla="*/ 2172769 h 3635373"/>
                    <a:gd name="connsiteX109" fmla="*/ 4677929 w 5138990"/>
                    <a:gd name="connsiteY109" fmla="*/ 2463024 h 3635373"/>
                    <a:gd name="connsiteX110" fmla="*/ 4577144 w 5138990"/>
                    <a:gd name="connsiteY110" fmla="*/ 2746329 h 3635373"/>
                    <a:gd name="connsiteX111" fmla="*/ 4382139 w 5138990"/>
                    <a:gd name="connsiteY111" fmla="*/ 3155131 h 3635373"/>
                    <a:gd name="connsiteX112" fmla="*/ 4699811 w 5138990"/>
                    <a:gd name="connsiteY112" fmla="*/ 3163755 h 3635373"/>
                    <a:gd name="connsiteX113" fmla="*/ 4838567 w 5138990"/>
                    <a:gd name="connsiteY113" fmla="*/ 3166587 h 3635373"/>
                    <a:gd name="connsiteX114" fmla="*/ 4941282 w 5138990"/>
                    <a:gd name="connsiteY114" fmla="*/ 3177013 h 3635373"/>
                    <a:gd name="connsiteX115" fmla="*/ 5092395 w 5138990"/>
                    <a:gd name="connsiteY115" fmla="*/ 3244460 h 3635373"/>
                    <a:gd name="connsiteX116" fmla="*/ 5138990 w 5138990"/>
                    <a:gd name="connsiteY116" fmla="*/ 3327225 h 3635373"/>
                    <a:gd name="connsiteX117" fmla="*/ 5067682 w 5138990"/>
                    <a:gd name="connsiteY117" fmla="*/ 3355671 h 3635373"/>
                    <a:gd name="connsiteX118" fmla="*/ 4968699 w 5138990"/>
                    <a:gd name="connsiteY118" fmla="*/ 3344215 h 3635373"/>
                    <a:gd name="connsiteX119" fmla="*/ 4746278 w 5138990"/>
                    <a:gd name="connsiteY119" fmla="*/ 3351681 h 3635373"/>
                    <a:gd name="connsiteX120" fmla="*/ 4418952 w 5138990"/>
                    <a:gd name="connsiteY120" fmla="*/ 3377425 h 3635373"/>
                    <a:gd name="connsiteX121" fmla="*/ 4233343 w 5138990"/>
                    <a:gd name="connsiteY121" fmla="*/ 3383345 h 3635373"/>
                    <a:gd name="connsiteX122" fmla="*/ 4054428 w 5138990"/>
                    <a:gd name="connsiteY122" fmla="*/ 3306244 h 3635373"/>
                    <a:gd name="connsiteX123" fmla="*/ 4029714 w 5138990"/>
                    <a:gd name="connsiteY123" fmla="*/ 3343314 h 3635373"/>
                    <a:gd name="connsiteX124" fmla="*/ 3955574 w 5138990"/>
                    <a:gd name="connsiteY124" fmla="*/ 3405098 h 3635373"/>
                    <a:gd name="connsiteX125" fmla="*/ 3918503 w 5138990"/>
                    <a:gd name="connsiteY125" fmla="*/ 3417455 h 3635373"/>
                    <a:gd name="connsiteX126" fmla="*/ 3893790 w 5138990"/>
                    <a:gd name="connsiteY126" fmla="*/ 3454525 h 3635373"/>
                    <a:gd name="connsiteX127" fmla="*/ 3936523 w 5138990"/>
                    <a:gd name="connsiteY127" fmla="*/ 3562004 h 3635373"/>
                    <a:gd name="connsiteX128" fmla="*/ 3771767 w 5138990"/>
                    <a:gd name="connsiteY128" fmla="*/ 3595211 h 3635373"/>
                    <a:gd name="connsiteX129" fmla="*/ 3602248 w 5138990"/>
                    <a:gd name="connsiteY129" fmla="*/ 3574104 h 3635373"/>
                    <a:gd name="connsiteX130" fmla="*/ 3441224 w 5138990"/>
                    <a:gd name="connsiteY130" fmla="*/ 3619925 h 3635373"/>
                    <a:gd name="connsiteX131" fmla="*/ 3380469 w 5138990"/>
                    <a:gd name="connsiteY131" fmla="*/ 3575132 h 3635373"/>
                    <a:gd name="connsiteX132" fmla="*/ 3214168 w 5138990"/>
                    <a:gd name="connsiteY132" fmla="*/ 3602806 h 3635373"/>
                    <a:gd name="connsiteX133" fmla="*/ 3177098 w 5138990"/>
                    <a:gd name="connsiteY133" fmla="*/ 3578093 h 3635373"/>
                    <a:gd name="connsiteX134" fmla="*/ 3164741 w 5138990"/>
                    <a:gd name="connsiteY134" fmla="*/ 3541022 h 3635373"/>
                    <a:gd name="connsiteX135" fmla="*/ 3226525 w 5138990"/>
                    <a:gd name="connsiteY135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3992644 w 5138990"/>
                    <a:gd name="connsiteY93" fmla="*/ 834763 h 3635373"/>
                    <a:gd name="connsiteX94" fmla="*/ 4128568 w 5138990"/>
                    <a:gd name="connsiteY94" fmla="*/ 946104 h 3635373"/>
                    <a:gd name="connsiteX95" fmla="*/ 4227422 w 5138990"/>
                    <a:gd name="connsiteY95" fmla="*/ 970817 h 3635373"/>
                    <a:gd name="connsiteX96" fmla="*/ 4301563 w 5138990"/>
                    <a:gd name="connsiteY96" fmla="*/ 1007887 h 3635373"/>
                    <a:gd name="connsiteX97" fmla="*/ 4326276 w 5138990"/>
                    <a:gd name="connsiteY97" fmla="*/ 1044958 h 3635373"/>
                    <a:gd name="connsiteX98" fmla="*/ 4363346 w 5138990"/>
                    <a:gd name="connsiteY98" fmla="*/ 1069671 h 3635373"/>
                    <a:gd name="connsiteX99" fmla="*/ 4375703 w 5138990"/>
                    <a:gd name="connsiteY99" fmla="*/ 1106741 h 3635373"/>
                    <a:gd name="connsiteX100" fmla="*/ 4425130 w 5138990"/>
                    <a:gd name="connsiteY100" fmla="*/ 1180882 h 3635373"/>
                    <a:gd name="connsiteX101" fmla="*/ 4462201 w 5138990"/>
                    <a:gd name="connsiteY101" fmla="*/ 1230309 h 3635373"/>
                    <a:gd name="connsiteX102" fmla="*/ 4486914 w 5138990"/>
                    <a:gd name="connsiteY102" fmla="*/ 1279736 h 3635373"/>
                    <a:gd name="connsiteX103" fmla="*/ 4511628 w 5138990"/>
                    <a:gd name="connsiteY103" fmla="*/ 1316806 h 3635373"/>
                    <a:gd name="connsiteX104" fmla="*/ 4536341 w 5138990"/>
                    <a:gd name="connsiteY104" fmla="*/ 1366233 h 3635373"/>
                    <a:gd name="connsiteX105" fmla="*/ 4585768 w 5138990"/>
                    <a:gd name="connsiteY105" fmla="*/ 1452731 h 3635373"/>
                    <a:gd name="connsiteX106" fmla="*/ 4683722 w 5138990"/>
                    <a:gd name="connsiteY106" fmla="*/ 1681845 h 3635373"/>
                    <a:gd name="connsiteX107" fmla="*/ 4758763 w 5138990"/>
                    <a:gd name="connsiteY107" fmla="*/ 1947001 h 3635373"/>
                    <a:gd name="connsiteX108" fmla="*/ 4732119 w 5138990"/>
                    <a:gd name="connsiteY108" fmla="*/ 2172769 h 3635373"/>
                    <a:gd name="connsiteX109" fmla="*/ 4677929 w 5138990"/>
                    <a:gd name="connsiteY109" fmla="*/ 2463024 h 3635373"/>
                    <a:gd name="connsiteX110" fmla="*/ 4577144 w 5138990"/>
                    <a:gd name="connsiteY110" fmla="*/ 2746329 h 3635373"/>
                    <a:gd name="connsiteX111" fmla="*/ 4382139 w 5138990"/>
                    <a:gd name="connsiteY111" fmla="*/ 3155131 h 3635373"/>
                    <a:gd name="connsiteX112" fmla="*/ 4699811 w 5138990"/>
                    <a:gd name="connsiteY112" fmla="*/ 3163755 h 3635373"/>
                    <a:gd name="connsiteX113" fmla="*/ 4838567 w 5138990"/>
                    <a:gd name="connsiteY113" fmla="*/ 3166587 h 3635373"/>
                    <a:gd name="connsiteX114" fmla="*/ 4941282 w 5138990"/>
                    <a:gd name="connsiteY114" fmla="*/ 3177013 h 3635373"/>
                    <a:gd name="connsiteX115" fmla="*/ 5092395 w 5138990"/>
                    <a:gd name="connsiteY115" fmla="*/ 3244460 h 3635373"/>
                    <a:gd name="connsiteX116" fmla="*/ 5138990 w 5138990"/>
                    <a:gd name="connsiteY116" fmla="*/ 3327225 h 3635373"/>
                    <a:gd name="connsiteX117" fmla="*/ 5067682 w 5138990"/>
                    <a:gd name="connsiteY117" fmla="*/ 3355671 h 3635373"/>
                    <a:gd name="connsiteX118" fmla="*/ 4968699 w 5138990"/>
                    <a:gd name="connsiteY118" fmla="*/ 3344215 h 3635373"/>
                    <a:gd name="connsiteX119" fmla="*/ 4746278 w 5138990"/>
                    <a:gd name="connsiteY119" fmla="*/ 3351681 h 3635373"/>
                    <a:gd name="connsiteX120" fmla="*/ 4418952 w 5138990"/>
                    <a:gd name="connsiteY120" fmla="*/ 3377425 h 3635373"/>
                    <a:gd name="connsiteX121" fmla="*/ 4233343 w 5138990"/>
                    <a:gd name="connsiteY121" fmla="*/ 3383345 h 3635373"/>
                    <a:gd name="connsiteX122" fmla="*/ 4054428 w 5138990"/>
                    <a:gd name="connsiteY122" fmla="*/ 3306244 h 3635373"/>
                    <a:gd name="connsiteX123" fmla="*/ 4029714 w 5138990"/>
                    <a:gd name="connsiteY123" fmla="*/ 3343314 h 3635373"/>
                    <a:gd name="connsiteX124" fmla="*/ 3955574 w 5138990"/>
                    <a:gd name="connsiteY124" fmla="*/ 3405098 h 3635373"/>
                    <a:gd name="connsiteX125" fmla="*/ 3918503 w 5138990"/>
                    <a:gd name="connsiteY125" fmla="*/ 3417455 h 3635373"/>
                    <a:gd name="connsiteX126" fmla="*/ 3893790 w 5138990"/>
                    <a:gd name="connsiteY126" fmla="*/ 3454525 h 3635373"/>
                    <a:gd name="connsiteX127" fmla="*/ 3936523 w 5138990"/>
                    <a:gd name="connsiteY127" fmla="*/ 3562004 h 3635373"/>
                    <a:gd name="connsiteX128" fmla="*/ 3771767 w 5138990"/>
                    <a:gd name="connsiteY128" fmla="*/ 3595211 h 3635373"/>
                    <a:gd name="connsiteX129" fmla="*/ 3602248 w 5138990"/>
                    <a:gd name="connsiteY129" fmla="*/ 3574104 h 3635373"/>
                    <a:gd name="connsiteX130" fmla="*/ 3441224 w 5138990"/>
                    <a:gd name="connsiteY130" fmla="*/ 3619925 h 3635373"/>
                    <a:gd name="connsiteX131" fmla="*/ 3380469 w 5138990"/>
                    <a:gd name="connsiteY131" fmla="*/ 3575132 h 3635373"/>
                    <a:gd name="connsiteX132" fmla="*/ 3214168 w 5138990"/>
                    <a:gd name="connsiteY132" fmla="*/ 3602806 h 3635373"/>
                    <a:gd name="connsiteX133" fmla="*/ 3177098 w 5138990"/>
                    <a:gd name="connsiteY133" fmla="*/ 3578093 h 3635373"/>
                    <a:gd name="connsiteX134" fmla="*/ 3164741 w 5138990"/>
                    <a:gd name="connsiteY134" fmla="*/ 3541022 h 3635373"/>
                    <a:gd name="connsiteX135" fmla="*/ 3226525 w 5138990"/>
                    <a:gd name="connsiteY135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227422 w 5138990"/>
                    <a:gd name="connsiteY94" fmla="*/ 970817 h 3635373"/>
                    <a:gd name="connsiteX95" fmla="*/ 4301563 w 5138990"/>
                    <a:gd name="connsiteY95" fmla="*/ 1007887 h 3635373"/>
                    <a:gd name="connsiteX96" fmla="*/ 4326276 w 5138990"/>
                    <a:gd name="connsiteY96" fmla="*/ 1044958 h 3635373"/>
                    <a:gd name="connsiteX97" fmla="*/ 4363346 w 5138990"/>
                    <a:gd name="connsiteY97" fmla="*/ 1069671 h 3635373"/>
                    <a:gd name="connsiteX98" fmla="*/ 4375703 w 5138990"/>
                    <a:gd name="connsiteY98" fmla="*/ 1106741 h 3635373"/>
                    <a:gd name="connsiteX99" fmla="*/ 4425130 w 5138990"/>
                    <a:gd name="connsiteY99" fmla="*/ 1180882 h 3635373"/>
                    <a:gd name="connsiteX100" fmla="*/ 4462201 w 5138990"/>
                    <a:gd name="connsiteY100" fmla="*/ 1230309 h 3635373"/>
                    <a:gd name="connsiteX101" fmla="*/ 4486914 w 5138990"/>
                    <a:gd name="connsiteY101" fmla="*/ 1279736 h 3635373"/>
                    <a:gd name="connsiteX102" fmla="*/ 4511628 w 5138990"/>
                    <a:gd name="connsiteY102" fmla="*/ 1316806 h 3635373"/>
                    <a:gd name="connsiteX103" fmla="*/ 4536341 w 5138990"/>
                    <a:gd name="connsiteY103" fmla="*/ 1366233 h 3635373"/>
                    <a:gd name="connsiteX104" fmla="*/ 4585768 w 5138990"/>
                    <a:gd name="connsiteY104" fmla="*/ 1452731 h 3635373"/>
                    <a:gd name="connsiteX105" fmla="*/ 4683722 w 5138990"/>
                    <a:gd name="connsiteY105" fmla="*/ 1681845 h 3635373"/>
                    <a:gd name="connsiteX106" fmla="*/ 4758763 w 5138990"/>
                    <a:gd name="connsiteY106" fmla="*/ 1947001 h 3635373"/>
                    <a:gd name="connsiteX107" fmla="*/ 4732119 w 5138990"/>
                    <a:gd name="connsiteY107" fmla="*/ 2172769 h 3635373"/>
                    <a:gd name="connsiteX108" fmla="*/ 4677929 w 5138990"/>
                    <a:gd name="connsiteY108" fmla="*/ 2463024 h 3635373"/>
                    <a:gd name="connsiteX109" fmla="*/ 4577144 w 5138990"/>
                    <a:gd name="connsiteY109" fmla="*/ 2746329 h 3635373"/>
                    <a:gd name="connsiteX110" fmla="*/ 4382139 w 5138990"/>
                    <a:gd name="connsiteY110" fmla="*/ 3155131 h 3635373"/>
                    <a:gd name="connsiteX111" fmla="*/ 4699811 w 5138990"/>
                    <a:gd name="connsiteY111" fmla="*/ 3163755 h 3635373"/>
                    <a:gd name="connsiteX112" fmla="*/ 4838567 w 5138990"/>
                    <a:gd name="connsiteY112" fmla="*/ 3166587 h 3635373"/>
                    <a:gd name="connsiteX113" fmla="*/ 4941282 w 5138990"/>
                    <a:gd name="connsiteY113" fmla="*/ 3177013 h 3635373"/>
                    <a:gd name="connsiteX114" fmla="*/ 5092395 w 5138990"/>
                    <a:gd name="connsiteY114" fmla="*/ 3244460 h 3635373"/>
                    <a:gd name="connsiteX115" fmla="*/ 5138990 w 5138990"/>
                    <a:gd name="connsiteY115" fmla="*/ 3327225 h 3635373"/>
                    <a:gd name="connsiteX116" fmla="*/ 5067682 w 5138990"/>
                    <a:gd name="connsiteY116" fmla="*/ 3355671 h 3635373"/>
                    <a:gd name="connsiteX117" fmla="*/ 4968699 w 5138990"/>
                    <a:gd name="connsiteY117" fmla="*/ 3344215 h 3635373"/>
                    <a:gd name="connsiteX118" fmla="*/ 4746278 w 5138990"/>
                    <a:gd name="connsiteY118" fmla="*/ 3351681 h 3635373"/>
                    <a:gd name="connsiteX119" fmla="*/ 4418952 w 5138990"/>
                    <a:gd name="connsiteY119" fmla="*/ 3377425 h 3635373"/>
                    <a:gd name="connsiteX120" fmla="*/ 4233343 w 5138990"/>
                    <a:gd name="connsiteY120" fmla="*/ 3383345 h 3635373"/>
                    <a:gd name="connsiteX121" fmla="*/ 4054428 w 5138990"/>
                    <a:gd name="connsiteY121" fmla="*/ 3306244 h 3635373"/>
                    <a:gd name="connsiteX122" fmla="*/ 4029714 w 5138990"/>
                    <a:gd name="connsiteY122" fmla="*/ 3343314 h 3635373"/>
                    <a:gd name="connsiteX123" fmla="*/ 3955574 w 5138990"/>
                    <a:gd name="connsiteY123" fmla="*/ 3405098 h 3635373"/>
                    <a:gd name="connsiteX124" fmla="*/ 3918503 w 5138990"/>
                    <a:gd name="connsiteY124" fmla="*/ 3417455 h 3635373"/>
                    <a:gd name="connsiteX125" fmla="*/ 3893790 w 5138990"/>
                    <a:gd name="connsiteY125" fmla="*/ 3454525 h 3635373"/>
                    <a:gd name="connsiteX126" fmla="*/ 3936523 w 5138990"/>
                    <a:gd name="connsiteY126" fmla="*/ 3562004 h 3635373"/>
                    <a:gd name="connsiteX127" fmla="*/ 3771767 w 5138990"/>
                    <a:gd name="connsiteY127" fmla="*/ 3595211 h 3635373"/>
                    <a:gd name="connsiteX128" fmla="*/ 3602248 w 5138990"/>
                    <a:gd name="connsiteY128" fmla="*/ 3574104 h 3635373"/>
                    <a:gd name="connsiteX129" fmla="*/ 3441224 w 5138990"/>
                    <a:gd name="connsiteY129" fmla="*/ 3619925 h 3635373"/>
                    <a:gd name="connsiteX130" fmla="*/ 3380469 w 5138990"/>
                    <a:gd name="connsiteY130" fmla="*/ 3575132 h 3635373"/>
                    <a:gd name="connsiteX131" fmla="*/ 3214168 w 5138990"/>
                    <a:gd name="connsiteY131" fmla="*/ 3602806 h 3635373"/>
                    <a:gd name="connsiteX132" fmla="*/ 3177098 w 5138990"/>
                    <a:gd name="connsiteY132" fmla="*/ 3578093 h 3635373"/>
                    <a:gd name="connsiteX133" fmla="*/ 3164741 w 5138990"/>
                    <a:gd name="connsiteY133" fmla="*/ 3541022 h 3635373"/>
                    <a:gd name="connsiteX134" fmla="*/ 3226525 w 5138990"/>
                    <a:gd name="connsiteY134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227422 w 5138990"/>
                    <a:gd name="connsiteY94" fmla="*/ 970817 h 3635373"/>
                    <a:gd name="connsiteX95" fmla="*/ 4301563 w 5138990"/>
                    <a:gd name="connsiteY95" fmla="*/ 1007887 h 3635373"/>
                    <a:gd name="connsiteX96" fmla="*/ 4326276 w 5138990"/>
                    <a:gd name="connsiteY96" fmla="*/ 1044958 h 3635373"/>
                    <a:gd name="connsiteX97" fmla="*/ 4363346 w 5138990"/>
                    <a:gd name="connsiteY97" fmla="*/ 1069671 h 3635373"/>
                    <a:gd name="connsiteX98" fmla="*/ 4375703 w 5138990"/>
                    <a:gd name="connsiteY98" fmla="*/ 1106741 h 3635373"/>
                    <a:gd name="connsiteX99" fmla="*/ 4425130 w 5138990"/>
                    <a:gd name="connsiteY99" fmla="*/ 1180882 h 3635373"/>
                    <a:gd name="connsiteX100" fmla="*/ 4462201 w 5138990"/>
                    <a:gd name="connsiteY100" fmla="*/ 1230309 h 3635373"/>
                    <a:gd name="connsiteX101" fmla="*/ 4486914 w 5138990"/>
                    <a:gd name="connsiteY101" fmla="*/ 1279736 h 3635373"/>
                    <a:gd name="connsiteX102" fmla="*/ 4511628 w 5138990"/>
                    <a:gd name="connsiteY102" fmla="*/ 1316806 h 3635373"/>
                    <a:gd name="connsiteX103" fmla="*/ 4536341 w 5138990"/>
                    <a:gd name="connsiteY103" fmla="*/ 1366233 h 3635373"/>
                    <a:gd name="connsiteX104" fmla="*/ 4585768 w 5138990"/>
                    <a:gd name="connsiteY104" fmla="*/ 1452731 h 3635373"/>
                    <a:gd name="connsiteX105" fmla="*/ 4683722 w 5138990"/>
                    <a:gd name="connsiteY105" fmla="*/ 1681845 h 3635373"/>
                    <a:gd name="connsiteX106" fmla="*/ 4758763 w 5138990"/>
                    <a:gd name="connsiteY106" fmla="*/ 1947001 h 3635373"/>
                    <a:gd name="connsiteX107" fmla="*/ 4732119 w 5138990"/>
                    <a:gd name="connsiteY107" fmla="*/ 2172769 h 3635373"/>
                    <a:gd name="connsiteX108" fmla="*/ 4677929 w 5138990"/>
                    <a:gd name="connsiteY108" fmla="*/ 2463024 h 3635373"/>
                    <a:gd name="connsiteX109" fmla="*/ 4577144 w 5138990"/>
                    <a:gd name="connsiteY109" fmla="*/ 2746329 h 3635373"/>
                    <a:gd name="connsiteX110" fmla="*/ 4382139 w 5138990"/>
                    <a:gd name="connsiteY110" fmla="*/ 3155131 h 3635373"/>
                    <a:gd name="connsiteX111" fmla="*/ 4699811 w 5138990"/>
                    <a:gd name="connsiteY111" fmla="*/ 3163755 h 3635373"/>
                    <a:gd name="connsiteX112" fmla="*/ 4838567 w 5138990"/>
                    <a:gd name="connsiteY112" fmla="*/ 3166587 h 3635373"/>
                    <a:gd name="connsiteX113" fmla="*/ 4941282 w 5138990"/>
                    <a:gd name="connsiteY113" fmla="*/ 3177013 h 3635373"/>
                    <a:gd name="connsiteX114" fmla="*/ 5092395 w 5138990"/>
                    <a:gd name="connsiteY114" fmla="*/ 3244460 h 3635373"/>
                    <a:gd name="connsiteX115" fmla="*/ 5138990 w 5138990"/>
                    <a:gd name="connsiteY115" fmla="*/ 3327225 h 3635373"/>
                    <a:gd name="connsiteX116" fmla="*/ 5067682 w 5138990"/>
                    <a:gd name="connsiteY116" fmla="*/ 3355671 h 3635373"/>
                    <a:gd name="connsiteX117" fmla="*/ 4968699 w 5138990"/>
                    <a:gd name="connsiteY117" fmla="*/ 3344215 h 3635373"/>
                    <a:gd name="connsiteX118" fmla="*/ 4746278 w 5138990"/>
                    <a:gd name="connsiteY118" fmla="*/ 3351681 h 3635373"/>
                    <a:gd name="connsiteX119" fmla="*/ 4418952 w 5138990"/>
                    <a:gd name="connsiteY119" fmla="*/ 3377425 h 3635373"/>
                    <a:gd name="connsiteX120" fmla="*/ 4233343 w 5138990"/>
                    <a:gd name="connsiteY120" fmla="*/ 3383345 h 3635373"/>
                    <a:gd name="connsiteX121" fmla="*/ 4054428 w 5138990"/>
                    <a:gd name="connsiteY121" fmla="*/ 3306244 h 3635373"/>
                    <a:gd name="connsiteX122" fmla="*/ 4029714 w 5138990"/>
                    <a:gd name="connsiteY122" fmla="*/ 3343314 h 3635373"/>
                    <a:gd name="connsiteX123" fmla="*/ 3955574 w 5138990"/>
                    <a:gd name="connsiteY123" fmla="*/ 3405098 h 3635373"/>
                    <a:gd name="connsiteX124" fmla="*/ 3918503 w 5138990"/>
                    <a:gd name="connsiteY124" fmla="*/ 3417455 h 3635373"/>
                    <a:gd name="connsiteX125" fmla="*/ 3893790 w 5138990"/>
                    <a:gd name="connsiteY125" fmla="*/ 3454525 h 3635373"/>
                    <a:gd name="connsiteX126" fmla="*/ 3936523 w 5138990"/>
                    <a:gd name="connsiteY126" fmla="*/ 3562004 h 3635373"/>
                    <a:gd name="connsiteX127" fmla="*/ 3771767 w 5138990"/>
                    <a:gd name="connsiteY127" fmla="*/ 3595211 h 3635373"/>
                    <a:gd name="connsiteX128" fmla="*/ 3602248 w 5138990"/>
                    <a:gd name="connsiteY128" fmla="*/ 3574104 h 3635373"/>
                    <a:gd name="connsiteX129" fmla="*/ 3441224 w 5138990"/>
                    <a:gd name="connsiteY129" fmla="*/ 3619925 h 3635373"/>
                    <a:gd name="connsiteX130" fmla="*/ 3380469 w 5138990"/>
                    <a:gd name="connsiteY130" fmla="*/ 3575132 h 3635373"/>
                    <a:gd name="connsiteX131" fmla="*/ 3214168 w 5138990"/>
                    <a:gd name="connsiteY131" fmla="*/ 3602806 h 3635373"/>
                    <a:gd name="connsiteX132" fmla="*/ 3177098 w 5138990"/>
                    <a:gd name="connsiteY132" fmla="*/ 3578093 h 3635373"/>
                    <a:gd name="connsiteX133" fmla="*/ 3164741 w 5138990"/>
                    <a:gd name="connsiteY133" fmla="*/ 3541022 h 3635373"/>
                    <a:gd name="connsiteX134" fmla="*/ 3226525 w 5138990"/>
                    <a:gd name="connsiteY134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301563 w 5138990"/>
                    <a:gd name="connsiteY94" fmla="*/ 1007887 h 3635373"/>
                    <a:gd name="connsiteX95" fmla="*/ 4326276 w 5138990"/>
                    <a:gd name="connsiteY95" fmla="*/ 1044958 h 3635373"/>
                    <a:gd name="connsiteX96" fmla="*/ 4363346 w 5138990"/>
                    <a:gd name="connsiteY96" fmla="*/ 1069671 h 3635373"/>
                    <a:gd name="connsiteX97" fmla="*/ 4375703 w 5138990"/>
                    <a:gd name="connsiteY97" fmla="*/ 1106741 h 3635373"/>
                    <a:gd name="connsiteX98" fmla="*/ 4425130 w 5138990"/>
                    <a:gd name="connsiteY98" fmla="*/ 1180882 h 3635373"/>
                    <a:gd name="connsiteX99" fmla="*/ 4462201 w 5138990"/>
                    <a:gd name="connsiteY99" fmla="*/ 1230309 h 3635373"/>
                    <a:gd name="connsiteX100" fmla="*/ 4486914 w 5138990"/>
                    <a:gd name="connsiteY100" fmla="*/ 1279736 h 3635373"/>
                    <a:gd name="connsiteX101" fmla="*/ 4511628 w 5138990"/>
                    <a:gd name="connsiteY101" fmla="*/ 1316806 h 3635373"/>
                    <a:gd name="connsiteX102" fmla="*/ 4536341 w 5138990"/>
                    <a:gd name="connsiteY102" fmla="*/ 1366233 h 3635373"/>
                    <a:gd name="connsiteX103" fmla="*/ 4585768 w 5138990"/>
                    <a:gd name="connsiteY103" fmla="*/ 1452731 h 3635373"/>
                    <a:gd name="connsiteX104" fmla="*/ 4683722 w 5138990"/>
                    <a:gd name="connsiteY104" fmla="*/ 1681845 h 3635373"/>
                    <a:gd name="connsiteX105" fmla="*/ 4758763 w 5138990"/>
                    <a:gd name="connsiteY105" fmla="*/ 1947001 h 3635373"/>
                    <a:gd name="connsiteX106" fmla="*/ 4732119 w 5138990"/>
                    <a:gd name="connsiteY106" fmla="*/ 2172769 h 3635373"/>
                    <a:gd name="connsiteX107" fmla="*/ 4677929 w 5138990"/>
                    <a:gd name="connsiteY107" fmla="*/ 2463024 h 3635373"/>
                    <a:gd name="connsiteX108" fmla="*/ 4577144 w 5138990"/>
                    <a:gd name="connsiteY108" fmla="*/ 2746329 h 3635373"/>
                    <a:gd name="connsiteX109" fmla="*/ 4382139 w 5138990"/>
                    <a:gd name="connsiteY109" fmla="*/ 3155131 h 3635373"/>
                    <a:gd name="connsiteX110" fmla="*/ 4699811 w 5138990"/>
                    <a:gd name="connsiteY110" fmla="*/ 3163755 h 3635373"/>
                    <a:gd name="connsiteX111" fmla="*/ 4838567 w 5138990"/>
                    <a:gd name="connsiteY111" fmla="*/ 3166587 h 3635373"/>
                    <a:gd name="connsiteX112" fmla="*/ 4941282 w 5138990"/>
                    <a:gd name="connsiteY112" fmla="*/ 3177013 h 3635373"/>
                    <a:gd name="connsiteX113" fmla="*/ 5092395 w 5138990"/>
                    <a:gd name="connsiteY113" fmla="*/ 3244460 h 3635373"/>
                    <a:gd name="connsiteX114" fmla="*/ 5138990 w 5138990"/>
                    <a:gd name="connsiteY114" fmla="*/ 3327225 h 3635373"/>
                    <a:gd name="connsiteX115" fmla="*/ 5067682 w 5138990"/>
                    <a:gd name="connsiteY115" fmla="*/ 3355671 h 3635373"/>
                    <a:gd name="connsiteX116" fmla="*/ 4968699 w 5138990"/>
                    <a:gd name="connsiteY116" fmla="*/ 3344215 h 3635373"/>
                    <a:gd name="connsiteX117" fmla="*/ 4746278 w 5138990"/>
                    <a:gd name="connsiteY117" fmla="*/ 3351681 h 3635373"/>
                    <a:gd name="connsiteX118" fmla="*/ 4418952 w 5138990"/>
                    <a:gd name="connsiteY118" fmla="*/ 3377425 h 3635373"/>
                    <a:gd name="connsiteX119" fmla="*/ 4233343 w 5138990"/>
                    <a:gd name="connsiteY119" fmla="*/ 3383345 h 3635373"/>
                    <a:gd name="connsiteX120" fmla="*/ 4054428 w 5138990"/>
                    <a:gd name="connsiteY120" fmla="*/ 3306244 h 3635373"/>
                    <a:gd name="connsiteX121" fmla="*/ 4029714 w 5138990"/>
                    <a:gd name="connsiteY121" fmla="*/ 3343314 h 3635373"/>
                    <a:gd name="connsiteX122" fmla="*/ 3955574 w 5138990"/>
                    <a:gd name="connsiteY122" fmla="*/ 3405098 h 3635373"/>
                    <a:gd name="connsiteX123" fmla="*/ 3918503 w 5138990"/>
                    <a:gd name="connsiteY123" fmla="*/ 3417455 h 3635373"/>
                    <a:gd name="connsiteX124" fmla="*/ 3893790 w 5138990"/>
                    <a:gd name="connsiteY124" fmla="*/ 3454525 h 3635373"/>
                    <a:gd name="connsiteX125" fmla="*/ 3936523 w 5138990"/>
                    <a:gd name="connsiteY125" fmla="*/ 3562004 h 3635373"/>
                    <a:gd name="connsiteX126" fmla="*/ 3771767 w 5138990"/>
                    <a:gd name="connsiteY126" fmla="*/ 3595211 h 3635373"/>
                    <a:gd name="connsiteX127" fmla="*/ 3602248 w 5138990"/>
                    <a:gd name="connsiteY127" fmla="*/ 3574104 h 3635373"/>
                    <a:gd name="connsiteX128" fmla="*/ 3441224 w 5138990"/>
                    <a:gd name="connsiteY128" fmla="*/ 3619925 h 3635373"/>
                    <a:gd name="connsiteX129" fmla="*/ 3380469 w 5138990"/>
                    <a:gd name="connsiteY129" fmla="*/ 3575132 h 3635373"/>
                    <a:gd name="connsiteX130" fmla="*/ 3214168 w 5138990"/>
                    <a:gd name="connsiteY130" fmla="*/ 3602806 h 3635373"/>
                    <a:gd name="connsiteX131" fmla="*/ 3177098 w 5138990"/>
                    <a:gd name="connsiteY131" fmla="*/ 3578093 h 3635373"/>
                    <a:gd name="connsiteX132" fmla="*/ 3164741 w 5138990"/>
                    <a:gd name="connsiteY132" fmla="*/ 3541022 h 3635373"/>
                    <a:gd name="connsiteX133" fmla="*/ 3226525 w 5138990"/>
                    <a:gd name="connsiteY133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301563 w 5138990"/>
                    <a:gd name="connsiteY94" fmla="*/ 1007887 h 3635373"/>
                    <a:gd name="connsiteX95" fmla="*/ 4326276 w 5138990"/>
                    <a:gd name="connsiteY95" fmla="*/ 1044958 h 3635373"/>
                    <a:gd name="connsiteX96" fmla="*/ 4363346 w 5138990"/>
                    <a:gd name="connsiteY96" fmla="*/ 1069671 h 3635373"/>
                    <a:gd name="connsiteX97" fmla="*/ 4375703 w 5138990"/>
                    <a:gd name="connsiteY97" fmla="*/ 1106741 h 3635373"/>
                    <a:gd name="connsiteX98" fmla="*/ 4462201 w 5138990"/>
                    <a:gd name="connsiteY98" fmla="*/ 1230309 h 3635373"/>
                    <a:gd name="connsiteX99" fmla="*/ 4486914 w 5138990"/>
                    <a:gd name="connsiteY99" fmla="*/ 1279736 h 3635373"/>
                    <a:gd name="connsiteX100" fmla="*/ 4511628 w 5138990"/>
                    <a:gd name="connsiteY100" fmla="*/ 1316806 h 3635373"/>
                    <a:gd name="connsiteX101" fmla="*/ 4536341 w 5138990"/>
                    <a:gd name="connsiteY101" fmla="*/ 1366233 h 3635373"/>
                    <a:gd name="connsiteX102" fmla="*/ 4585768 w 5138990"/>
                    <a:gd name="connsiteY102" fmla="*/ 1452731 h 3635373"/>
                    <a:gd name="connsiteX103" fmla="*/ 4683722 w 5138990"/>
                    <a:gd name="connsiteY103" fmla="*/ 1681845 h 3635373"/>
                    <a:gd name="connsiteX104" fmla="*/ 4758763 w 5138990"/>
                    <a:gd name="connsiteY104" fmla="*/ 1947001 h 3635373"/>
                    <a:gd name="connsiteX105" fmla="*/ 4732119 w 5138990"/>
                    <a:gd name="connsiteY105" fmla="*/ 2172769 h 3635373"/>
                    <a:gd name="connsiteX106" fmla="*/ 4677929 w 5138990"/>
                    <a:gd name="connsiteY106" fmla="*/ 2463024 h 3635373"/>
                    <a:gd name="connsiteX107" fmla="*/ 4577144 w 5138990"/>
                    <a:gd name="connsiteY107" fmla="*/ 2746329 h 3635373"/>
                    <a:gd name="connsiteX108" fmla="*/ 4382139 w 5138990"/>
                    <a:gd name="connsiteY108" fmla="*/ 3155131 h 3635373"/>
                    <a:gd name="connsiteX109" fmla="*/ 4699811 w 5138990"/>
                    <a:gd name="connsiteY109" fmla="*/ 3163755 h 3635373"/>
                    <a:gd name="connsiteX110" fmla="*/ 4838567 w 5138990"/>
                    <a:gd name="connsiteY110" fmla="*/ 3166587 h 3635373"/>
                    <a:gd name="connsiteX111" fmla="*/ 4941282 w 5138990"/>
                    <a:gd name="connsiteY111" fmla="*/ 3177013 h 3635373"/>
                    <a:gd name="connsiteX112" fmla="*/ 5092395 w 5138990"/>
                    <a:gd name="connsiteY112" fmla="*/ 3244460 h 3635373"/>
                    <a:gd name="connsiteX113" fmla="*/ 5138990 w 5138990"/>
                    <a:gd name="connsiteY113" fmla="*/ 3327225 h 3635373"/>
                    <a:gd name="connsiteX114" fmla="*/ 5067682 w 5138990"/>
                    <a:gd name="connsiteY114" fmla="*/ 3355671 h 3635373"/>
                    <a:gd name="connsiteX115" fmla="*/ 4968699 w 5138990"/>
                    <a:gd name="connsiteY115" fmla="*/ 3344215 h 3635373"/>
                    <a:gd name="connsiteX116" fmla="*/ 4746278 w 5138990"/>
                    <a:gd name="connsiteY116" fmla="*/ 3351681 h 3635373"/>
                    <a:gd name="connsiteX117" fmla="*/ 4418952 w 5138990"/>
                    <a:gd name="connsiteY117" fmla="*/ 3377425 h 3635373"/>
                    <a:gd name="connsiteX118" fmla="*/ 4233343 w 5138990"/>
                    <a:gd name="connsiteY118" fmla="*/ 3383345 h 3635373"/>
                    <a:gd name="connsiteX119" fmla="*/ 4054428 w 5138990"/>
                    <a:gd name="connsiteY119" fmla="*/ 3306244 h 3635373"/>
                    <a:gd name="connsiteX120" fmla="*/ 4029714 w 5138990"/>
                    <a:gd name="connsiteY120" fmla="*/ 3343314 h 3635373"/>
                    <a:gd name="connsiteX121" fmla="*/ 3955574 w 5138990"/>
                    <a:gd name="connsiteY121" fmla="*/ 3405098 h 3635373"/>
                    <a:gd name="connsiteX122" fmla="*/ 3918503 w 5138990"/>
                    <a:gd name="connsiteY122" fmla="*/ 3417455 h 3635373"/>
                    <a:gd name="connsiteX123" fmla="*/ 3893790 w 5138990"/>
                    <a:gd name="connsiteY123" fmla="*/ 3454525 h 3635373"/>
                    <a:gd name="connsiteX124" fmla="*/ 3936523 w 5138990"/>
                    <a:gd name="connsiteY124" fmla="*/ 3562004 h 3635373"/>
                    <a:gd name="connsiteX125" fmla="*/ 3771767 w 5138990"/>
                    <a:gd name="connsiteY125" fmla="*/ 3595211 h 3635373"/>
                    <a:gd name="connsiteX126" fmla="*/ 3602248 w 5138990"/>
                    <a:gd name="connsiteY126" fmla="*/ 3574104 h 3635373"/>
                    <a:gd name="connsiteX127" fmla="*/ 3441224 w 5138990"/>
                    <a:gd name="connsiteY127" fmla="*/ 3619925 h 3635373"/>
                    <a:gd name="connsiteX128" fmla="*/ 3380469 w 5138990"/>
                    <a:gd name="connsiteY128" fmla="*/ 3575132 h 3635373"/>
                    <a:gd name="connsiteX129" fmla="*/ 3214168 w 5138990"/>
                    <a:gd name="connsiteY129" fmla="*/ 3602806 h 3635373"/>
                    <a:gd name="connsiteX130" fmla="*/ 3177098 w 5138990"/>
                    <a:gd name="connsiteY130" fmla="*/ 3578093 h 3635373"/>
                    <a:gd name="connsiteX131" fmla="*/ 3164741 w 5138990"/>
                    <a:gd name="connsiteY131" fmla="*/ 3541022 h 3635373"/>
                    <a:gd name="connsiteX132" fmla="*/ 3226525 w 5138990"/>
                    <a:gd name="connsiteY132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301563 w 5138990"/>
                    <a:gd name="connsiteY94" fmla="*/ 1007887 h 3635373"/>
                    <a:gd name="connsiteX95" fmla="*/ 4326276 w 5138990"/>
                    <a:gd name="connsiteY95" fmla="*/ 1044958 h 3635373"/>
                    <a:gd name="connsiteX96" fmla="*/ 4363346 w 5138990"/>
                    <a:gd name="connsiteY96" fmla="*/ 1069671 h 3635373"/>
                    <a:gd name="connsiteX97" fmla="*/ 4375703 w 5138990"/>
                    <a:gd name="connsiteY97" fmla="*/ 1106741 h 3635373"/>
                    <a:gd name="connsiteX98" fmla="*/ 4462201 w 5138990"/>
                    <a:gd name="connsiteY98" fmla="*/ 1230309 h 3635373"/>
                    <a:gd name="connsiteX99" fmla="*/ 4511628 w 5138990"/>
                    <a:gd name="connsiteY99" fmla="*/ 1316806 h 3635373"/>
                    <a:gd name="connsiteX100" fmla="*/ 4536341 w 5138990"/>
                    <a:gd name="connsiteY100" fmla="*/ 1366233 h 3635373"/>
                    <a:gd name="connsiteX101" fmla="*/ 4585768 w 5138990"/>
                    <a:gd name="connsiteY101" fmla="*/ 1452731 h 3635373"/>
                    <a:gd name="connsiteX102" fmla="*/ 4683722 w 5138990"/>
                    <a:gd name="connsiteY102" fmla="*/ 1681845 h 3635373"/>
                    <a:gd name="connsiteX103" fmla="*/ 4758763 w 5138990"/>
                    <a:gd name="connsiteY103" fmla="*/ 1947001 h 3635373"/>
                    <a:gd name="connsiteX104" fmla="*/ 4732119 w 5138990"/>
                    <a:gd name="connsiteY104" fmla="*/ 2172769 h 3635373"/>
                    <a:gd name="connsiteX105" fmla="*/ 4677929 w 5138990"/>
                    <a:gd name="connsiteY105" fmla="*/ 2463024 h 3635373"/>
                    <a:gd name="connsiteX106" fmla="*/ 4577144 w 5138990"/>
                    <a:gd name="connsiteY106" fmla="*/ 2746329 h 3635373"/>
                    <a:gd name="connsiteX107" fmla="*/ 4382139 w 5138990"/>
                    <a:gd name="connsiteY107" fmla="*/ 3155131 h 3635373"/>
                    <a:gd name="connsiteX108" fmla="*/ 4699811 w 5138990"/>
                    <a:gd name="connsiteY108" fmla="*/ 3163755 h 3635373"/>
                    <a:gd name="connsiteX109" fmla="*/ 4838567 w 5138990"/>
                    <a:gd name="connsiteY109" fmla="*/ 3166587 h 3635373"/>
                    <a:gd name="connsiteX110" fmla="*/ 4941282 w 5138990"/>
                    <a:gd name="connsiteY110" fmla="*/ 3177013 h 3635373"/>
                    <a:gd name="connsiteX111" fmla="*/ 5092395 w 5138990"/>
                    <a:gd name="connsiteY111" fmla="*/ 3244460 h 3635373"/>
                    <a:gd name="connsiteX112" fmla="*/ 5138990 w 5138990"/>
                    <a:gd name="connsiteY112" fmla="*/ 3327225 h 3635373"/>
                    <a:gd name="connsiteX113" fmla="*/ 5067682 w 5138990"/>
                    <a:gd name="connsiteY113" fmla="*/ 3355671 h 3635373"/>
                    <a:gd name="connsiteX114" fmla="*/ 4968699 w 5138990"/>
                    <a:gd name="connsiteY114" fmla="*/ 3344215 h 3635373"/>
                    <a:gd name="connsiteX115" fmla="*/ 4746278 w 5138990"/>
                    <a:gd name="connsiteY115" fmla="*/ 3351681 h 3635373"/>
                    <a:gd name="connsiteX116" fmla="*/ 4418952 w 5138990"/>
                    <a:gd name="connsiteY116" fmla="*/ 3377425 h 3635373"/>
                    <a:gd name="connsiteX117" fmla="*/ 4233343 w 5138990"/>
                    <a:gd name="connsiteY117" fmla="*/ 3383345 h 3635373"/>
                    <a:gd name="connsiteX118" fmla="*/ 4054428 w 5138990"/>
                    <a:gd name="connsiteY118" fmla="*/ 3306244 h 3635373"/>
                    <a:gd name="connsiteX119" fmla="*/ 4029714 w 5138990"/>
                    <a:gd name="connsiteY119" fmla="*/ 3343314 h 3635373"/>
                    <a:gd name="connsiteX120" fmla="*/ 3955574 w 5138990"/>
                    <a:gd name="connsiteY120" fmla="*/ 3405098 h 3635373"/>
                    <a:gd name="connsiteX121" fmla="*/ 3918503 w 5138990"/>
                    <a:gd name="connsiteY121" fmla="*/ 3417455 h 3635373"/>
                    <a:gd name="connsiteX122" fmla="*/ 3893790 w 5138990"/>
                    <a:gd name="connsiteY122" fmla="*/ 3454525 h 3635373"/>
                    <a:gd name="connsiteX123" fmla="*/ 3936523 w 5138990"/>
                    <a:gd name="connsiteY123" fmla="*/ 3562004 h 3635373"/>
                    <a:gd name="connsiteX124" fmla="*/ 3771767 w 5138990"/>
                    <a:gd name="connsiteY124" fmla="*/ 3595211 h 3635373"/>
                    <a:gd name="connsiteX125" fmla="*/ 3602248 w 5138990"/>
                    <a:gd name="connsiteY125" fmla="*/ 3574104 h 3635373"/>
                    <a:gd name="connsiteX126" fmla="*/ 3441224 w 5138990"/>
                    <a:gd name="connsiteY126" fmla="*/ 3619925 h 3635373"/>
                    <a:gd name="connsiteX127" fmla="*/ 3380469 w 5138990"/>
                    <a:gd name="connsiteY127" fmla="*/ 3575132 h 3635373"/>
                    <a:gd name="connsiteX128" fmla="*/ 3214168 w 5138990"/>
                    <a:gd name="connsiteY128" fmla="*/ 3602806 h 3635373"/>
                    <a:gd name="connsiteX129" fmla="*/ 3177098 w 5138990"/>
                    <a:gd name="connsiteY129" fmla="*/ 3578093 h 3635373"/>
                    <a:gd name="connsiteX130" fmla="*/ 3164741 w 5138990"/>
                    <a:gd name="connsiteY130" fmla="*/ 3541022 h 3635373"/>
                    <a:gd name="connsiteX131" fmla="*/ 3226525 w 5138990"/>
                    <a:gd name="connsiteY131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301563 w 5138990"/>
                    <a:gd name="connsiteY94" fmla="*/ 1007887 h 3635373"/>
                    <a:gd name="connsiteX95" fmla="*/ 4326276 w 5138990"/>
                    <a:gd name="connsiteY95" fmla="*/ 1044958 h 3635373"/>
                    <a:gd name="connsiteX96" fmla="*/ 4375703 w 5138990"/>
                    <a:gd name="connsiteY96" fmla="*/ 1106741 h 3635373"/>
                    <a:gd name="connsiteX97" fmla="*/ 4462201 w 5138990"/>
                    <a:gd name="connsiteY97" fmla="*/ 1230309 h 3635373"/>
                    <a:gd name="connsiteX98" fmla="*/ 4511628 w 5138990"/>
                    <a:gd name="connsiteY98" fmla="*/ 1316806 h 3635373"/>
                    <a:gd name="connsiteX99" fmla="*/ 4536341 w 5138990"/>
                    <a:gd name="connsiteY99" fmla="*/ 1366233 h 3635373"/>
                    <a:gd name="connsiteX100" fmla="*/ 4585768 w 5138990"/>
                    <a:gd name="connsiteY100" fmla="*/ 1452731 h 3635373"/>
                    <a:gd name="connsiteX101" fmla="*/ 4683722 w 5138990"/>
                    <a:gd name="connsiteY101" fmla="*/ 1681845 h 3635373"/>
                    <a:gd name="connsiteX102" fmla="*/ 4758763 w 5138990"/>
                    <a:gd name="connsiteY102" fmla="*/ 1947001 h 3635373"/>
                    <a:gd name="connsiteX103" fmla="*/ 4732119 w 5138990"/>
                    <a:gd name="connsiteY103" fmla="*/ 2172769 h 3635373"/>
                    <a:gd name="connsiteX104" fmla="*/ 4677929 w 5138990"/>
                    <a:gd name="connsiteY104" fmla="*/ 2463024 h 3635373"/>
                    <a:gd name="connsiteX105" fmla="*/ 4577144 w 5138990"/>
                    <a:gd name="connsiteY105" fmla="*/ 2746329 h 3635373"/>
                    <a:gd name="connsiteX106" fmla="*/ 4382139 w 5138990"/>
                    <a:gd name="connsiteY106" fmla="*/ 3155131 h 3635373"/>
                    <a:gd name="connsiteX107" fmla="*/ 4699811 w 5138990"/>
                    <a:gd name="connsiteY107" fmla="*/ 3163755 h 3635373"/>
                    <a:gd name="connsiteX108" fmla="*/ 4838567 w 5138990"/>
                    <a:gd name="connsiteY108" fmla="*/ 3166587 h 3635373"/>
                    <a:gd name="connsiteX109" fmla="*/ 4941282 w 5138990"/>
                    <a:gd name="connsiteY109" fmla="*/ 3177013 h 3635373"/>
                    <a:gd name="connsiteX110" fmla="*/ 5092395 w 5138990"/>
                    <a:gd name="connsiteY110" fmla="*/ 3244460 h 3635373"/>
                    <a:gd name="connsiteX111" fmla="*/ 5138990 w 5138990"/>
                    <a:gd name="connsiteY111" fmla="*/ 3327225 h 3635373"/>
                    <a:gd name="connsiteX112" fmla="*/ 5067682 w 5138990"/>
                    <a:gd name="connsiteY112" fmla="*/ 3355671 h 3635373"/>
                    <a:gd name="connsiteX113" fmla="*/ 4968699 w 5138990"/>
                    <a:gd name="connsiteY113" fmla="*/ 3344215 h 3635373"/>
                    <a:gd name="connsiteX114" fmla="*/ 4746278 w 5138990"/>
                    <a:gd name="connsiteY114" fmla="*/ 3351681 h 3635373"/>
                    <a:gd name="connsiteX115" fmla="*/ 4418952 w 5138990"/>
                    <a:gd name="connsiteY115" fmla="*/ 3377425 h 3635373"/>
                    <a:gd name="connsiteX116" fmla="*/ 4233343 w 5138990"/>
                    <a:gd name="connsiteY116" fmla="*/ 3383345 h 3635373"/>
                    <a:gd name="connsiteX117" fmla="*/ 4054428 w 5138990"/>
                    <a:gd name="connsiteY117" fmla="*/ 3306244 h 3635373"/>
                    <a:gd name="connsiteX118" fmla="*/ 4029714 w 5138990"/>
                    <a:gd name="connsiteY118" fmla="*/ 3343314 h 3635373"/>
                    <a:gd name="connsiteX119" fmla="*/ 3955574 w 5138990"/>
                    <a:gd name="connsiteY119" fmla="*/ 3405098 h 3635373"/>
                    <a:gd name="connsiteX120" fmla="*/ 3918503 w 5138990"/>
                    <a:gd name="connsiteY120" fmla="*/ 3417455 h 3635373"/>
                    <a:gd name="connsiteX121" fmla="*/ 3893790 w 5138990"/>
                    <a:gd name="connsiteY121" fmla="*/ 3454525 h 3635373"/>
                    <a:gd name="connsiteX122" fmla="*/ 3936523 w 5138990"/>
                    <a:gd name="connsiteY122" fmla="*/ 3562004 h 3635373"/>
                    <a:gd name="connsiteX123" fmla="*/ 3771767 w 5138990"/>
                    <a:gd name="connsiteY123" fmla="*/ 3595211 h 3635373"/>
                    <a:gd name="connsiteX124" fmla="*/ 3602248 w 5138990"/>
                    <a:gd name="connsiteY124" fmla="*/ 3574104 h 3635373"/>
                    <a:gd name="connsiteX125" fmla="*/ 3441224 w 5138990"/>
                    <a:gd name="connsiteY125" fmla="*/ 3619925 h 3635373"/>
                    <a:gd name="connsiteX126" fmla="*/ 3380469 w 5138990"/>
                    <a:gd name="connsiteY126" fmla="*/ 3575132 h 3635373"/>
                    <a:gd name="connsiteX127" fmla="*/ 3214168 w 5138990"/>
                    <a:gd name="connsiteY127" fmla="*/ 3602806 h 3635373"/>
                    <a:gd name="connsiteX128" fmla="*/ 3177098 w 5138990"/>
                    <a:gd name="connsiteY128" fmla="*/ 3578093 h 3635373"/>
                    <a:gd name="connsiteX129" fmla="*/ 3164741 w 5138990"/>
                    <a:gd name="connsiteY129" fmla="*/ 3541022 h 3635373"/>
                    <a:gd name="connsiteX130" fmla="*/ 3226525 w 5138990"/>
                    <a:gd name="connsiteY130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301563 w 5138990"/>
                    <a:gd name="connsiteY94" fmla="*/ 1007887 h 3635373"/>
                    <a:gd name="connsiteX95" fmla="*/ 4375703 w 5138990"/>
                    <a:gd name="connsiteY95" fmla="*/ 1106741 h 3635373"/>
                    <a:gd name="connsiteX96" fmla="*/ 4462201 w 5138990"/>
                    <a:gd name="connsiteY96" fmla="*/ 1230309 h 3635373"/>
                    <a:gd name="connsiteX97" fmla="*/ 4511628 w 5138990"/>
                    <a:gd name="connsiteY97" fmla="*/ 1316806 h 3635373"/>
                    <a:gd name="connsiteX98" fmla="*/ 4536341 w 5138990"/>
                    <a:gd name="connsiteY98" fmla="*/ 1366233 h 3635373"/>
                    <a:gd name="connsiteX99" fmla="*/ 4585768 w 5138990"/>
                    <a:gd name="connsiteY99" fmla="*/ 1452731 h 3635373"/>
                    <a:gd name="connsiteX100" fmla="*/ 4683722 w 5138990"/>
                    <a:gd name="connsiteY100" fmla="*/ 1681845 h 3635373"/>
                    <a:gd name="connsiteX101" fmla="*/ 4758763 w 5138990"/>
                    <a:gd name="connsiteY101" fmla="*/ 1947001 h 3635373"/>
                    <a:gd name="connsiteX102" fmla="*/ 4732119 w 5138990"/>
                    <a:gd name="connsiteY102" fmla="*/ 2172769 h 3635373"/>
                    <a:gd name="connsiteX103" fmla="*/ 4677929 w 5138990"/>
                    <a:gd name="connsiteY103" fmla="*/ 2463024 h 3635373"/>
                    <a:gd name="connsiteX104" fmla="*/ 4577144 w 5138990"/>
                    <a:gd name="connsiteY104" fmla="*/ 2746329 h 3635373"/>
                    <a:gd name="connsiteX105" fmla="*/ 4382139 w 5138990"/>
                    <a:gd name="connsiteY105" fmla="*/ 3155131 h 3635373"/>
                    <a:gd name="connsiteX106" fmla="*/ 4699811 w 5138990"/>
                    <a:gd name="connsiteY106" fmla="*/ 3163755 h 3635373"/>
                    <a:gd name="connsiteX107" fmla="*/ 4838567 w 5138990"/>
                    <a:gd name="connsiteY107" fmla="*/ 3166587 h 3635373"/>
                    <a:gd name="connsiteX108" fmla="*/ 4941282 w 5138990"/>
                    <a:gd name="connsiteY108" fmla="*/ 3177013 h 3635373"/>
                    <a:gd name="connsiteX109" fmla="*/ 5092395 w 5138990"/>
                    <a:gd name="connsiteY109" fmla="*/ 3244460 h 3635373"/>
                    <a:gd name="connsiteX110" fmla="*/ 5138990 w 5138990"/>
                    <a:gd name="connsiteY110" fmla="*/ 3327225 h 3635373"/>
                    <a:gd name="connsiteX111" fmla="*/ 5067682 w 5138990"/>
                    <a:gd name="connsiteY111" fmla="*/ 3355671 h 3635373"/>
                    <a:gd name="connsiteX112" fmla="*/ 4968699 w 5138990"/>
                    <a:gd name="connsiteY112" fmla="*/ 3344215 h 3635373"/>
                    <a:gd name="connsiteX113" fmla="*/ 4746278 w 5138990"/>
                    <a:gd name="connsiteY113" fmla="*/ 3351681 h 3635373"/>
                    <a:gd name="connsiteX114" fmla="*/ 4418952 w 5138990"/>
                    <a:gd name="connsiteY114" fmla="*/ 3377425 h 3635373"/>
                    <a:gd name="connsiteX115" fmla="*/ 4233343 w 5138990"/>
                    <a:gd name="connsiteY115" fmla="*/ 3383345 h 3635373"/>
                    <a:gd name="connsiteX116" fmla="*/ 4054428 w 5138990"/>
                    <a:gd name="connsiteY116" fmla="*/ 3306244 h 3635373"/>
                    <a:gd name="connsiteX117" fmla="*/ 4029714 w 5138990"/>
                    <a:gd name="connsiteY117" fmla="*/ 3343314 h 3635373"/>
                    <a:gd name="connsiteX118" fmla="*/ 3955574 w 5138990"/>
                    <a:gd name="connsiteY118" fmla="*/ 3405098 h 3635373"/>
                    <a:gd name="connsiteX119" fmla="*/ 3918503 w 5138990"/>
                    <a:gd name="connsiteY119" fmla="*/ 3417455 h 3635373"/>
                    <a:gd name="connsiteX120" fmla="*/ 3893790 w 5138990"/>
                    <a:gd name="connsiteY120" fmla="*/ 3454525 h 3635373"/>
                    <a:gd name="connsiteX121" fmla="*/ 3936523 w 5138990"/>
                    <a:gd name="connsiteY121" fmla="*/ 3562004 h 3635373"/>
                    <a:gd name="connsiteX122" fmla="*/ 3771767 w 5138990"/>
                    <a:gd name="connsiteY122" fmla="*/ 3595211 h 3635373"/>
                    <a:gd name="connsiteX123" fmla="*/ 3602248 w 5138990"/>
                    <a:gd name="connsiteY123" fmla="*/ 3574104 h 3635373"/>
                    <a:gd name="connsiteX124" fmla="*/ 3441224 w 5138990"/>
                    <a:gd name="connsiteY124" fmla="*/ 3619925 h 3635373"/>
                    <a:gd name="connsiteX125" fmla="*/ 3380469 w 5138990"/>
                    <a:gd name="connsiteY125" fmla="*/ 3575132 h 3635373"/>
                    <a:gd name="connsiteX126" fmla="*/ 3214168 w 5138990"/>
                    <a:gd name="connsiteY126" fmla="*/ 3602806 h 3635373"/>
                    <a:gd name="connsiteX127" fmla="*/ 3177098 w 5138990"/>
                    <a:gd name="connsiteY127" fmla="*/ 3578093 h 3635373"/>
                    <a:gd name="connsiteX128" fmla="*/ 3164741 w 5138990"/>
                    <a:gd name="connsiteY128" fmla="*/ 3541022 h 3635373"/>
                    <a:gd name="connsiteX129" fmla="*/ 3226525 w 5138990"/>
                    <a:gd name="connsiteY129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268225 w 5138990"/>
                    <a:gd name="connsiteY94" fmla="*/ 1026937 h 3635373"/>
                    <a:gd name="connsiteX95" fmla="*/ 4375703 w 5138990"/>
                    <a:gd name="connsiteY95" fmla="*/ 1106741 h 3635373"/>
                    <a:gd name="connsiteX96" fmla="*/ 4462201 w 5138990"/>
                    <a:gd name="connsiteY96" fmla="*/ 1230309 h 3635373"/>
                    <a:gd name="connsiteX97" fmla="*/ 4511628 w 5138990"/>
                    <a:gd name="connsiteY97" fmla="*/ 1316806 h 3635373"/>
                    <a:gd name="connsiteX98" fmla="*/ 4536341 w 5138990"/>
                    <a:gd name="connsiteY98" fmla="*/ 1366233 h 3635373"/>
                    <a:gd name="connsiteX99" fmla="*/ 4585768 w 5138990"/>
                    <a:gd name="connsiteY99" fmla="*/ 1452731 h 3635373"/>
                    <a:gd name="connsiteX100" fmla="*/ 4683722 w 5138990"/>
                    <a:gd name="connsiteY100" fmla="*/ 1681845 h 3635373"/>
                    <a:gd name="connsiteX101" fmla="*/ 4758763 w 5138990"/>
                    <a:gd name="connsiteY101" fmla="*/ 1947001 h 3635373"/>
                    <a:gd name="connsiteX102" fmla="*/ 4732119 w 5138990"/>
                    <a:gd name="connsiteY102" fmla="*/ 2172769 h 3635373"/>
                    <a:gd name="connsiteX103" fmla="*/ 4677929 w 5138990"/>
                    <a:gd name="connsiteY103" fmla="*/ 2463024 h 3635373"/>
                    <a:gd name="connsiteX104" fmla="*/ 4577144 w 5138990"/>
                    <a:gd name="connsiteY104" fmla="*/ 2746329 h 3635373"/>
                    <a:gd name="connsiteX105" fmla="*/ 4382139 w 5138990"/>
                    <a:gd name="connsiteY105" fmla="*/ 3155131 h 3635373"/>
                    <a:gd name="connsiteX106" fmla="*/ 4699811 w 5138990"/>
                    <a:gd name="connsiteY106" fmla="*/ 3163755 h 3635373"/>
                    <a:gd name="connsiteX107" fmla="*/ 4838567 w 5138990"/>
                    <a:gd name="connsiteY107" fmla="*/ 3166587 h 3635373"/>
                    <a:gd name="connsiteX108" fmla="*/ 4941282 w 5138990"/>
                    <a:gd name="connsiteY108" fmla="*/ 3177013 h 3635373"/>
                    <a:gd name="connsiteX109" fmla="*/ 5092395 w 5138990"/>
                    <a:gd name="connsiteY109" fmla="*/ 3244460 h 3635373"/>
                    <a:gd name="connsiteX110" fmla="*/ 5138990 w 5138990"/>
                    <a:gd name="connsiteY110" fmla="*/ 3327225 h 3635373"/>
                    <a:gd name="connsiteX111" fmla="*/ 5067682 w 5138990"/>
                    <a:gd name="connsiteY111" fmla="*/ 3355671 h 3635373"/>
                    <a:gd name="connsiteX112" fmla="*/ 4968699 w 5138990"/>
                    <a:gd name="connsiteY112" fmla="*/ 3344215 h 3635373"/>
                    <a:gd name="connsiteX113" fmla="*/ 4746278 w 5138990"/>
                    <a:gd name="connsiteY113" fmla="*/ 3351681 h 3635373"/>
                    <a:gd name="connsiteX114" fmla="*/ 4418952 w 5138990"/>
                    <a:gd name="connsiteY114" fmla="*/ 3377425 h 3635373"/>
                    <a:gd name="connsiteX115" fmla="*/ 4233343 w 5138990"/>
                    <a:gd name="connsiteY115" fmla="*/ 3383345 h 3635373"/>
                    <a:gd name="connsiteX116" fmla="*/ 4054428 w 5138990"/>
                    <a:gd name="connsiteY116" fmla="*/ 3306244 h 3635373"/>
                    <a:gd name="connsiteX117" fmla="*/ 4029714 w 5138990"/>
                    <a:gd name="connsiteY117" fmla="*/ 3343314 h 3635373"/>
                    <a:gd name="connsiteX118" fmla="*/ 3955574 w 5138990"/>
                    <a:gd name="connsiteY118" fmla="*/ 3405098 h 3635373"/>
                    <a:gd name="connsiteX119" fmla="*/ 3918503 w 5138990"/>
                    <a:gd name="connsiteY119" fmla="*/ 3417455 h 3635373"/>
                    <a:gd name="connsiteX120" fmla="*/ 3893790 w 5138990"/>
                    <a:gd name="connsiteY120" fmla="*/ 3454525 h 3635373"/>
                    <a:gd name="connsiteX121" fmla="*/ 3936523 w 5138990"/>
                    <a:gd name="connsiteY121" fmla="*/ 3562004 h 3635373"/>
                    <a:gd name="connsiteX122" fmla="*/ 3771767 w 5138990"/>
                    <a:gd name="connsiteY122" fmla="*/ 3595211 h 3635373"/>
                    <a:gd name="connsiteX123" fmla="*/ 3602248 w 5138990"/>
                    <a:gd name="connsiteY123" fmla="*/ 3574104 h 3635373"/>
                    <a:gd name="connsiteX124" fmla="*/ 3441224 w 5138990"/>
                    <a:gd name="connsiteY124" fmla="*/ 3619925 h 3635373"/>
                    <a:gd name="connsiteX125" fmla="*/ 3380469 w 5138990"/>
                    <a:gd name="connsiteY125" fmla="*/ 3575132 h 3635373"/>
                    <a:gd name="connsiteX126" fmla="*/ 3214168 w 5138990"/>
                    <a:gd name="connsiteY126" fmla="*/ 3602806 h 3635373"/>
                    <a:gd name="connsiteX127" fmla="*/ 3177098 w 5138990"/>
                    <a:gd name="connsiteY127" fmla="*/ 3578093 h 3635373"/>
                    <a:gd name="connsiteX128" fmla="*/ 3164741 w 5138990"/>
                    <a:gd name="connsiteY128" fmla="*/ 3541022 h 3635373"/>
                    <a:gd name="connsiteX129" fmla="*/ 3226525 w 5138990"/>
                    <a:gd name="connsiteY129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268225 w 5138990"/>
                    <a:gd name="connsiteY94" fmla="*/ 1026937 h 3635373"/>
                    <a:gd name="connsiteX95" fmla="*/ 4375703 w 5138990"/>
                    <a:gd name="connsiteY95" fmla="*/ 1130553 h 3635373"/>
                    <a:gd name="connsiteX96" fmla="*/ 4462201 w 5138990"/>
                    <a:gd name="connsiteY96" fmla="*/ 1230309 h 3635373"/>
                    <a:gd name="connsiteX97" fmla="*/ 4511628 w 5138990"/>
                    <a:gd name="connsiteY97" fmla="*/ 1316806 h 3635373"/>
                    <a:gd name="connsiteX98" fmla="*/ 4536341 w 5138990"/>
                    <a:gd name="connsiteY98" fmla="*/ 1366233 h 3635373"/>
                    <a:gd name="connsiteX99" fmla="*/ 4585768 w 5138990"/>
                    <a:gd name="connsiteY99" fmla="*/ 1452731 h 3635373"/>
                    <a:gd name="connsiteX100" fmla="*/ 4683722 w 5138990"/>
                    <a:gd name="connsiteY100" fmla="*/ 1681845 h 3635373"/>
                    <a:gd name="connsiteX101" fmla="*/ 4758763 w 5138990"/>
                    <a:gd name="connsiteY101" fmla="*/ 1947001 h 3635373"/>
                    <a:gd name="connsiteX102" fmla="*/ 4732119 w 5138990"/>
                    <a:gd name="connsiteY102" fmla="*/ 2172769 h 3635373"/>
                    <a:gd name="connsiteX103" fmla="*/ 4677929 w 5138990"/>
                    <a:gd name="connsiteY103" fmla="*/ 2463024 h 3635373"/>
                    <a:gd name="connsiteX104" fmla="*/ 4577144 w 5138990"/>
                    <a:gd name="connsiteY104" fmla="*/ 2746329 h 3635373"/>
                    <a:gd name="connsiteX105" fmla="*/ 4382139 w 5138990"/>
                    <a:gd name="connsiteY105" fmla="*/ 3155131 h 3635373"/>
                    <a:gd name="connsiteX106" fmla="*/ 4699811 w 5138990"/>
                    <a:gd name="connsiteY106" fmla="*/ 3163755 h 3635373"/>
                    <a:gd name="connsiteX107" fmla="*/ 4838567 w 5138990"/>
                    <a:gd name="connsiteY107" fmla="*/ 3166587 h 3635373"/>
                    <a:gd name="connsiteX108" fmla="*/ 4941282 w 5138990"/>
                    <a:gd name="connsiteY108" fmla="*/ 3177013 h 3635373"/>
                    <a:gd name="connsiteX109" fmla="*/ 5092395 w 5138990"/>
                    <a:gd name="connsiteY109" fmla="*/ 3244460 h 3635373"/>
                    <a:gd name="connsiteX110" fmla="*/ 5138990 w 5138990"/>
                    <a:gd name="connsiteY110" fmla="*/ 3327225 h 3635373"/>
                    <a:gd name="connsiteX111" fmla="*/ 5067682 w 5138990"/>
                    <a:gd name="connsiteY111" fmla="*/ 3355671 h 3635373"/>
                    <a:gd name="connsiteX112" fmla="*/ 4968699 w 5138990"/>
                    <a:gd name="connsiteY112" fmla="*/ 3344215 h 3635373"/>
                    <a:gd name="connsiteX113" fmla="*/ 4746278 w 5138990"/>
                    <a:gd name="connsiteY113" fmla="*/ 3351681 h 3635373"/>
                    <a:gd name="connsiteX114" fmla="*/ 4418952 w 5138990"/>
                    <a:gd name="connsiteY114" fmla="*/ 3377425 h 3635373"/>
                    <a:gd name="connsiteX115" fmla="*/ 4233343 w 5138990"/>
                    <a:gd name="connsiteY115" fmla="*/ 3383345 h 3635373"/>
                    <a:gd name="connsiteX116" fmla="*/ 4054428 w 5138990"/>
                    <a:gd name="connsiteY116" fmla="*/ 3306244 h 3635373"/>
                    <a:gd name="connsiteX117" fmla="*/ 4029714 w 5138990"/>
                    <a:gd name="connsiteY117" fmla="*/ 3343314 h 3635373"/>
                    <a:gd name="connsiteX118" fmla="*/ 3955574 w 5138990"/>
                    <a:gd name="connsiteY118" fmla="*/ 3405098 h 3635373"/>
                    <a:gd name="connsiteX119" fmla="*/ 3918503 w 5138990"/>
                    <a:gd name="connsiteY119" fmla="*/ 3417455 h 3635373"/>
                    <a:gd name="connsiteX120" fmla="*/ 3893790 w 5138990"/>
                    <a:gd name="connsiteY120" fmla="*/ 3454525 h 3635373"/>
                    <a:gd name="connsiteX121" fmla="*/ 3936523 w 5138990"/>
                    <a:gd name="connsiteY121" fmla="*/ 3562004 h 3635373"/>
                    <a:gd name="connsiteX122" fmla="*/ 3771767 w 5138990"/>
                    <a:gd name="connsiteY122" fmla="*/ 3595211 h 3635373"/>
                    <a:gd name="connsiteX123" fmla="*/ 3602248 w 5138990"/>
                    <a:gd name="connsiteY123" fmla="*/ 3574104 h 3635373"/>
                    <a:gd name="connsiteX124" fmla="*/ 3441224 w 5138990"/>
                    <a:gd name="connsiteY124" fmla="*/ 3619925 h 3635373"/>
                    <a:gd name="connsiteX125" fmla="*/ 3380469 w 5138990"/>
                    <a:gd name="connsiteY125" fmla="*/ 3575132 h 3635373"/>
                    <a:gd name="connsiteX126" fmla="*/ 3214168 w 5138990"/>
                    <a:gd name="connsiteY126" fmla="*/ 3602806 h 3635373"/>
                    <a:gd name="connsiteX127" fmla="*/ 3177098 w 5138990"/>
                    <a:gd name="connsiteY127" fmla="*/ 3578093 h 3635373"/>
                    <a:gd name="connsiteX128" fmla="*/ 3164741 w 5138990"/>
                    <a:gd name="connsiteY128" fmla="*/ 3541022 h 3635373"/>
                    <a:gd name="connsiteX129" fmla="*/ 3226525 w 5138990"/>
                    <a:gd name="connsiteY129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268225 w 5138990"/>
                    <a:gd name="connsiteY94" fmla="*/ 1026937 h 3635373"/>
                    <a:gd name="connsiteX95" fmla="*/ 4375703 w 5138990"/>
                    <a:gd name="connsiteY95" fmla="*/ 1130553 h 3635373"/>
                    <a:gd name="connsiteX96" fmla="*/ 4462201 w 5138990"/>
                    <a:gd name="connsiteY96" fmla="*/ 1230309 h 3635373"/>
                    <a:gd name="connsiteX97" fmla="*/ 4536341 w 5138990"/>
                    <a:gd name="connsiteY97" fmla="*/ 1366233 h 3635373"/>
                    <a:gd name="connsiteX98" fmla="*/ 4585768 w 5138990"/>
                    <a:gd name="connsiteY98" fmla="*/ 1452731 h 3635373"/>
                    <a:gd name="connsiteX99" fmla="*/ 4683722 w 5138990"/>
                    <a:gd name="connsiteY99" fmla="*/ 1681845 h 3635373"/>
                    <a:gd name="connsiteX100" fmla="*/ 4758763 w 5138990"/>
                    <a:gd name="connsiteY100" fmla="*/ 1947001 h 3635373"/>
                    <a:gd name="connsiteX101" fmla="*/ 4732119 w 5138990"/>
                    <a:gd name="connsiteY101" fmla="*/ 2172769 h 3635373"/>
                    <a:gd name="connsiteX102" fmla="*/ 4677929 w 5138990"/>
                    <a:gd name="connsiteY102" fmla="*/ 2463024 h 3635373"/>
                    <a:gd name="connsiteX103" fmla="*/ 4577144 w 5138990"/>
                    <a:gd name="connsiteY103" fmla="*/ 2746329 h 3635373"/>
                    <a:gd name="connsiteX104" fmla="*/ 4382139 w 5138990"/>
                    <a:gd name="connsiteY104" fmla="*/ 3155131 h 3635373"/>
                    <a:gd name="connsiteX105" fmla="*/ 4699811 w 5138990"/>
                    <a:gd name="connsiteY105" fmla="*/ 3163755 h 3635373"/>
                    <a:gd name="connsiteX106" fmla="*/ 4838567 w 5138990"/>
                    <a:gd name="connsiteY106" fmla="*/ 3166587 h 3635373"/>
                    <a:gd name="connsiteX107" fmla="*/ 4941282 w 5138990"/>
                    <a:gd name="connsiteY107" fmla="*/ 3177013 h 3635373"/>
                    <a:gd name="connsiteX108" fmla="*/ 5092395 w 5138990"/>
                    <a:gd name="connsiteY108" fmla="*/ 3244460 h 3635373"/>
                    <a:gd name="connsiteX109" fmla="*/ 5138990 w 5138990"/>
                    <a:gd name="connsiteY109" fmla="*/ 3327225 h 3635373"/>
                    <a:gd name="connsiteX110" fmla="*/ 5067682 w 5138990"/>
                    <a:gd name="connsiteY110" fmla="*/ 3355671 h 3635373"/>
                    <a:gd name="connsiteX111" fmla="*/ 4968699 w 5138990"/>
                    <a:gd name="connsiteY111" fmla="*/ 3344215 h 3635373"/>
                    <a:gd name="connsiteX112" fmla="*/ 4746278 w 5138990"/>
                    <a:gd name="connsiteY112" fmla="*/ 3351681 h 3635373"/>
                    <a:gd name="connsiteX113" fmla="*/ 4418952 w 5138990"/>
                    <a:gd name="connsiteY113" fmla="*/ 3377425 h 3635373"/>
                    <a:gd name="connsiteX114" fmla="*/ 4233343 w 5138990"/>
                    <a:gd name="connsiteY114" fmla="*/ 3383345 h 3635373"/>
                    <a:gd name="connsiteX115" fmla="*/ 4054428 w 5138990"/>
                    <a:gd name="connsiteY115" fmla="*/ 3306244 h 3635373"/>
                    <a:gd name="connsiteX116" fmla="*/ 4029714 w 5138990"/>
                    <a:gd name="connsiteY116" fmla="*/ 3343314 h 3635373"/>
                    <a:gd name="connsiteX117" fmla="*/ 3955574 w 5138990"/>
                    <a:gd name="connsiteY117" fmla="*/ 3405098 h 3635373"/>
                    <a:gd name="connsiteX118" fmla="*/ 3918503 w 5138990"/>
                    <a:gd name="connsiteY118" fmla="*/ 3417455 h 3635373"/>
                    <a:gd name="connsiteX119" fmla="*/ 3893790 w 5138990"/>
                    <a:gd name="connsiteY119" fmla="*/ 3454525 h 3635373"/>
                    <a:gd name="connsiteX120" fmla="*/ 3936523 w 5138990"/>
                    <a:gd name="connsiteY120" fmla="*/ 3562004 h 3635373"/>
                    <a:gd name="connsiteX121" fmla="*/ 3771767 w 5138990"/>
                    <a:gd name="connsiteY121" fmla="*/ 3595211 h 3635373"/>
                    <a:gd name="connsiteX122" fmla="*/ 3602248 w 5138990"/>
                    <a:gd name="connsiteY122" fmla="*/ 3574104 h 3635373"/>
                    <a:gd name="connsiteX123" fmla="*/ 3441224 w 5138990"/>
                    <a:gd name="connsiteY123" fmla="*/ 3619925 h 3635373"/>
                    <a:gd name="connsiteX124" fmla="*/ 3380469 w 5138990"/>
                    <a:gd name="connsiteY124" fmla="*/ 3575132 h 3635373"/>
                    <a:gd name="connsiteX125" fmla="*/ 3214168 w 5138990"/>
                    <a:gd name="connsiteY125" fmla="*/ 3602806 h 3635373"/>
                    <a:gd name="connsiteX126" fmla="*/ 3177098 w 5138990"/>
                    <a:gd name="connsiteY126" fmla="*/ 3578093 h 3635373"/>
                    <a:gd name="connsiteX127" fmla="*/ 3164741 w 5138990"/>
                    <a:gd name="connsiteY127" fmla="*/ 3541022 h 3635373"/>
                    <a:gd name="connsiteX128" fmla="*/ 3226525 w 5138990"/>
                    <a:gd name="connsiteY128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268225 w 5138990"/>
                    <a:gd name="connsiteY94" fmla="*/ 1026937 h 3635373"/>
                    <a:gd name="connsiteX95" fmla="*/ 4375703 w 5138990"/>
                    <a:gd name="connsiteY95" fmla="*/ 1130553 h 3635373"/>
                    <a:gd name="connsiteX96" fmla="*/ 4462201 w 5138990"/>
                    <a:gd name="connsiteY96" fmla="*/ 1230309 h 3635373"/>
                    <a:gd name="connsiteX97" fmla="*/ 4536341 w 5138990"/>
                    <a:gd name="connsiteY97" fmla="*/ 1366233 h 3635373"/>
                    <a:gd name="connsiteX98" fmla="*/ 4585768 w 5138990"/>
                    <a:gd name="connsiteY98" fmla="*/ 1452731 h 3635373"/>
                    <a:gd name="connsiteX99" fmla="*/ 4683722 w 5138990"/>
                    <a:gd name="connsiteY99" fmla="*/ 1681845 h 3635373"/>
                    <a:gd name="connsiteX100" fmla="*/ 4711138 w 5138990"/>
                    <a:gd name="connsiteY100" fmla="*/ 1899376 h 3635373"/>
                    <a:gd name="connsiteX101" fmla="*/ 4732119 w 5138990"/>
                    <a:gd name="connsiteY101" fmla="*/ 2172769 h 3635373"/>
                    <a:gd name="connsiteX102" fmla="*/ 4677929 w 5138990"/>
                    <a:gd name="connsiteY102" fmla="*/ 2463024 h 3635373"/>
                    <a:gd name="connsiteX103" fmla="*/ 4577144 w 5138990"/>
                    <a:gd name="connsiteY103" fmla="*/ 2746329 h 3635373"/>
                    <a:gd name="connsiteX104" fmla="*/ 4382139 w 5138990"/>
                    <a:gd name="connsiteY104" fmla="*/ 3155131 h 3635373"/>
                    <a:gd name="connsiteX105" fmla="*/ 4699811 w 5138990"/>
                    <a:gd name="connsiteY105" fmla="*/ 3163755 h 3635373"/>
                    <a:gd name="connsiteX106" fmla="*/ 4838567 w 5138990"/>
                    <a:gd name="connsiteY106" fmla="*/ 3166587 h 3635373"/>
                    <a:gd name="connsiteX107" fmla="*/ 4941282 w 5138990"/>
                    <a:gd name="connsiteY107" fmla="*/ 3177013 h 3635373"/>
                    <a:gd name="connsiteX108" fmla="*/ 5092395 w 5138990"/>
                    <a:gd name="connsiteY108" fmla="*/ 3244460 h 3635373"/>
                    <a:gd name="connsiteX109" fmla="*/ 5138990 w 5138990"/>
                    <a:gd name="connsiteY109" fmla="*/ 3327225 h 3635373"/>
                    <a:gd name="connsiteX110" fmla="*/ 5067682 w 5138990"/>
                    <a:gd name="connsiteY110" fmla="*/ 3355671 h 3635373"/>
                    <a:gd name="connsiteX111" fmla="*/ 4968699 w 5138990"/>
                    <a:gd name="connsiteY111" fmla="*/ 3344215 h 3635373"/>
                    <a:gd name="connsiteX112" fmla="*/ 4746278 w 5138990"/>
                    <a:gd name="connsiteY112" fmla="*/ 3351681 h 3635373"/>
                    <a:gd name="connsiteX113" fmla="*/ 4418952 w 5138990"/>
                    <a:gd name="connsiteY113" fmla="*/ 3377425 h 3635373"/>
                    <a:gd name="connsiteX114" fmla="*/ 4233343 w 5138990"/>
                    <a:gd name="connsiteY114" fmla="*/ 3383345 h 3635373"/>
                    <a:gd name="connsiteX115" fmla="*/ 4054428 w 5138990"/>
                    <a:gd name="connsiteY115" fmla="*/ 3306244 h 3635373"/>
                    <a:gd name="connsiteX116" fmla="*/ 4029714 w 5138990"/>
                    <a:gd name="connsiteY116" fmla="*/ 3343314 h 3635373"/>
                    <a:gd name="connsiteX117" fmla="*/ 3955574 w 5138990"/>
                    <a:gd name="connsiteY117" fmla="*/ 3405098 h 3635373"/>
                    <a:gd name="connsiteX118" fmla="*/ 3918503 w 5138990"/>
                    <a:gd name="connsiteY118" fmla="*/ 3417455 h 3635373"/>
                    <a:gd name="connsiteX119" fmla="*/ 3893790 w 5138990"/>
                    <a:gd name="connsiteY119" fmla="*/ 3454525 h 3635373"/>
                    <a:gd name="connsiteX120" fmla="*/ 3936523 w 5138990"/>
                    <a:gd name="connsiteY120" fmla="*/ 3562004 h 3635373"/>
                    <a:gd name="connsiteX121" fmla="*/ 3771767 w 5138990"/>
                    <a:gd name="connsiteY121" fmla="*/ 3595211 h 3635373"/>
                    <a:gd name="connsiteX122" fmla="*/ 3602248 w 5138990"/>
                    <a:gd name="connsiteY122" fmla="*/ 3574104 h 3635373"/>
                    <a:gd name="connsiteX123" fmla="*/ 3441224 w 5138990"/>
                    <a:gd name="connsiteY123" fmla="*/ 3619925 h 3635373"/>
                    <a:gd name="connsiteX124" fmla="*/ 3380469 w 5138990"/>
                    <a:gd name="connsiteY124" fmla="*/ 3575132 h 3635373"/>
                    <a:gd name="connsiteX125" fmla="*/ 3214168 w 5138990"/>
                    <a:gd name="connsiteY125" fmla="*/ 3602806 h 3635373"/>
                    <a:gd name="connsiteX126" fmla="*/ 3177098 w 5138990"/>
                    <a:gd name="connsiteY126" fmla="*/ 3578093 h 3635373"/>
                    <a:gd name="connsiteX127" fmla="*/ 3164741 w 5138990"/>
                    <a:gd name="connsiteY127" fmla="*/ 3541022 h 3635373"/>
                    <a:gd name="connsiteX128" fmla="*/ 3226525 w 5138990"/>
                    <a:gd name="connsiteY128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268225 w 5138990"/>
                    <a:gd name="connsiteY94" fmla="*/ 1026937 h 3635373"/>
                    <a:gd name="connsiteX95" fmla="*/ 4375703 w 5138990"/>
                    <a:gd name="connsiteY95" fmla="*/ 1130553 h 3635373"/>
                    <a:gd name="connsiteX96" fmla="*/ 4462201 w 5138990"/>
                    <a:gd name="connsiteY96" fmla="*/ 1230309 h 3635373"/>
                    <a:gd name="connsiteX97" fmla="*/ 4536341 w 5138990"/>
                    <a:gd name="connsiteY97" fmla="*/ 1366233 h 3635373"/>
                    <a:gd name="connsiteX98" fmla="*/ 4585768 w 5138990"/>
                    <a:gd name="connsiteY98" fmla="*/ 1452731 h 3635373"/>
                    <a:gd name="connsiteX99" fmla="*/ 4659909 w 5138990"/>
                    <a:gd name="connsiteY99" fmla="*/ 1634220 h 3635373"/>
                    <a:gd name="connsiteX100" fmla="*/ 4711138 w 5138990"/>
                    <a:gd name="connsiteY100" fmla="*/ 1899376 h 3635373"/>
                    <a:gd name="connsiteX101" fmla="*/ 4732119 w 5138990"/>
                    <a:gd name="connsiteY101" fmla="*/ 2172769 h 3635373"/>
                    <a:gd name="connsiteX102" fmla="*/ 4677929 w 5138990"/>
                    <a:gd name="connsiteY102" fmla="*/ 2463024 h 3635373"/>
                    <a:gd name="connsiteX103" fmla="*/ 4577144 w 5138990"/>
                    <a:gd name="connsiteY103" fmla="*/ 2746329 h 3635373"/>
                    <a:gd name="connsiteX104" fmla="*/ 4382139 w 5138990"/>
                    <a:gd name="connsiteY104" fmla="*/ 3155131 h 3635373"/>
                    <a:gd name="connsiteX105" fmla="*/ 4699811 w 5138990"/>
                    <a:gd name="connsiteY105" fmla="*/ 3163755 h 3635373"/>
                    <a:gd name="connsiteX106" fmla="*/ 4838567 w 5138990"/>
                    <a:gd name="connsiteY106" fmla="*/ 3166587 h 3635373"/>
                    <a:gd name="connsiteX107" fmla="*/ 4941282 w 5138990"/>
                    <a:gd name="connsiteY107" fmla="*/ 3177013 h 3635373"/>
                    <a:gd name="connsiteX108" fmla="*/ 5092395 w 5138990"/>
                    <a:gd name="connsiteY108" fmla="*/ 3244460 h 3635373"/>
                    <a:gd name="connsiteX109" fmla="*/ 5138990 w 5138990"/>
                    <a:gd name="connsiteY109" fmla="*/ 3327225 h 3635373"/>
                    <a:gd name="connsiteX110" fmla="*/ 5067682 w 5138990"/>
                    <a:gd name="connsiteY110" fmla="*/ 3355671 h 3635373"/>
                    <a:gd name="connsiteX111" fmla="*/ 4968699 w 5138990"/>
                    <a:gd name="connsiteY111" fmla="*/ 3344215 h 3635373"/>
                    <a:gd name="connsiteX112" fmla="*/ 4746278 w 5138990"/>
                    <a:gd name="connsiteY112" fmla="*/ 3351681 h 3635373"/>
                    <a:gd name="connsiteX113" fmla="*/ 4418952 w 5138990"/>
                    <a:gd name="connsiteY113" fmla="*/ 3377425 h 3635373"/>
                    <a:gd name="connsiteX114" fmla="*/ 4233343 w 5138990"/>
                    <a:gd name="connsiteY114" fmla="*/ 3383345 h 3635373"/>
                    <a:gd name="connsiteX115" fmla="*/ 4054428 w 5138990"/>
                    <a:gd name="connsiteY115" fmla="*/ 3306244 h 3635373"/>
                    <a:gd name="connsiteX116" fmla="*/ 4029714 w 5138990"/>
                    <a:gd name="connsiteY116" fmla="*/ 3343314 h 3635373"/>
                    <a:gd name="connsiteX117" fmla="*/ 3955574 w 5138990"/>
                    <a:gd name="connsiteY117" fmla="*/ 3405098 h 3635373"/>
                    <a:gd name="connsiteX118" fmla="*/ 3918503 w 5138990"/>
                    <a:gd name="connsiteY118" fmla="*/ 3417455 h 3635373"/>
                    <a:gd name="connsiteX119" fmla="*/ 3893790 w 5138990"/>
                    <a:gd name="connsiteY119" fmla="*/ 3454525 h 3635373"/>
                    <a:gd name="connsiteX120" fmla="*/ 3936523 w 5138990"/>
                    <a:gd name="connsiteY120" fmla="*/ 3562004 h 3635373"/>
                    <a:gd name="connsiteX121" fmla="*/ 3771767 w 5138990"/>
                    <a:gd name="connsiteY121" fmla="*/ 3595211 h 3635373"/>
                    <a:gd name="connsiteX122" fmla="*/ 3602248 w 5138990"/>
                    <a:gd name="connsiteY122" fmla="*/ 3574104 h 3635373"/>
                    <a:gd name="connsiteX123" fmla="*/ 3441224 w 5138990"/>
                    <a:gd name="connsiteY123" fmla="*/ 3619925 h 3635373"/>
                    <a:gd name="connsiteX124" fmla="*/ 3380469 w 5138990"/>
                    <a:gd name="connsiteY124" fmla="*/ 3575132 h 3635373"/>
                    <a:gd name="connsiteX125" fmla="*/ 3214168 w 5138990"/>
                    <a:gd name="connsiteY125" fmla="*/ 3602806 h 3635373"/>
                    <a:gd name="connsiteX126" fmla="*/ 3177098 w 5138990"/>
                    <a:gd name="connsiteY126" fmla="*/ 3578093 h 3635373"/>
                    <a:gd name="connsiteX127" fmla="*/ 3164741 w 5138990"/>
                    <a:gd name="connsiteY127" fmla="*/ 3541022 h 3635373"/>
                    <a:gd name="connsiteX128" fmla="*/ 3226525 w 5138990"/>
                    <a:gd name="connsiteY128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268225 w 5138990"/>
                    <a:gd name="connsiteY94" fmla="*/ 1026937 h 3635373"/>
                    <a:gd name="connsiteX95" fmla="*/ 4375703 w 5138990"/>
                    <a:gd name="connsiteY95" fmla="*/ 1130553 h 3635373"/>
                    <a:gd name="connsiteX96" fmla="*/ 4462201 w 5138990"/>
                    <a:gd name="connsiteY96" fmla="*/ 1230309 h 3635373"/>
                    <a:gd name="connsiteX97" fmla="*/ 4536341 w 5138990"/>
                    <a:gd name="connsiteY97" fmla="*/ 1366233 h 3635373"/>
                    <a:gd name="connsiteX98" fmla="*/ 4659909 w 5138990"/>
                    <a:gd name="connsiteY98" fmla="*/ 1634220 h 3635373"/>
                    <a:gd name="connsiteX99" fmla="*/ 4711138 w 5138990"/>
                    <a:gd name="connsiteY99" fmla="*/ 1899376 h 3635373"/>
                    <a:gd name="connsiteX100" fmla="*/ 4732119 w 5138990"/>
                    <a:gd name="connsiteY100" fmla="*/ 2172769 h 3635373"/>
                    <a:gd name="connsiteX101" fmla="*/ 4677929 w 5138990"/>
                    <a:gd name="connsiteY101" fmla="*/ 2463024 h 3635373"/>
                    <a:gd name="connsiteX102" fmla="*/ 4577144 w 5138990"/>
                    <a:gd name="connsiteY102" fmla="*/ 2746329 h 3635373"/>
                    <a:gd name="connsiteX103" fmla="*/ 4382139 w 5138990"/>
                    <a:gd name="connsiteY103" fmla="*/ 3155131 h 3635373"/>
                    <a:gd name="connsiteX104" fmla="*/ 4699811 w 5138990"/>
                    <a:gd name="connsiteY104" fmla="*/ 3163755 h 3635373"/>
                    <a:gd name="connsiteX105" fmla="*/ 4838567 w 5138990"/>
                    <a:gd name="connsiteY105" fmla="*/ 3166587 h 3635373"/>
                    <a:gd name="connsiteX106" fmla="*/ 4941282 w 5138990"/>
                    <a:gd name="connsiteY106" fmla="*/ 3177013 h 3635373"/>
                    <a:gd name="connsiteX107" fmla="*/ 5092395 w 5138990"/>
                    <a:gd name="connsiteY107" fmla="*/ 3244460 h 3635373"/>
                    <a:gd name="connsiteX108" fmla="*/ 5138990 w 5138990"/>
                    <a:gd name="connsiteY108" fmla="*/ 3327225 h 3635373"/>
                    <a:gd name="connsiteX109" fmla="*/ 5067682 w 5138990"/>
                    <a:gd name="connsiteY109" fmla="*/ 3355671 h 3635373"/>
                    <a:gd name="connsiteX110" fmla="*/ 4968699 w 5138990"/>
                    <a:gd name="connsiteY110" fmla="*/ 3344215 h 3635373"/>
                    <a:gd name="connsiteX111" fmla="*/ 4746278 w 5138990"/>
                    <a:gd name="connsiteY111" fmla="*/ 3351681 h 3635373"/>
                    <a:gd name="connsiteX112" fmla="*/ 4418952 w 5138990"/>
                    <a:gd name="connsiteY112" fmla="*/ 3377425 h 3635373"/>
                    <a:gd name="connsiteX113" fmla="*/ 4233343 w 5138990"/>
                    <a:gd name="connsiteY113" fmla="*/ 3383345 h 3635373"/>
                    <a:gd name="connsiteX114" fmla="*/ 4054428 w 5138990"/>
                    <a:gd name="connsiteY114" fmla="*/ 3306244 h 3635373"/>
                    <a:gd name="connsiteX115" fmla="*/ 4029714 w 5138990"/>
                    <a:gd name="connsiteY115" fmla="*/ 3343314 h 3635373"/>
                    <a:gd name="connsiteX116" fmla="*/ 3955574 w 5138990"/>
                    <a:gd name="connsiteY116" fmla="*/ 3405098 h 3635373"/>
                    <a:gd name="connsiteX117" fmla="*/ 3918503 w 5138990"/>
                    <a:gd name="connsiteY117" fmla="*/ 3417455 h 3635373"/>
                    <a:gd name="connsiteX118" fmla="*/ 3893790 w 5138990"/>
                    <a:gd name="connsiteY118" fmla="*/ 3454525 h 3635373"/>
                    <a:gd name="connsiteX119" fmla="*/ 3936523 w 5138990"/>
                    <a:gd name="connsiteY119" fmla="*/ 3562004 h 3635373"/>
                    <a:gd name="connsiteX120" fmla="*/ 3771767 w 5138990"/>
                    <a:gd name="connsiteY120" fmla="*/ 3595211 h 3635373"/>
                    <a:gd name="connsiteX121" fmla="*/ 3602248 w 5138990"/>
                    <a:gd name="connsiteY121" fmla="*/ 3574104 h 3635373"/>
                    <a:gd name="connsiteX122" fmla="*/ 3441224 w 5138990"/>
                    <a:gd name="connsiteY122" fmla="*/ 3619925 h 3635373"/>
                    <a:gd name="connsiteX123" fmla="*/ 3380469 w 5138990"/>
                    <a:gd name="connsiteY123" fmla="*/ 3575132 h 3635373"/>
                    <a:gd name="connsiteX124" fmla="*/ 3214168 w 5138990"/>
                    <a:gd name="connsiteY124" fmla="*/ 3602806 h 3635373"/>
                    <a:gd name="connsiteX125" fmla="*/ 3177098 w 5138990"/>
                    <a:gd name="connsiteY125" fmla="*/ 3578093 h 3635373"/>
                    <a:gd name="connsiteX126" fmla="*/ 3164741 w 5138990"/>
                    <a:gd name="connsiteY126" fmla="*/ 3541022 h 3635373"/>
                    <a:gd name="connsiteX127" fmla="*/ 3226525 w 5138990"/>
                    <a:gd name="connsiteY127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268225 w 5138990"/>
                    <a:gd name="connsiteY94" fmla="*/ 1026937 h 3635373"/>
                    <a:gd name="connsiteX95" fmla="*/ 4375703 w 5138990"/>
                    <a:gd name="connsiteY95" fmla="*/ 1130553 h 3635373"/>
                    <a:gd name="connsiteX96" fmla="*/ 4462201 w 5138990"/>
                    <a:gd name="connsiteY96" fmla="*/ 1230309 h 3635373"/>
                    <a:gd name="connsiteX97" fmla="*/ 4536341 w 5138990"/>
                    <a:gd name="connsiteY97" fmla="*/ 1366233 h 3635373"/>
                    <a:gd name="connsiteX98" fmla="*/ 4659909 w 5138990"/>
                    <a:gd name="connsiteY98" fmla="*/ 1634220 h 3635373"/>
                    <a:gd name="connsiteX99" fmla="*/ 4711138 w 5138990"/>
                    <a:gd name="connsiteY99" fmla="*/ 1899376 h 3635373"/>
                    <a:gd name="connsiteX100" fmla="*/ 4732119 w 5138990"/>
                    <a:gd name="connsiteY100" fmla="*/ 2172769 h 3635373"/>
                    <a:gd name="connsiteX101" fmla="*/ 4677929 w 5138990"/>
                    <a:gd name="connsiteY101" fmla="*/ 2463024 h 3635373"/>
                    <a:gd name="connsiteX102" fmla="*/ 4577144 w 5138990"/>
                    <a:gd name="connsiteY102" fmla="*/ 2746329 h 3635373"/>
                    <a:gd name="connsiteX103" fmla="*/ 4382139 w 5138990"/>
                    <a:gd name="connsiteY103" fmla="*/ 3155131 h 3635373"/>
                    <a:gd name="connsiteX104" fmla="*/ 4699811 w 5138990"/>
                    <a:gd name="connsiteY104" fmla="*/ 3163755 h 3635373"/>
                    <a:gd name="connsiteX105" fmla="*/ 4838567 w 5138990"/>
                    <a:gd name="connsiteY105" fmla="*/ 3166587 h 3635373"/>
                    <a:gd name="connsiteX106" fmla="*/ 4941282 w 5138990"/>
                    <a:gd name="connsiteY106" fmla="*/ 3177013 h 3635373"/>
                    <a:gd name="connsiteX107" fmla="*/ 5092395 w 5138990"/>
                    <a:gd name="connsiteY107" fmla="*/ 3244460 h 3635373"/>
                    <a:gd name="connsiteX108" fmla="*/ 5138990 w 5138990"/>
                    <a:gd name="connsiteY108" fmla="*/ 3327225 h 3635373"/>
                    <a:gd name="connsiteX109" fmla="*/ 5067682 w 5138990"/>
                    <a:gd name="connsiteY109" fmla="*/ 3355671 h 3635373"/>
                    <a:gd name="connsiteX110" fmla="*/ 4968699 w 5138990"/>
                    <a:gd name="connsiteY110" fmla="*/ 3344215 h 3635373"/>
                    <a:gd name="connsiteX111" fmla="*/ 4746278 w 5138990"/>
                    <a:gd name="connsiteY111" fmla="*/ 3351681 h 3635373"/>
                    <a:gd name="connsiteX112" fmla="*/ 4418952 w 5138990"/>
                    <a:gd name="connsiteY112" fmla="*/ 3377425 h 3635373"/>
                    <a:gd name="connsiteX113" fmla="*/ 4233343 w 5138990"/>
                    <a:gd name="connsiteY113" fmla="*/ 3383345 h 3635373"/>
                    <a:gd name="connsiteX114" fmla="*/ 4054428 w 5138990"/>
                    <a:gd name="connsiteY114" fmla="*/ 3306244 h 3635373"/>
                    <a:gd name="connsiteX115" fmla="*/ 4029714 w 5138990"/>
                    <a:gd name="connsiteY115" fmla="*/ 3343314 h 3635373"/>
                    <a:gd name="connsiteX116" fmla="*/ 3955574 w 5138990"/>
                    <a:gd name="connsiteY116" fmla="*/ 3405098 h 3635373"/>
                    <a:gd name="connsiteX117" fmla="*/ 3918503 w 5138990"/>
                    <a:gd name="connsiteY117" fmla="*/ 3417455 h 3635373"/>
                    <a:gd name="connsiteX118" fmla="*/ 3893790 w 5138990"/>
                    <a:gd name="connsiteY118" fmla="*/ 3454525 h 3635373"/>
                    <a:gd name="connsiteX119" fmla="*/ 3936523 w 5138990"/>
                    <a:gd name="connsiteY119" fmla="*/ 3562004 h 3635373"/>
                    <a:gd name="connsiteX120" fmla="*/ 3771767 w 5138990"/>
                    <a:gd name="connsiteY120" fmla="*/ 3595211 h 3635373"/>
                    <a:gd name="connsiteX121" fmla="*/ 3602248 w 5138990"/>
                    <a:gd name="connsiteY121" fmla="*/ 3574104 h 3635373"/>
                    <a:gd name="connsiteX122" fmla="*/ 3441224 w 5138990"/>
                    <a:gd name="connsiteY122" fmla="*/ 3619925 h 3635373"/>
                    <a:gd name="connsiteX123" fmla="*/ 3380469 w 5138990"/>
                    <a:gd name="connsiteY123" fmla="*/ 3575132 h 3635373"/>
                    <a:gd name="connsiteX124" fmla="*/ 3214168 w 5138990"/>
                    <a:gd name="connsiteY124" fmla="*/ 3602806 h 3635373"/>
                    <a:gd name="connsiteX125" fmla="*/ 3177098 w 5138990"/>
                    <a:gd name="connsiteY125" fmla="*/ 3578093 h 3635373"/>
                    <a:gd name="connsiteX126" fmla="*/ 3164741 w 5138990"/>
                    <a:gd name="connsiteY126" fmla="*/ 3541022 h 3635373"/>
                    <a:gd name="connsiteX127" fmla="*/ 3226525 w 5138990"/>
                    <a:gd name="connsiteY127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268225 w 5138990"/>
                    <a:gd name="connsiteY94" fmla="*/ 1026937 h 3635373"/>
                    <a:gd name="connsiteX95" fmla="*/ 4375703 w 5138990"/>
                    <a:gd name="connsiteY95" fmla="*/ 1130553 h 3635373"/>
                    <a:gd name="connsiteX96" fmla="*/ 4462201 w 5138990"/>
                    <a:gd name="connsiteY96" fmla="*/ 1230309 h 3635373"/>
                    <a:gd name="connsiteX97" fmla="*/ 4536341 w 5138990"/>
                    <a:gd name="connsiteY97" fmla="*/ 1366233 h 3635373"/>
                    <a:gd name="connsiteX98" fmla="*/ 4659909 w 5138990"/>
                    <a:gd name="connsiteY98" fmla="*/ 1634220 h 3635373"/>
                    <a:gd name="connsiteX99" fmla="*/ 4711138 w 5138990"/>
                    <a:gd name="connsiteY99" fmla="*/ 1899376 h 3635373"/>
                    <a:gd name="connsiteX100" fmla="*/ 4732119 w 5138990"/>
                    <a:gd name="connsiteY100" fmla="*/ 2172769 h 3635373"/>
                    <a:gd name="connsiteX101" fmla="*/ 4677929 w 5138990"/>
                    <a:gd name="connsiteY101" fmla="*/ 2463024 h 3635373"/>
                    <a:gd name="connsiteX102" fmla="*/ 4577144 w 5138990"/>
                    <a:gd name="connsiteY102" fmla="*/ 2746329 h 3635373"/>
                    <a:gd name="connsiteX103" fmla="*/ 4382139 w 5138990"/>
                    <a:gd name="connsiteY103" fmla="*/ 3155131 h 3635373"/>
                    <a:gd name="connsiteX104" fmla="*/ 4699811 w 5138990"/>
                    <a:gd name="connsiteY104" fmla="*/ 3163755 h 3635373"/>
                    <a:gd name="connsiteX105" fmla="*/ 4838567 w 5138990"/>
                    <a:gd name="connsiteY105" fmla="*/ 3166587 h 3635373"/>
                    <a:gd name="connsiteX106" fmla="*/ 4941282 w 5138990"/>
                    <a:gd name="connsiteY106" fmla="*/ 3177013 h 3635373"/>
                    <a:gd name="connsiteX107" fmla="*/ 5092395 w 5138990"/>
                    <a:gd name="connsiteY107" fmla="*/ 3244460 h 3635373"/>
                    <a:gd name="connsiteX108" fmla="*/ 5138990 w 5138990"/>
                    <a:gd name="connsiteY108" fmla="*/ 3327225 h 3635373"/>
                    <a:gd name="connsiteX109" fmla="*/ 5067682 w 5138990"/>
                    <a:gd name="connsiteY109" fmla="*/ 3355671 h 3635373"/>
                    <a:gd name="connsiteX110" fmla="*/ 4968699 w 5138990"/>
                    <a:gd name="connsiteY110" fmla="*/ 3344215 h 3635373"/>
                    <a:gd name="connsiteX111" fmla="*/ 4746278 w 5138990"/>
                    <a:gd name="connsiteY111" fmla="*/ 3351681 h 3635373"/>
                    <a:gd name="connsiteX112" fmla="*/ 4418952 w 5138990"/>
                    <a:gd name="connsiteY112" fmla="*/ 3377425 h 3635373"/>
                    <a:gd name="connsiteX113" fmla="*/ 4233343 w 5138990"/>
                    <a:gd name="connsiteY113" fmla="*/ 3383345 h 3635373"/>
                    <a:gd name="connsiteX114" fmla="*/ 4054428 w 5138990"/>
                    <a:gd name="connsiteY114" fmla="*/ 3306244 h 3635373"/>
                    <a:gd name="connsiteX115" fmla="*/ 4029714 w 5138990"/>
                    <a:gd name="connsiteY115" fmla="*/ 3343314 h 3635373"/>
                    <a:gd name="connsiteX116" fmla="*/ 3955574 w 5138990"/>
                    <a:gd name="connsiteY116" fmla="*/ 3405098 h 3635373"/>
                    <a:gd name="connsiteX117" fmla="*/ 3918503 w 5138990"/>
                    <a:gd name="connsiteY117" fmla="*/ 3417455 h 3635373"/>
                    <a:gd name="connsiteX118" fmla="*/ 3893790 w 5138990"/>
                    <a:gd name="connsiteY118" fmla="*/ 3454525 h 3635373"/>
                    <a:gd name="connsiteX119" fmla="*/ 3936523 w 5138990"/>
                    <a:gd name="connsiteY119" fmla="*/ 3562004 h 3635373"/>
                    <a:gd name="connsiteX120" fmla="*/ 3771767 w 5138990"/>
                    <a:gd name="connsiteY120" fmla="*/ 3595211 h 3635373"/>
                    <a:gd name="connsiteX121" fmla="*/ 3602248 w 5138990"/>
                    <a:gd name="connsiteY121" fmla="*/ 3574104 h 3635373"/>
                    <a:gd name="connsiteX122" fmla="*/ 3441224 w 5138990"/>
                    <a:gd name="connsiteY122" fmla="*/ 3619925 h 3635373"/>
                    <a:gd name="connsiteX123" fmla="*/ 3380469 w 5138990"/>
                    <a:gd name="connsiteY123" fmla="*/ 3575132 h 3635373"/>
                    <a:gd name="connsiteX124" fmla="*/ 3214168 w 5138990"/>
                    <a:gd name="connsiteY124" fmla="*/ 3602806 h 3635373"/>
                    <a:gd name="connsiteX125" fmla="*/ 3177098 w 5138990"/>
                    <a:gd name="connsiteY125" fmla="*/ 3578093 h 3635373"/>
                    <a:gd name="connsiteX126" fmla="*/ 3164741 w 5138990"/>
                    <a:gd name="connsiteY126" fmla="*/ 3541022 h 3635373"/>
                    <a:gd name="connsiteX127" fmla="*/ 3226525 w 5138990"/>
                    <a:gd name="connsiteY127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621941 w 5138990"/>
                    <a:gd name="connsiteY91" fmla="*/ 598312 h 3635373"/>
                    <a:gd name="connsiteX92" fmla="*/ 3782451 w 5138990"/>
                    <a:gd name="connsiteY92" fmla="*/ 856774 h 3635373"/>
                    <a:gd name="connsiteX93" fmla="*/ 4128568 w 5138990"/>
                    <a:gd name="connsiteY93" fmla="*/ 946104 h 3635373"/>
                    <a:gd name="connsiteX94" fmla="*/ 4268225 w 5138990"/>
                    <a:gd name="connsiteY94" fmla="*/ 1026937 h 3635373"/>
                    <a:gd name="connsiteX95" fmla="*/ 4375703 w 5138990"/>
                    <a:gd name="connsiteY95" fmla="*/ 1130553 h 3635373"/>
                    <a:gd name="connsiteX96" fmla="*/ 4462201 w 5138990"/>
                    <a:gd name="connsiteY96" fmla="*/ 1230309 h 3635373"/>
                    <a:gd name="connsiteX97" fmla="*/ 4536341 w 5138990"/>
                    <a:gd name="connsiteY97" fmla="*/ 1366233 h 3635373"/>
                    <a:gd name="connsiteX98" fmla="*/ 4659909 w 5138990"/>
                    <a:gd name="connsiteY98" fmla="*/ 1634220 h 3635373"/>
                    <a:gd name="connsiteX99" fmla="*/ 4711138 w 5138990"/>
                    <a:gd name="connsiteY99" fmla="*/ 1899376 h 3635373"/>
                    <a:gd name="connsiteX100" fmla="*/ 4732119 w 5138990"/>
                    <a:gd name="connsiteY100" fmla="*/ 2172769 h 3635373"/>
                    <a:gd name="connsiteX101" fmla="*/ 4677929 w 5138990"/>
                    <a:gd name="connsiteY101" fmla="*/ 2463024 h 3635373"/>
                    <a:gd name="connsiteX102" fmla="*/ 4577144 w 5138990"/>
                    <a:gd name="connsiteY102" fmla="*/ 2746329 h 3635373"/>
                    <a:gd name="connsiteX103" fmla="*/ 4382139 w 5138990"/>
                    <a:gd name="connsiteY103" fmla="*/ 3155131 h 3635373"/>
                    <a:gd name="connsiteX104" fmla="*/ 4699811 w 5138990"/>
                    <a:gd name="connsiteY104" fmla="*/ 3163755 h 3635373"/>
                    <a:gd name="connsiteX105" fmla="*/ 4838567 w 5138990"/>
                    <a:gd name="connsiteY105" fmla="*/ 3166587 h 3635373"/>
                    <a:gd name="connsiteX106" fmla="*/ 4941282 w 5138990"/>
                    <a:gd name="connsiteY106" fmla="*/ 3177013 h 3635373"/>
                    <a:gd name="connsiteX107" fmla="*/ 5092395 w 5138990"/>
                    <a:gd name="connsiteY107" fmla="*/ 3244460 h 3635373"/>
                    <a:gd name="connsiteX108" fmla="*/ 5138990 w 5138990"/>
                    <a:gd name="connsiteY108" fmla="*/ 3327225 h 3635373"/>
                    <a:gd name="connsiteX109" fmla="*/ 5067682 w 5138990"/>
                    <a:gd name="connsiteY109" fmla="*/ 3355671 h 3635373"/>
                    <a:gd name="connsiteX110" fmla="*/ 4968699 w 5138990"/>
                    <a:gd name="connsiteY110" fmla="*/ 3344215 h 3635373"/>
                    <a:gd name="connsiteX111" fmla="*/ 4746278 w 5138990"/>
                    <a:gd name="connsiteY111" fmla="*/ 3351681 h 3635373"/>
                    <a:gd name="connsiteX112" fmla="*/ 4418952 w 5138990"/>
                    <a:gd name="connsiteY112" fmla="*/ 3377425 h 3635373"/>
                    <a:gd name="connsiteX113" fmla="*/ 4233343 w 5138990"/>
                    <a:gd name="connsiteY113" fmla="*/ 3383345 h 3635373"/>
                    <a:gd name="connsiteX114" fmla="*/ 4054428 w 5138990"/>
                    <a:gd name="connsiteY114" fmla="*/ 3306244 h 3635373"/>
                    <a:gd name="connsiteX115" fmla="*/ 4029714 w 5138990"/>
                    <a:gd name="connsiteY115" fmla="*/ 3343314 h 3635373"/>
                    <a:gd name="connsiteX116" fmla="*/ 3955574 w 5138990"/>
                    <a:gd name="connsiteY116" fmla="*/ 3405098 h 3635373"/>
                    <a:gd name="connsiteX117" fmla="*/ 3918503 w 5138990"/>
                    <a:gd name="connsiteY117" fmla="*/ 3417455 h 3635373"/>
                    <a:gd name="connsiteX118" fmla="*/ 3893790 w 5138990"/>
                    <a:gd name="connsiteY118" fmla="*/ 3454525 h 3635373"/>
                    <a:gd name="connsiteX119" fmla="*/ 3936523 w 5138990"/>
                    <a:gd name="connsiteY119" fmla="*/ 3562004 h 3635373"/>
                    <a:gd name="connsiteX120" fmla="*/ 3771767 w 5138990"/>
                    <a:gd name="connsiteY120" fmla="*/ 3595211 h 3635373"/>
                    <a:gd name="connsiteX121" fmla="*/ 3602248 w 5138990"/>
                    <a:gd name="connsiteY121" fmla="*/ 3574104 h 3635373"/>
                    <a:gd name="connsiteX122" fmla="*/ 3441224 w 5138990"/>
                    <a:gd name="connsiteY122" fmla="*/ 3619925 h 3635373"/>
                    <a:gd name="connsiteX123" fmla="*/ 3380469 w 5138990"/>
                    <a:gd name="connsiteY123" fmla="*/ 3575132 h 3635373"/>
                    <a:gd name="connsiteX124" fmla="*/ 3214168 w 5138990"/>
                    <a:gd name="connsiteY124" fmla="*/ 3602806 h 3635373"/>
                    <a:gd name="connsiteX125" fmla="*/ 3177098 w 5138990"/>
                    <a:gd name="connsiteY125" fmla="*/ 3578093 h 3635373"/>
                    <a:gd name="connsiteX126" fmla="*/ 3164741 w 5138990"/>
                    <a:gd name="connsiteY126" fmla="*/ 3541022 h 3635373"/>
                    <a:gd name="connsiteX127" fmla="*/ 3226525 w 5138990"/>
                    <a:gd name="connsiteY127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510730 w 5138990"/>
                    <a:gd name="connsiteY90" fmla="*/ 464190 h 3635373"/>
                    <a:gd name="connsiteX91" fmla="*/ 3782451 w 5138990"/>
                    <a:gd name="connsiteY91" fmla="*/ 856774 h 3635373"/>
                    <a:gd name="connsiteX92" fmla="*/ 4128568 w 5138990"/>
                    <a:gd name="connsiteY92" fmla="*/ 946104 h 3635373"/>
                    <a:gd name="connsiteX93" fmla="*/ 4268225 w 5138990"/>
                    <a:gd name="connsiteY93" fmla="*/ 1026937 h 3635373"/>
                    <a:gd name="connsiteX94" fmla="*/ 4375703 w 5138990"/>
                    <a:gd name="connsiteY94" fmla="*/ 1130553 h 3635373"/>
                    <a:gd name="connsiteX95" fmla="*/ 4462201 w 5138990"/>
                    <a:gd name="connsiteY95" fmla="*/ 1230309 h 3635373"/>
                    <a:gd name="connsiteX96" fmla="*/ 4536341 w 5138990"/>
                    <a:gd name="connsiteY96" fmla="*/ 1366233 h 3635373"/>
                    <a:gd name="connsiteX97" fmla="*/ 4659909 w 5138990"/>
                    <a:gd name="connsiteY97" fmla="*/ 1634220 h 3635373"/>
                    <a:gd name="connsiteX98" fmla="*/ 4711138 w 5138990"/>
                    <a:gd name="connsiteY98" fmla="*/ 1899376 h 3635373"/>
                    <a:gd name="connsiteX99" fmla="*/ 4732119 w 5138990"/>
                    <a:gd name="connsiteY99" fmla="*/ 2172769 h 3635373"/>
                    <a:gd name="connsiteX100" fmla="*/ 4677929 w 5138990"/>
                    <a:gd name="connsiteY100" fmla="*/ 2463024 h 3635373"/>
                    <a:gd name="connsiteX101" fmla="*/ 4577144 w 5138990"/>
                    <a:gd name="connsiteY101" fmla="*/ 2746329 h 3635373"/>
                    <a:gd name="connsiteX102" fmla="*/ 4382139 w 5138990"/>
                    <a:gd name="connsiteY102" fmla="*/ 3155131 h 3635373"/>
                    <a:gd name="connsiteX103" fmla="*/ 4699811 w 5138990"/>
                    <a:gd name="connsiteY103" fmla="*/ 3163755 h 3635373"/>
                    <a:gd name="connsiteX104" fmla="*/ 4838567 w 5138990"/>
                    <a:gd name="connsiteY104" fmla="*/ 3166587 h 3635373"/>
                    <a:gd name="connsiteX105" fmla="*/ 4941282 w 5138990"/>
                    <a:gd name="connsiteY105" fmla="*/ 3177013 h 3635373"/>
                    <a:gd name="connsiteX106" fmla="*/ 5092395 w 5138990"/>
                    <a:gd name="connsiteY106" fmla="*/ 3244460 h 3635373"/>
                    <a:gd name="connsiteX107" fmla="*/ 5138990 w 5138990"/>
                    <a:gd name="connsiteY107" fmla="*/ 3327225 h 3635373"/>
                    <a:gd name="connsiteX108" fmla="*/ 5067682 w 5138990"/>
                    <a:gd name="connsiteY108" fmla="*/ 3355671 h 3635373"/>
                    <a:gd name="connsiteX109" fmla="*/ 4968699 w 5138990"/>
                    <a:gd name="connsiteY109" fmla="*/ 3344215 h 3635373"/>
                    <a:gd name="connsiteX110" fmla="*/ 4746278 w 5138990"/>
                    <a:gd name="connsiteY110" fmla="*/ 3351681 h 3635373"/>
                    <a:gd name="connsiteX111" fmla="*/ 4418952 w 5138990"/>
                    <a:gd name="connsiteY111" fmla="*/ 3377425 h 3635373"/>
                    <a:gd name="connsiteX112" fmla="*/ 4233343 w 5138990"/>
                    <a:gd name="connsiteY112" fmla="*/ 3383345 h 3635373"/>
                    <a:gd name="connsiteX113" fmla="*/ 4054428 w 5138990"/>
                    <a:gd name="connsiteY113" fmla="*/ 3306244 h 3635373"/>
                    <a:gd name="connsiteX114" fmla="*/ 4029714 w 5138990"/>
                    <a:gd name="connsiteY114" fmla="*/ 3343314 h 3635373"/>
                    <a:gd name="connsiteX115" fmla="*/ 3955574 w 5138990"/>
                    <a:gd name="connsiteY115" fmla="*/ 3405098 h 3635373"/>
                    <a:gd name="connsiteX116" fmla="*/ 3918503 w 5138990"/>
                    <a:gd name="connsiteY116" fmla="*/ 3417455 h 3635373"/>
                    <a:gd name="connsiteX117" fmla="*/ 3893790 w 5138990"/>
                    <a:gd name="connsiteY117" fmla="*/ 3454525 h 3635373"/>
                    <a:gd name="connsiteX118" fmla="*/ 3936523 w 5138990"/>
                    <a:gd name="connsiteY118" fmla="*/ 3562004 h 3635373"/>
                    <a:gd name="connsiteX119" fmla="*/ 3771767 w 5138990"/>
                    <a:gd name="connsiteY119" fmla="*/ 3595211 h 3635373"/>
                    <a:gd name="connsiteX120" fmla="*/ 3602248 w 5138990"/>
                    <a:gd name="connsiteY120" fmla="*/ 3574104 h 3635373"/>
                    <a:gd name="connsiteX121" fmla="*/ 3441224 w 5138990"/>
                    <a:gd name="connsiteY121" fmla="*/ 3619925 h 3635373"/>
                    <a:gd name="connsiteX122" fmla="*/ 3380469 w 5138990"/>
                    <a:gd name="connsiteY122" fmla="*/ 3575132 h 3635373"/>
                    <a:gd name="connsiteX123" fmla="*/ 3214168 w 5138990"/>
                    <a:gd name="connsiteY123" fmla="*/ 3602806 h 3635373"/>
                    <a:gd name="connsiteX124" fmla="*/ 3177098 w 5138990"/>
                    <a:gd name="connsiteY124" fmla="*/ 3578093 h 3635373"/>
                    <a:gd name="connsiteX125" fmla="*/ 3164741 w 5138990"/>
                    <a:gd name="connsiteY125" fmla="*/ 3541022 h 3635373"/>
                    <a:gd name="connsiteX126" fmla="*/ 3226525 w 5138990"/>
                    <a:gd name="connsiteY126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275952 w 5138990"/>
                    <a:gd name="connsiteY86" fmla="*/ 291195 h 3635373"/>
                    <a:gd name="connsiteX87" fmla="*/ 3350092 w 5138990"/>
                    <a:gd name="connsiteY87" fmla="*/ 352979 h 3635373"/>
                    <a:gd name="connsiteX88" fmla="*/ 3424233 w 5138990"/>
                    <a:gd name="connsiteY88" fmla="*/ 402406 h 3635373"/>
                    <a:gd name="connsiteX89" fmla="*/ 3473660 w 5138990"/>
                    <a:gd name="connsiteY89" fmla="*/ 439476 h 3635373"/>
                    <a:gd name="connsiteX90" fmla="*/ 3482155 w 5138990"/>
                    <a:gd name="connsiteY90" fmla="*/ 516577 h 3635373"/>
                    <a:gd name="connsiteX91" fmla="*/ 3782451 w 5138990"/>
                    <a:gd name="connsiteY91" fmla="*/ 856774 h 3635373"/>
                    <a:gd name="connsiteX92" fmla="*/ 4128568 w 5138990"/>
                    <a:gd name="connsiteY92" fmla="*/ 946104 h 3635373"/>
                    <a:gd name="connsiteX93" fmla="*/ 4268225 w 5138990"/>
                    <a:gd name="connsiteY93" fmla="*/ 1026937 h 3635373"/>
                    <a:gd name="connsiteX94" fmla="*/ 4375703 w 5138990"/>
                    <a:gd name="connsiteY94" fmla="*/ 1130553 h 3635373"/>
                    <a:gd name="connsiteX95" fmla="*/ 4462201 w 5138990"/>
                    <a:gd name="connsiteY95" fmla="*/ 1230309 h 3635373"/>
                    <a:gd name="connsiteX96" fmla="*/ 4536341 w 5138990"/>
                    <a:gd name="connsiteY96" fmla="*/ 1366233 h 3635373"/>
                    <a:gd name="connsiteX97" fmla="*/ 4659909 w 5138990"/>
                    <a:gd name="connsiteY97" fmla="*/ 1634220 h 3635373"/>
                    <a:gd name="connsiteX98" fmla="*/ 4711138 w 5138990"/>
                    <a:gd name="connsiteY98" fmla="*/ 1899376 h 3635373"/>
                    <a:gd name="connsiteX99" fmla="*/ 4732119 w 5138990"/>
                    <a:gd name="connsiteY99" fmla="*/ 2172769 h 3635373"/>
                    <a:gd name="connsiteX100" fmla="*/ 4677929 w 5138990"/>
                    <a:gd name="connsiteY100" fmla="*/ 2463024 h 3635373"/>
                    <a:gd name="connsiteX101" fmla="*/ 4577144 w 5138990"/>
                    <a:gd name="connsiteY101" fmla="*/ 2746329 h 3635373"/>
                    <a:gd name="connsiteX102" fmla="*/ 4382139 w 5138990"/>
                    <a:gd name="connsiteY102" fmla="*/ 3155131 h 3635373"/>
                    <a:gd name="connsiteX103" fmla="*/ 4699811 w 5138990"/>
                    <a:gd name="connsiteY103" fmla="*/ 3163755 h 3635373"/>
                    <a:gd name="connsiteX104" fmla="*/ 4838567 w 5138990"/>
                    <a:gd name="connsiteY104" fmla="*/ 3166587 h 3635373"/>
                    <a:gd name="connsiteX105" fmla="*/ 4941282 w 5138990"/>
                    <a:gd name="connsiteY105" fmla="*/ 3177013 h 3635373"/>
                    <a:gd name="connsiteX106" fmla="*/ 5092395 w 5138990"/>
                    <a:gd name="connsiteY106" fmla="*/ 3244460 h 3635373"/>
                    <a:gd name="connsiteX107" fmla="*/ 5138990 w 5138990"/>
                    <a:gd name="connsiteY107" fmla="*/ 3327225 h 3635373"/>
                    <a:gd name="connsiteX108" fmla="*/ 5067682 w 5138990"/>
                    <a:gd name="connsiteY108" fmla="*/ 3355671 h 3635373"/>
                    <a:gd name="connsiteX109" fmla="*/ 4968699 w 5138990"/>
                    <a:gd name="connsiteY109" fmla="*/ 3344215 h 3635373"/>
                    <a:gd name="connsiteX110" fmla="*/ 4746278 w 5138990"/>
                    <a:gd name="connsiteY110" fmla="*/ 3351681 h 3635373"/>
                    <a:gd name="connsiteX111" fmla="*/ 4418952 w 5138990"/>
                    <a:gd name="connsiteY111" fmla="*/ 3377425 h 3635373"/>
                    <a:gd name="connsiteX112" fmla="*/ 4233343 w 5138990"/>
                    <a:gd name="connsiteY112" fmla="*/ 3383345 h 3635373"/>
                    <a:gd name="connsiteX113" fmla="*/ 4054428 w 5138990"/>
                    <a:gd name="connsiteY113" fmla="*/ 3306244 h 3635373"/>
                    <a:gd name="connsiteX114" fmla="*/ 4029714 w 5138990"/>
                    <a:gd name="connsiteY114" fmla="*/ 3343314 h 3635373"/>
                    <a:gd name="connsiteX115" fmla="*/ 3955574 w 5138990"/>
                    <a:gd name="connsiteY115" fmla="*/ 3405098 h 3635373"/>
                    <a:gd name="connsiteX116" fmla="*/ 3918503 w 5138990"/>
                    <a:gd name="connsiteY116" fmla="*/ 3417455 h 3635373"/>
                    <a:gd name="connsiteX117" fmla="*/ 3893790 w 5138990"/>
                    <a:gd name="connsiteY117" fmla="*/ 3454525 h 3635373"/>
                    <a:gd name="connsiteX118" fmla="*/ 3936523 w 5138990"/>
                    <a:gd name="connsiteY118" fmla="*/ 3562004 h 3635373"/>
                    <a:gd name="connsiteX119" fmla="*/ 3771767 w 5138990"/>
                    <a:gd name="connsiteY119" fmla="*/ 3595211 h 3635373"/>
                    <a:gd name="connsiteX120" fmla="*/ 3602248 w 5138990"/>
                    <a:gd name="connsiteY120" fmla="*/ 3574104 h 3635373"/>
                    <a:gd name="connsiteX121" fmla="*/ 3441224 w 5138990"/>
                    <a:gd name="connsiteY121" fmla="*/ 3619925 h 3635373"/>
                    <a:gd name="connsiteX122" fmla="*/ 3380469 w 5138990"/>
                    <a:gd name="connsiteY122" fmla="*/ 3575132 h 3635373"/>
                    <a:gd name="connsiteX123" fmla="*/ 3214168 w 5138990"/>
                    <a:gd name="connsiteY123" fmla="*/ 3602806 h 3635373"/>
                    <a:gd name="connsiteX124" fmla="*/ 3177098 w 5138990"/>
                    <a:gd name="connsiteY124" fmla="*/ 3578093 h 3635373"/>
                    <a:gd name="connsiteX125" fmla="*/ 3164741 w 5138990"/>
                    <a:gd name="connsiteY125" fmla="*/ 3541022 h 3635373"/>
                    <a:gd name="connsiteX126" fmla="*/ 3226525 w 5138990"/>
                    <a:gd name="connsiteY126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350092 w 5138990"/>
                    <a:gd name="connsiteY86" fmla="*/ 352979 h 3635373"/>
                    <a:gd name="connsiteX87" fmla="*/ 3424233 w 5138990"/>
                    <a:gd name="connsiteY87" fmla="*/ 402406 h 3635373"/>
                    <a:gd name="connsiteX88" fmla="*/ 3473660 w 5138990"/>
                    <a:gd name="connsiteY88" fmla="*/ 439476 h 3635373"/>
                    <a:gd name="connsiteX89" fmla="*/ 3482155 w 5138990"/>
                    <a:gd name="connsiteY89" fmla="*/ 516577 h 3635373"/>
                    <a:gd name="connsiteX90" fmla="*/ 3782451 w 5138990"/>
                    <a:gd name="connsiteY90" fmla="*/ 856774 h 3635373"/>
                    <a:gd name="connsiteX91" fmla="*/ 4128568 w 5138990"/>
                    <a:gd name="connsiteY91" fmla="*/ 946104 h 3635373"/>
                    <a:gd name="connsiteX92" fmla="*/ 4268225 w 5138990"/>
                    <a:gd name="connsiteY92" fmla="*/ 1026937 h 3635373"/>
                    <a:gd name="connsiteX93" fmla="*/ 4375703 w 5138990"/>
                    <a:gd name="connsiteY93" fmla="*/ 1130553 h 3635373"/>
                    <a:gd name="connsiteX94" fmla="*/ 4462201 w 5138990"/>
                    <a:gd name="connsiteY94" fmla="*/ 1230309 h 3635373"/>
                    <a:gd name="connsiteX95" fmla="*/ 4536341 w 5138990"/>
                    <a:gd name="connsiteY95" fmla="*/ 1366233 h 3635373"/>
                    <a:gd name="connsiteX96" fmla="*/ 4659909 w 5138990"/>
                    <a:gd name="connsiteY96" fmla="*/ 1634220 h 3635373"/>
                    <a:gd name="connsiteX97" fmla="*/ 4711138 w 5138990"/>
                    <a:gd name="connsiteY97" fmla="*/ 1899376 h 3635373"/>
                    <a:gd name="connsiteX98" fmla="*/ 4732119 w 5138990"/>
                    <a:gd name="connsiteY98" fmla="*/ 2172769 h 3635373"/>
                    <a:gd name="connsiteX99" fmla="*/ 4677929 w 5138990"/>
                    <a:gd name="connsiteY99" fmla="*/ 2463024 h 3635373"/>
                    <a:gd name="connsiteX100" fmla="*/ 4577144 w 5138990"/>
                    <a:gd name="connsiteY100" fmla="*/ 2746329 h 3635373"/>
                    <a:gd name="connsiteX101" fmla="*/ 4382139 w 5138990"/>
                    <a:gd name="connsiteY101" fmla="*/ 3155131 h 3635373"/>
                    <a:gd name="connsiteX102" fmla="*/ 4699811 w 5138990"/>
                    <a:gd name="connsiteY102" fmla="*/ 3163755 h 3635373"/>
                    <a:gd name="connsiteX103" fmla="*/ 4838567 w 5138990"/>
                    <a:gd name="connsiteY103" fmla="*/ 3166587 h 3635373"/>
                    <a:gd name="connsiteX104" fmla="*/ 4941282 w 5138990"/>
                    <a:gd name="connsiteY104" fmla="*/ 3177013 h 3635373"/>
                    <a:gd name="connsiteX105" fmla="*/ 5092395 w 5138990"/>
                    <a:gd name="connsiteY105" fmla="*/ 3244460 h 3635373"/>
                    <a:gd name="connsiteX106" fmla="*/ 5138990 w 5138990"/>
                    <a:gd name="connsiteY106" fmla="*/ 3327225 h 3635373"/>
                    <a:gd name="connsiteX107" fmla="*/ 5067682 w 5138990"/>
                    <a:gd name="connsiteY107" fmla="*/ 3355671 h 3635373"/>
                    <a:gd name="connsiteX108" fmla="*/ 4968699 w 5138990"/>
                    <a:gd name="connsiteY108" fmla="*/ 3344215 h 3635373"/>
                    <a:gd name="connsiteX109" fmla="*/ 4746278 w 5138990"/>
                    <a:gd name="connsiteY109" fmla="*/ 3351681 h 3635373"/>
                    <a:gd name="connsiteX110" fmla="*/ 4418952 w 5138990"/>
                    <a:gd name="connsiteY110" fmla="*/ 3377425 h 3635373"/>
                    <a:gd name="connsiteX111" fmla="*/ 4233343 w 5138990"/>
                    <a:gd name="connsiteY111" fmla="*/ 3383345 h 3635373"/>
                    <a:gd name="connsiteX112" fmla="*/ 4054428 w 5138990"/>
                    <a:gd name="connsiteY112" fmla="*/ 3306244 h 3635373"/>
                    <a:gd name="connsiteX113" fmla="*/ 4029714 w 5138990"/>
                    <a:gd name="connsiteY113" fmla="*/ 3343314 h 3635373"/>
                    <a:gd name="connsiteX114" fmla="*/ 3955574 w 5138990"/>
                    <a:gd name="connsiteY114" fmla="*/ 3405098 h 3635373"/>
                    <a:gd name="connsiteX115" fmla="*/ 3918503 w 5138990"/>
                    <a:gd name="connsiteY115" fmla="*/ 3417455 h 3635373"/>
                    <a:gd name="connsiteX116" fmla="*/ 3893790 w 5138990"/>
                    <a:gd name="connsiteY116" fmla="*/ 3454525 h 3635373"/>
                    <a:gd name="connsiteX117" fmla="*/ 3936523 w 5138990"/>
                    <a:gd name="connsiteY117" fmla="*/ 3562004 h 3635373"/>
                    <a:gd name="connsiteX118" fmla="*/ 3771767 w 5138990"/>
                    <a:gd name="connsiteY118" fmla="*/ 3595211 h 3635373"/>
                    <a:gd name="connsiteX119" fmla="*/ 3602248 w 5138990"/>
                    <a:gd name="connsiteY119" fmla="*/ 3574104 h 3635373"/>
                    <a:gd name="connsiteX120" fmla="*/ 3441224 w 5138990"/>
                    <a:gd name="connsiteY120" fmla="*/ 3619925 h 3635373"/>
                    <a:gd name="connsiteX121" fmla="*/ 3380469 w 5138990"/>
                    <a:gd name="connsiteY121" fmla="*/ 3575132 h 3635373"/>
                    <a:gd name="connsiteX122" fmla="*/ 3214168 w 5138990"/>
                    <a:gd name="connsiteY122" fmla="*/ 3602806 h 3635373"/>
                    <a:gd name="connsiteX123" fmla="*/ 3177098 w 5138990"/>
                    <a:gd name="connsiteY123" fmla="*/ 3578093 h 3635373"/>
                    <a:gd name="connsiteX124" fmla="*/ 3164741 w 5138990"/>
                    <a:gd name="connsiteY124" fmla="*/ 3541022 h 3635373"/>
                    <a:gd name="connsiteX125" fmla="*/ 3226525 w 5138990"/>
                    <a:gd name="connsiteY125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350092 w 5138990"/>
                    <a:gd name="connsiteY86" fmla="*/ 352979 h 3635373"/>
                    <a:gd name="connsiteX87" fmla="*/ 3473660 w 5138990"/>
                    <a:gd name="connsiteY87" fmla="*/ 439476 h 3635373"/>
                    <a:gd name="connsiteX88" fmla="*/ 3482155 w 5138990"/>
                    <a:gd name="connsiteY88" fmla="*/ 516577 h 3635373"/>
                    <a:gd name="connsiteX89" fmla="*/ 3782451 w 5138990"/>
                    <a:gd name="connsiteY89" fmla="*/ 856774 h 3635373"/>
                    <a:gd name="connsiteX90" fmla="*/ 4128568 w 5138990"/>
                    <a:gd name="connsiteY90" fmla="*/ 946104 h 3635373"/>
                    <a:gd name="connsiteX91" fmla="*/ 4268225 w 5138990"/>
                    <a:gd name="connsiteY91" fmla="*/ 1026937 h 3635373"/>
                    <a:gd name="connsiteX92" fmla="*/ 4375703 w 5138990"/>
                    <a:gd name="connsiteY92" fmla="*/ 1130553 h 3635373"/>
                    <a:gd name="connsiteX93" fmla="*/ 4462201 w 5138990"/>
                    <a:gd name="connsiteY93" fmla="*/ 1230309 h 3635373"/>
                    <a:gd name="connsiteX94" fmla="*/ 4536341 w 5138990"/>
                    <a:gd name="connsiteY94" fmla="*/ 1366233 h 3635373"/>
                    <a:gd name="connsiteX95" fmla="*/ 4659909 w 5138990"/>
                    <a:gd name="connsiteY95" fmla="*/ 1634220 h 3635373"/>
                    <a:gd name="connsiteX96" fmla="*/ 4711138 w 5138990"/>
                    <a:gd name="connsiteY96" fmla="*/ 1899376 h 3635373"/>
                    <a:gd name="connsiteX97" fmla="*/ 4732119 w 5138990"/>
                    <a:gd name="connsiteY97" fmla="*/ 2172769 h 3635373"/>
                    <a:gd name="connsiteX98" fmla="*/ 4677929 w 5138990"/>
                    <a:gd name="connsiteY98" fmla="*/ 2463024 h 3635373"/>
                    <a:gd name="connsiteX99" fmla="*/ 4577144 w 5138990"/>
                    <a:gd name="connsiteY99" fmla="*/ 2746329 h 3635373"/>
                    <a:gd name="connsiteX100" fmla="*/ 4382139 w 5138990"/>
                    <a:gd name="connsiteY100" fmla="*/ 3155131 h 3635373"/>
                    <a:gd name="connsiteX101" fmla="*/ 4699811 w 5138990"/>
                    <a:gd name="connsiteY101" fmla="*/ 3163755 h 3635373"/>
                    <a:gd name="connsiteX102" fmla="*/ 4838567 w 5138990"/>
                    <a:gd name="connsiteY102" fmla="*/ 3166587 h 3635373"/>
                    <a:gd name="connsiteX103" fmla="*/ 4941282 w 5138990"/>
                    <a:gd name="connsiteY103" fmla="*/ 3177013 h 3635373"/>
                    <a:gd name="connsiteX104" fmla="*/ 5092395 w 5138990"/>
                    <a:gd name="connsiteY104" fmla="*/ 3244460 h 3635373"/>
                    <a:gd name="connsiteX105" fmla="*/ 5138990 w 5138990"/>
                    <a:gd name="connsiteY105" fmla="*/ 3327225 h 3635373"/>
                    <a:gd name="connsiteX106" fmla="*/ 5067682 w 5138990"/>
                    <a:gd name="connsiteY106" fmla="*/ 3355671 h 3635373"/>
                    <a:gd name="connsiteX107" fmla="*/ 4968699 w 5138990"/>
                    <a:gd name="connsiteY107" fmla="*/ 3344215 h 3635373"/>
                    <a:gd name="connsiteX108" fmla="*/ 4746278 w 5138990"/>
                    <a:gd name="connsiteY108" fmla="*/ 3351681 h 3635373"/>
                    <a:gd name="connsiteX109" fmla="*/ 4418952 w 5138990"/>
                    <a:gd name="connsiteY109" fmla="*/ 3377425 h 3635373"/>
                    <a:gd name="connsiteX110" fmla="*/ 4233343 w 5138990"/>
                    <a:gd name="connsiteY110" fmla="*/ 3383345 h 3635373"/>
                    <a:gd name="connsiteX111" fmla="*/ 4054428 w 5138990"/>
                    <a:gd name="connsiteY111" fmla="*/ 3306244 h 3635373"/>
                    <a:gd name="connsiteX112" fmla="*/ 4029714 w 5138990"/>
                    <a:gd name="connsiteY112" fmla="*/ 3343314 h 3635373"/>
                    <a:gd name="connsiteX113" fmla="*/ 3955574 w 5138990"/>
                    <a:gd name="connsiteY113" fmla="*/ 3405098 h 3635373"/>
                    <a:gd name="connsiteX114" fmla="*/ 3918503 w 5138990"/>
                    <a:gd name="connsiteY114" fmla="*/ 3417455 h 3635373"/>
                    <a:gd name="connsiteX115" fmla="*/ 3893790 w 5138990"/>
                    <a:gd name="connsiteY115" fmla="*/ 3454525 h 3635373"/>
                    <a:gd name="connsiteX116" fmla="*/ 3936523 w 5138990"/>
                    <a:gd name="connsiteY116" fmla="*/ 3562004 h 3635373"/>
                    <a:gd name="connsiteX117" fmla="*/ 3771767 w 5138990"/>
                    <a:gd name="connsiteY117" fmla="*/ 3595211 h 3635373"/>
                    <a:gd name="connsiteX118" fmla="*/ 3602248 w 5138990"/>
                    <a:gd name="connsiteY118" fmla="*/ 3574104 h 3635373"/>
                    <a:gd name="connsiteX119" fmla="*/ 3441224 w 5138990"/>
                    <a:gd name="connsiteY119" fmla="*/ 3619925 h 3635373"/>
                    <a:gd name="connsiteX120" fmla="*/ 3380469 w 5138990"/>
                    <a:gd name="connsiteY120" fmla="*/ 3575132 h 3635373"/>
                    <a:gd name="connsiteX121" fmla="*/ 3214168 w 5138990"/>
                    <a:gd name="connsiteY121" fmla="*/ 3602806 h 3635373"/>
                    <a:gd name="connsiteX122" fmla="*/ 3177098 w 5138990"/>
                    <a:gd name="connsiteY122" fmla="*/ 3578093 h 3635373"/>
                    <a:gd name="connsiteX123" fmla="*/ 3164741 w 5138990"/>
                    <a:gd name="connsiteY123" fmla="*/ 3541022 h 3635373"/>
                    <a:gd name="connsiteX124" fmla="*/ 3226525 w 5138990"/>
                    <a:gd name="connsiteY124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350092 w 5138990"/>
                    <a:gd name="connsiteY86" fmla="*/ 352979 h 3635373"/>
                    <a:gd name="connsiteX87" fmla="*/ 3482155 w 5138990"/>
                    <a:gd name="connsiteY87" fmla="*/ 516577 h 3635373"/>
                    <a:gd name="connsiteX88" fmla="*/ 3782451 w 5138990"/>
                    <a:gd name="connsiteY88" fmla="*/ 856774 h 3635373"/>
                    <a:gd name="connsiteX89" fmla="*/ 4128568 w 5138990"/>
                    <a:gd name="connsiteY89" fmla="*/ 946104 h 3635373"/>
                    <a:gd name="connsiteX90" fmla="*/ 4268225 w 5138990"/>
                    <a:gd name="connsiteY90" fmla="*/ 1026937 h 3635373"/>
                    <a:gd name="connsiteX91" fmla="*/ 4375703 w 5138990"/>
                    <a:gd name="connsiteY91" fmla="*/ 1130553 h 3635373"/>
                    <a:gd name="connsiteX92" fmla="*/ 4462201 w 5138990"/>
                    <a:gd name="connsiteY92" fmla="*/ 1230309 h 3635373"/>
                    <a:gd name="connsiteX93" fmla="*/ 4536341 w 5138990"/>
                    <a:gd name="connsiteY93" fmla="*/ 1366233 h 3635373"/>
                    <a:gd name="connsiteX94" fmla="*/ 4659909 w 5138990"/>
                    <a:gd name="connsiteY94" fmla="*/ 1634220 h 3635373"/>
                    <a:gd name="connsiteX95" fmla="*/ 4711138 w 5138990"/>
                    <a:gd name="connsiteY95" fmla="*/ 1899376 h 3635373"/>
                    <a:gd name="connsiteX96" fmla="*/ 4732119 w 5138990"/>
                    <a:gd name="connsiteY96" fmla="*/ 2172769 h 3635373"/>
                    <a:gd name="connsiteX97" fmla="*/ 4677929 w 5138990"/>
                    <a:gd name="connsiteY97" fmla="*/ 2463024 h 3635373"/>
                    <a:gd name="connsiteX98" fmla="*/ 4577144 w 5138990"/>
                    <a:gd name="connsiteY98" fmla="*/ 2746329 h 3635373"/>
                    <a:gd name="connsiteX99" fmla="*/ 4382139 w 5138990"/>
                    <a:gd name="connsiteY99" fmla="*/ 3155131 h 3635373"/>
                    <a:gd name="connsiteX100" fmla="*/ 4699811 w 5138990"/>
                    <a:gd name="connsiteY100" fmla="*/ 3163755 h 3635373"/>
                    <a:gd name="connsiteX101" fmla="*/ 4838567 w 5138990"/>
                    <a:gd name="connsiteY101" fmla="*/ 3166587 h 3635373"/>
                    <a:gd name="connsiteX102" fmla="*/ 4941282 w 5138990"/>
                    <a:gd name="connsiteY102" fmla="*/ 3177013 h 3635373"/>
                    <a:gd name="connsiteX103" fmla="*/ 5092395 w 5138990"/>
                    <a:gd name="connsiteY103" fmla="*/ 3244460 h 3635373"/>
                    <a:gd name="connsiteX104" fmla="*/ 5138990 w 5138990"/>
                    <a:gd name="connsiteY104" fmla="*/ 3327225 h 3635373"/>
                    <a:gd name="connsiteX105" fmla="*/ 5067682 w 5138990"/>
                    <a:gd name="connsiteY105" fmla="*/ 3355671 h 3635373"/>
                    <a:gd name="connsiteX106" fmla="*/ 4968699 w 5138990"/>
                    <a:gd name="connsiteY106" fmla="*/ 3344215 h 3635373"/>
                    <a:gd name="connsiteX107" fmla="*/ 4746278 w 5138990"/>
                    <a:gd name="connsiteY107" fmla="*/ 3351681 h 3635373"/>
                    <a:gd name="connsiteX108" fmla="*/ 4418952 w 5138990"/>
                    <a:gd name="connsiteY108" fmla="*/ 3377425 h 3635373"/>
                    <a:gd name="connsiteX109" fmla="*/ 4233343 w 5138990"/>
                    <a:gd name="connsiteY109" fmla="*/ 3383345 h 3635373"/>
                    <a:gd name="connsiteX110" fmla="*/ 4054428 w 5138990"/>
                    <a:gd name="connsiteY110" fmla="*/ 3306244 h 3635373"/>
                    <a:gd name="connsiteX111" fmla="*/ 4029714 w 5138990"/>
                    <a:gd name="connsiteY111" fmla="*/ 3343314 h 3635373"/>
                    <a:gd name="connsiteX112" fmla="*/ 3955574 w 5138990"/>
                    <a:gd name="connsiteY112" fmla="*/ 3405098 h 3635373"/>
                    <a:gd name="connsiteX113" fmla="*/ 3918503 w 5138990"/>
                    <a:gd name="connsiteY113" fmla="*/ 3417455 h 3635373"/>
                    <a:gd name="connsiteX114" fmla="*/ 3893790 w 5138990"/>
                    <a:gd name="connsiteY114" fmla="*/ 3454525 h 3635373"/>
                    <a:gd name="connsiteX115" fmla="*/ 3936523 w 5138990"/>
                    <a:gd name="connsiteY115" fmla="*/ 3562004 h 3635373"/>
                    <a:gd name="connsiteX116" fmla="*/ 3771767 w 5138990"/>
                    <a:gd name="connsiteY116" fmla="*/ 3595211 h 3635373"/>
                    <a:gd name="connsiteX117" fmla="*/ 3602248 w 5138990"/>
                    <a:gd name="connsiteY117" fmla="*/ 3574104 h 3635373"/>
                    <a:gd name="connsiteX118" fmla="*/ 3441224 w 5138990"/>
                    <a:gd name="connsiteY118" fmla="*/ 3619925 h 3635373"/>
                    <a:gd name="connsiteX119" fmla="*/ 3380469 w 5138990"/>
                    <a:gd name="connsiteY119" fmla="*/ 3575132 h 3635373"/>
                    <a:gd name="connsiteX120" fmla="*/ 3214168 w 5138990"/>
                    <a:gd name="connsiteY120" fmla="*/ 3602806 h 3635373"/>
                    <a:gd name="connsiteX121" fmla="*/ 3177098 w 5138990"/>
                    <a:gd name="connsiteY121" fmla="*/ 3578093 h 3635373"/>
                    <a:gd name="connsiteX122" fmla="*/ 3164741 w 5138990"/>
                    <a:gd name="connsiteY122" fmla="*/ 3541022 h 3635373"/>
                    <a:gd name="connsiteX123" fmla="*/ 3226525 w 5138990"/>
                    <a:gd name="connsiteY123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54676 w 5138990"/>
                    <a:gd name="connsiteY80" fmla="*/ 105844 h 3635373"/>
                    <a:gd name="connsiteX81" fmla="*/ 2991746 w 5138990"/>
                    <a:gd name="connsiteY81" fmla="*/ 118201 h 3635373"/>
                    <a:gd name="connsiteX82" fmla="*/ 3065887 w 5138990"/>
                    <a:gd name="connsiteY82" fmla="*/ 155271 h 3635373"/>
                    <a:gd name="connsiteX83" fmla="*/ 3102957 w 5138990"/>
                    <a:gd name="connsiteY83" fmla="*/ 192341 h 3635373"/>
                    <a:gd name="connsiteX84" fmla="*/ 3152384 w 5138990"/>
                    <a:gd name="connsiteY84" fmla="*/ 229412 h 3635373"/>
                    <a:gd name="connsiteX85" fmla="*/ 3238882 w 5138990"/>
                    <a:gd name="connsiteY85" fmla="*/ 278839 h 3635373"/>
                    <a:gd name="connsiteX86" fmla="*/ 3350092 w 5138990"/>
                    <a:gd name="connsiteY86" fmla="*/ 352979 h 3635373"/>
                    <a:gd name="connsiteX87" fmla="*/ 3482155 w 5138990"/>
                    <a:gd name="connsiteY87" fmla="*/ 516577 h 3635373"/>
                    <a:gd name="connsiteX88" fmla="*/ 3782451 w 5138990"/>
                    <a:gd name="connsiteY88" fmla="*/ 856774 h 3635373"/>
                    <a:gd name="connsiteX89" fmla="*/ 4128568 w 5138990"/>
                    <a:gd name="connsiteY89" fmla="*/ 946104 h 3635373"/>
                    <a:gd name="connsiteX90" fmla="*/ 4268225 w 5138990"/>
                    <a:gd name="connsiteY90" fmla="*/ 1026937 h 3635373"/>
                    <a:gd name="connsiteX91" fmla="*/ 4375703 w 5138990"/>
                    <a:gd name="connsiteY91" fmla="*/ 1130553 h 3635373"/>
                    <a:gd name="connsiteX92" fmla="*/ 4462201 w 5138990"/>
                    <a:gd name="connsiteY92" fmla="*/ 1230309 h 3635373"/>
                    <a:gd name="connsiteX93" fmla="*/ 4536341 w 5138990"/>
                    <a:gd name="connsiteY93" fmla="*/ 1366233 h 3635373"/>
                    <a:gd name="connsiteX94" fmla="*/ 4659909 w 5138990"/>
                    <a:gd name="connsiteY94" fmla="*/ 1634220 h 3635373"/>
                    <a:gd name="connsiteX95" fmla="*/ 4711138 w 5138990"/>
                    <a:gd name="connsiteY95" fmla="*/ 1899376 h 3635373"/>
                    <a:gd name="connsiteX96" fmla="*/ 4732119 w 5138990"/>
                    <a:gd name="connsiteY96" fmla="*/ 2172769 h 3635373"/>
                    <a:gd name="connsiteX97" fmla="*/ 4677929 w 5138990"/>
                    <a:gd name="connsiteY97" fmla="*/ 2463024 h 3635373"/>
                    <a:gd name="connsiteX98" fmla="*/ 4577144 w 5138990"/>
                    <a:gd name="connsiteY98" fmla="*/ 2746329 h 3635373"/>
                    <a:gd name="connsiteX99" fmla="*/ 4382139 w 5138990"/>
                    <a:gd name="connsiteY99" fmla="*/ 3155131 h 3635373"/>
                    <a:gd name="connsiteX100" fmla="*/ 4699811 w 5138990"/>
                    <a:gd name="connsiteY100" fmla="*/ 3163755 h 3635373"/>
                    <a:gd name="connsiteX101" fmla="*/ 4838567 w 5138990"/>
                    <a:gd name="connsiteY101" fmla="*/ 3166587 h 3635373"/>
                    <a:gd name="connsiteX102" fmla="*/ 4941282 w 5138990"/>
                    <a:gd name="connsiteY102" fmla="*/ 3177013 h 3635373"/>
                    <a:gd name="connsiteX103" fmla="*/ 5092395 w 5138990"/>
                    <a:gd name="connsiteY103" fmla="*/ 3244460 h 3635373"/>
                    <a:gd name="connsiteX104" fmla="*/ 5138990 w 5138990"/>
                    <a:gd name="connsiteY104" fmla="*/ 3327225 h 3635373"/>
                    <a:gd name="connsiteX105" fmla="*/ 5067682 w 5138990"/>
                    <a:gd name="connsiteY105" fmla="*/ 3355671 h 3635373"/>
                    <a:gd name="connsiteX106" fmla="*/ 4968699 w 5138990"/>
                    <a:gd name="connsiteY106" fmla="*/ 3344215 h 3635373"/>
                    <a:gd name="connsiteX107" fmla="*/ 4746278 w 5138990"/>
                    <a:gd name="connsiteY107" fmla="*/ 3351681 h 3635373"/>
                    <a:gd name="connsiteX108" fmla="*/ 4418952 w 5138990"/>
                    <a:gd name="connsiteY108" fmla="*/ 3377425 h 3635373"/>
                    <a:gd name="connsiteX109" fmla="*/ 4233343 w 5138990"/>
                    <a:gd name="connsiteY109" fmla="*/ 3383345 h 3635373"/>
                    <a:gd name="connsiteX110" fmla="*/ 4054428 w 5138990"/>
                    <a:gd name="connsiteY110" fmla="*/ 3306244 h 3635373"/>
                    <a:gd name="connsiteX111" fmla="*/ 4029714 w 5138990"/>
                    <a:gd name="connsiteY111" fmla="*/ 3343314 h 3635373"/>
                    <a:gd name="connsiteX112" fmla="*/ 3955574 w 5138990"/>
                    <a:gd name="connsiteY112" fmla="*/ 3405098 h 3635373"/>
                    <a:gd name="connsiteX113" fmla="*/ 3918503 w 5138990"/>
                    <a:gd name="connsiteY113" fmla="*/ 3417455 h 3635373"/>
                    <a:gd name="connsiteX114" fmla="*/ 3893790 w 5138990"/>
                    <a:gd name="connsiteY114" fmla="*/ 3454525 h 3635373"/>
                    <a:gd name="connsiteX115" fmla="*/ 3936523 w 5138990"/>
                    <a:gd name="connsiteY115" fmla="*/ 3562004 h 3635373"/>
                    <a:gd name="connsiteX116" fmla="*/ 3771767 w 5138990"/>
                    <a:gd name="connsiteY116" fmla="*/ 3595211 h 3635373"/>
                    <a:gd name="connsiteX117" fmla="*/ 3602248 w 5138990"/>
                    <a:gd name="connsiteY117" fmla="*/ 3574104 h 3635373"/>
                    <a:gd name="connsiteX118" fmla="*/ 3441224 w 5138990"/>
                    <a:gd name="connsiteY118" fmla="*/ 3619925 h 3635373"/>
                    <a:gd name="connsiteX119" fmla="*/ 3380469 w 5138990"/>
                    <a:gd name="connsiteY119" fmla="*/ 3575132 h 3635373"/>
                    <a:gd name="connsiteX120" fmla="*/ 3214168 w 5138990"/>
                    <a:gd name="connsiteY120" fmla="*/ 3602806 h 3635373"/>
                    <a:gd name="connsiteX121" fmla="*/ 3177098 w 5138990"/>
                    <a:gd name="connsiteY121" fmla="*/ 3578093 h 3635373"/>
                    <a:gd name="connsiteX122" fmla="*/ 3164741 w 5138990"/>
                    <a:gd name="connsiteY122" fmla="*/ 3541022 h 3635373"/>
                    <a:gd name="connsiteX123" fmla="*/ 3226525 w 5138990"/>
                    <a:gd name="connsiteY123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880536 w 5138990"/>
                    <a:gd name="connsiteY79" fmla="*/ 68774 h 3635373"/>
                    <a:gd name="connsiteX80" fmla="*/ 2991746 w 5138990"/>
                    <a:gd name="connsiteY80" fmla="*/ 118201 h 3635373"/>
                    <a:gd name="connsiteX81" fmla="*/ 3065887 w 5138990"/>
                    <a:gd name="connsiteY81" fmla="*/ 155271 h 3635373"/>
                    <a:gd name="connsiteX82" fmla="*/ 3102957 w 5138990"/>
                    <a:gd name="connsiteY82" fmla="*/ 192341 h 3635373"/>
                    <a:gd name="connsiteX83" fmla="*/ 3152384 w 5138990"/>
                    <a:gd name="connsiteY83" fmla="*/ 229412 h 3635373"/>
                    <a:gd name="connsiteX84" fmla="*/ 3238882 w 5138990"/>
                    <a:gd name="connsiteY84" fmla="*/ 278839 h 3635373"/>
                    <a:gd name="connsiteX85" fmla="*/ 3350092 w 5138990"/>
                    <a:gd name="connsiteY85" fmla="*/ 352979 h 3635373"/>
                    <a:gd name="connsiteX86" fmla="*/ 3482155 w 5138990"/>
                    <a:gd name="connsiteY86" fmla="*/ 516577 h 3635373"/>
                    <a:gd name="connsiteX87" fmla="*/ 3782451 w 5138990"/>
                    <a:gd name="connsiteY87" fmla="*/ 856774 h 3635373"/>
                    <a:gd name="connsiteX88" fmla="*/ 4128568 w 5138990"/>
                    <a:gd name="connsiteY88" fmla="*/ 946104 h 3635373"/>
                    <a:gd name="connsiteX89" fmla="*/ 4268225 w 5138990"/>
                    <a:gd name="connsiteY89" fmla="*/ 1026937 h 3635373"/>
                    <a:gd name="connsiteX90" fmla="*/ 4375703 w 5138990"/>
                    <a:gd name="connsiteY90" fmla="*/ 1130553 h 3635373"/>
                    <a:gd name="connsiteX91" fmla="*/ 4462201 w 5138990"/>
                    <a:gd name="connsiteY91" fmla="*/ 1230309 h 3635373"/>
                    <a:gd name="connsiteX92" fmla="*/ 4536341 w 5138990"/>
                    <a:gd name="connsiteY92" fmla="*/ 1366233 h 3635373"/>
                    <a:gd name="connsiteX93" fmla="*/ 4659909 w 5138990"/>
                    <a:gd name="connsiteY93" fmla="*/ 1634220 h 3635373"/>
                    <a:gd name="connsiteX94" fmla="*/ 4711138 w 5138990"/>
                    <a:gd name="connsiteY94" fmla="*/ 1899376 h 3635373"/>
                    <a:gd name="connsiteX95" fmla="*/ 4732119 w 5138990"/>
                    <a:gd name="connsiteY95" fmla="*/ 2172769 h 3635373"/>
                    <a:gd name="connsiteX96" fmla="*/ 4677929 w 5138990"/>
                    <a:gd name="connsiteY96" fmla="*/ 2463024 h 3635373"/>
                    <a:gd name="connsiteX97" fmla="*/ 4577144 w 5138990"/>
                    <a:gd name="connsiteY97" fmla="*/ 2746329 h 3635373"/>
                    <a:gd name="connsiteX98" fmla="*/ 4382139 w 5138990"/>
                    <a:gd name="connsiteY98" fmla="*/ 3155131 h 3635373"/>
                    <a:gd name="connsiteX99" fmla="*/ 4699811 w 5138990"/>
                    <a:gd name="connsiteY99" fmla="*/ 3163755 h 3635373"/>
                    <a:gd name="connsiteX100" fmla="*/ 4838567 w 5138990"/>
                    <a:gd name="connsiteY100" fmla="*/ 3166587 h 3635373"/>
                    <a:gd name="connsiteX101" fmla="*/ 4941282 w 5138990"/>
                    <a:gd name="connsiteY101" fmla="*/ 3177013 h 3635373"/>
                    <a:gd name="connsiteX102" fmla="*/ 5092395 w 5138990"/>
                    <a:gd name="connsiteY102" fmla="*/ 3244460 h 3635373"/>
                    <a:gd name="connsiteX103" fmla="*/ 5138990 w 5138990"/>
                    <a:gd name="connsiteY103" fmla="*/ 3327225 h 3635373"/>
                    <a:gd name="connsiteX104" fmla="*/ 5067682 w 5138990"/>
                    <a:gd name="connsiteY104" fmla="*/ 3355671 h 3635373"/>
                    <a:gd name="connsiteX105" fmla="*/ 4968699 w 5138990"/>
                    <a:gd name="connsiteY105" fmla="*/ 3344215 h 3635373"/>
                    <a:gd name="connsiteX106" fmla="*/ 4746278 w 5138990"/>
                    <a:gd name="connsiteY106" fmla="*/ 3351681 h 3635373"/>
                    <a:gd name="connsiteX107" fmla="*/ 4418952 w 5138990"/>
                    <a:gd name="connsiteY107" fmla="*/ 3377425 h 3635373"/>
                    <a:gd name="connsiteX108" fmla="*/ 4233343 w 5138990"/>
                    <a:gd name="connsiteY108" fmla="*/ 3383345 h 3635373"/>
                    <a:gd name="connsiteX109" fmla="*/ 4054428 w 5138990"/>
                    <a:gd name="connsiteY109" fmla="*/ 3306244 h 3635373"/>
                    <a:gd name="connsiteX110" fmla="*/ 4029714 w 5138990"/>
                    <a:gd name="connsiteY110" fmla="*/ 3343314 h 3635373"/>
                    <a:gd name="connsiteX111" fmla="*/ 3955574 w 5138990"/>
                    <a:gd name="connsiteY111" fmla="*/ 3405098 h 3635373"/>
                    <a:gd name="connsiteX112" fmla="*/ 3918503 w 5138990"/>
                    <a:gd name="connsiteY112" fmla="*/ 3417455 h 3635373"/>
                    <a:gd name="connsiteX113" fmla="*/ 3893790 w 5138990"/>
                    <a:gd name="connsiteY113" fmla="*/ 3454525 h 3635373"/>
                    <a:gd name="connsiteX114" fmla="*/ 3936523 w 5138990"/>
                    <a:gd name="connsiteY114" fmla="*/ 3562004 h 3635373"/>
                    <a:gd name="connsiteX115" fmla="*/ 3771767 w 5138990"/>
                    <a:gd name="connsiteY115" fmla="*/ 3595211 h 3635373"/>
                    <a:gd name="connsiteX116" fmla="*/ 3602248 w 5138990"/>
                    <a:gd name="connsiteY116" fmla="*/ 3574104 h 3635373"/>
                    <a:gd name="connsiteX117" fmla="*/ 3441224 w 5138990"/>
                    <a:gd name="connsiteY117" fmla="*/ 3619925 h 3635373"/>
                    <a:gd name="connsiteX118" fmla="*/ 3380469 w 5138990"/>
                    <a:gd name="connsiteY118" fmla="*/ 3575132 h 3635373"/>
                    <a:gd name="connsiteX119" fmla="*/ 3214168 w 5138990"/>
                    <a:gd name="connsiteY119" fmla="*/ 3602806 h 3635373"/>
                    <a:gd name="connsiteX120" fmla="*/ 3177098 w 5138990"/>
                    <a:gd name="connsiteY120" fmla="*/ 3578093 h 3635373"/>
                    <a:gd name="connsiteX121" fmla="*/ 3164741 w 5138990"/>
                    <a:gd name="connsiteY121" fmla="*/ 3541022 h 3635373"/>
                    <a:gd name="connsiteX122" fmla="*/ 3226525 w 5138990"/>
                    <a:gd name="connsiteY122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991746 w 5138990"/>
                    <a:gd name="connsiteY79" fmla="*/ 118201 h 3635373"/>
                    <a:gd name="connsiteX80" fmla="*/ 3065887 w 5138990"/>
                    <a:gd name="connsiteY80" fmla="*/ 155271 h 3635373"/>
                    <a:gd name="connsiteX81" fmla="*/ 3102957 w 5138990"/>
                    <a:gd name="connsiteY81" fmla="*/ 192341 h 3635373"/>
                    <a:gd name="connsiteX82" fmla="*/ 3152384 w 5138990"/>
                    <a:gd name="connsiteY82" fmla="*/ 229412 h 3635373"/>
                    <a:gd name="connsiteX83" fmla="*/ 3238882 w 5138990"/>
                    <a:gd name="connsiteY83" fmla="*/ 278839 h 3635373"/>
                    <a:gd name="connsiteX84" fmla="*/ 3350092 w 5138990"/>
                    <a:gd name="connsiteY84" fmla="*/ 352979 h 3635373"/>
                    <a:gd name="connsiteX85" fmla="*/ 3482155 w 5138990"/>
                    <a:gd name="connsiteY85" fmla="*/ 516577 h 3635373"/>
                    <a:gd name="connsiteX86" fmla="*/ 3782451 w 5138990"/>
                    <a:gd name="connsiteY86" fmla="*/ 856774 h 3635373"/>
                    <a:gd name="connsiteX87" fmla="*/ 4128568 w 5138990"/>
                    <a:gd name="connsiteY87" fmla="*/ 946104 h 3635373"/>
                    <a:gd name="connsiteX88" fmla="*/ 4268225 w 5138990"/>
                    <a:gd name="connsiteY88" fmla="*/ 1026937 h 3635373"/>
                    <a:gd name="connsiteX89" fmla="*/ 4375703 w 5138990"/>
                    <a:gd name="connsiteY89" fmla="*/ 1130553 h 3635373"/>
                    <a:gd name="connsiteX90" fmla="*/ 4462201 w 5138990"/>
                    <a:gd name="connsiteY90" fmla="*/ 1230309 h 3635373"/>
                    <a:gd name="connsiteX91" fmla="*/ 4536341 w 5138990"/>
                    <a:gd name="connsiteY91" fmla="*/ 1366233 h 3635373"/>
                    <a:gd name="connsiteX92" fmla="*/ 4659909 w 5138990"/>
                    <a:gd name="connsiteY92" fmla="*/ 1634220 h 3635373"/>
                    <a:gd name="connsiteX93" fmla="*/ 4711138 w 5138990"/>
                    <a:gd name="connsiteY93" fmla="*/ 1899376 h 3635373"/>
                    <a:gd name="connsiteX94" fmla="*/ 4732119 w 5138990"/>
                    <a:gd name="connsiteY94" fmla="*/ 2172769 h 3635373"/>
                    <a:gd name="connsiteX95" fmla="*/ 4677929 w 5138990"/>
                    <a:gd name="connsiteY95" fmla="*/ 2463024 h 3635373"/>
                    <a:gd name="connsiteX96" fmla="*/ 4577144 w 5138990"/>
                    <a:gd name="connsiteY96" fmla="*/ 2746329 h 3635373"/>
                    <a:gd name="connsiteX97" fmla="*/ 4382139 w 5138990"/>
                    <a:gd name="connsiteY97" fmla="*/ 3155131 h 3635373"/>
                    <a:gd name="connsiteX98" fmla="*/ 4699811 w 5138990"/>
                    <a:gd name="connsiteY98" fmla="*/ 3163755 h 3635373"/>
                    <a:gd name="connsiteX99" fmla="*/ 4838567 w 5138990"/>
                    <a:gd name="connsiteY99" fmla="*/ 3166587 h 3635373"/>
                    <a:gd name="connsiteX100" fmla="*/ 4941282 w 5138990"/>
                    <a:gd name="connsiteY100" fmla="*/ 3177013 h 3635373"/>
                    <a:gd name="connsiteX101" fmla="*/ 5092395 w 5138990"/>
                    <a:gd name="connsiteY101" fmla="*/ 3244460 h 3635373"/>
                    <a:gd name="connsiteX102" fmla="*/ 5138990 w 5138990"/>
                    <a:gd name="connsiteY102" fmla="*/ 3327225 h 3635373"/>
                    <a:gd name="connsiteX103" fmla="*/ 5067682 w 5138990"/>
                    <a:gd name="connsiteY103" fmla="*/ 3355671 h 3635373"/>
                    <a:gd name="connsiteX104" fmla="*/ 4968699 w 5138990"/>
                    <a:gd name="connsiteY104" fmla="*/ 3344215 h 3635373"/>
                    <a:gd name="connsiteX105" fmla="*/ 4746278 w 5138990"/>
                    <a:gd name="connsiteY105" fmla="*/ 3351681 h 3635373"/>
                    <a:gd name="connsiteX106" fmla="*/ 4418952 w 5138990"/>
                    <a:gd name="connsiteY106" fmla="*/ 3377425 h 3635373"/>
                    <a:gd name="connsiteX107" fmla="*/ 4233343 w 5138990"/>
                    <a:gd name="connsiteY107" fmla="*/ 3383345 h 3635373"/>
                    <a:gd name="connsiteX108" fmla="*/ 4054428 w 5138990"/>
                    <a:gd name="connsiteY108" fmla="*/ 3306244 h 3635373"/>
                    <a:gd name="connsiteX109" fmla="*/ 4029714 w 5138990"/>
                    <a:gd name="connsiteY109" fmla="*/ 3343314 h 3635373"/>
                    <a:gd name="connsiteX110" fmla="*/ 3955574 w 5138990"/>
                    <a:gd name="connsiteY110" fmla="*/ 3405098 h 3635373"/>
                    <a:gd name="connsiteX111" fmla="*/ 3918503 w 5138990"/>
                    <a:gd name="connsiteY111" fmla="*/ 3417455 h 3635373"/>
                    <a:gd name="connsiteX112" fmla="*/ 3893790 w 5138990"/>
                    <a:gd name="connsiteY112" fmla="*/ 3454525 h 3635373"/>
                    <a:gd name="connsiteX113" fmla="*/ 3936523 w 5138990"/>
                    <a:gd name="connsiteY113" fmla="*/ 3562004 h 3635373"/>
                    <a:gd name="connsiteX114" fmla="*/ 3771767 w 5138990"/>
                    <a:gd name="connsiteY114" fmla="*/ 3595211 h 3635373"/>
                    <a:gd name="connsiteX115" fmla="*/ 3602248 w 5138990"/>
                    <a:gd name="connsiteY115" fmla="*/ 3574104 h 3635373"/>
                    <a:gd name="connsiteX116" fmla="*/ 3441224 w 5138990"/>
                    <a:gd name="connsiteY116" fmla="*/ 3619925 h 3635373"/>
                    <a:gd name="connsiteX117" fmla="*/ 3380469 w 5138990"/>
                    <a:gd name="connsiteY117" fmla="*/ 3575132 h 3635373"/>
                    <a:gd name="connsiteX118" fmla="*/ 3214168 w 5138990"/>
                    <a:gd name="connsiteY118" fmla="*/ 3602806 h 3635373"/>
                    <a:gd name="connsiteX119" fmla="*/ 3177098 w 5138990"/>
                    <a:gd name="connsiteY119" fmla="*/ 3578093 h 3635373"/>
                    <a:gd name="connsiteX120" fmla="*/ 3164741 w 5138990"/>
                    <a:gd name="connsiteY120" fmla="*/ 3541022 h 3635373"/>
                    <a:gd name="connsiteX121" fmla="*/ 3226525 w 5138990"/>
                    <a:gd name="connsiteY121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991746 w 5138990"/>
                    <a:gd name="connsiteY79" fmla="*/ 118201 h 3635373"/>
                    <a:gd name="connsiteX80" fmla="*/ 3102957 w 5138990"/>
                    <a:gd name="connsiteY80" fmla="*/ 192341 h 3635373"/>
                    <a:gd name="connsiteX81" fmla="*/ 3152384 w 5138990"/>
                    <a:gd name="connsiteY81" fmla="*/ 229412 h 3635373"/>
                    <a:gd name="connsiteX82" fmla="*/ 3238882 w 5138990"/>
                    <a:gd name="connsiteY82" fmla="*/ 278839 h 3635373"/>
                    <a:gd name="connsiteX83" fmla="*/ 3350092 w 5138990"/>
                    <a:gd name="connsiteY83" fmla="*/ 352979 h 3635373"/>
                    <a:gd name="connsiteX84" fmla="*/ 3482155 w 5138990"/>
                    <a:gd name="connsiteY84" fmla="*/ 516577 h 3635373"/>
                    <a:gd name="connsiteX85" fmla="*/ 3782451 w 5138990"/>
                    <a:gd name="connsiteY85" fmla="*/ 856774 h 3635373"/>
                    <a:gd name="connsiteX86" fmla="*/ 4128568 w 5138990"/>
                    <a:gd name="connsiteY86" fmla="*/ 946104 h 3635373"/>
                    <a:gd name="connsiteX87" fmla="*/ 4268225 w 5138990"/>
                    <a:gd name="connsiteY87" fmla="*/ 1026937 h 3635373"/>
                    <a:gd name="connsiteX88" fmla="*/ 4375703 w 5138990"/>
                    <a:gd name="connsiteY88" fmla="*/ 1130553 h 3635373"/>
                    <a:gd name="connsiteX89" fmla="*/ 4462201 w 5138990"/>
                    <a:gd name="connsiteY89" fmla="*/ 1230309 h 3635373"/>
                    <a:gd name="connsiteX90" fmla="*/ 4536341 w 5138990"/>
                    <a:gd name="connsiteY90" fmla="*/ 1366233 h 3635373"/>
                    <a:gd name="connsiteX91" fmla="*/ 4659909 w 5138990"/>
                    <a:gd name="connsiteY91" fmla="*/ 1634220 h 3635373"/>
                    <a:gd name="connsiteX92" fmla="*/ 4711138 w 5138990"/>
                    <a:gd name="connsiteY92" fmla="*/ 1899376 h 3635373"/>
                    <a:gd name="connsiteX93" fmla="*/ 4732119 w 5138990"/>
                    <a:gd name="connsiteY93" fmla="*/ 2172769 h 3635373"/>
                    <a:gd name="connsiteX94" fmla="*/ 4677929 w 5138990"/>
                    <a:gd name="connsiteY94" fmla="*/ 2463024 h 3635373"/>
                    <a:gd name="connsiteX95" fmla="*/ 4577144 w 5138990"/>
                    <a:gd name="connsiteY95" fmla="*/ 2746329 h 3635373"/>
                    <a:gd name="connsiteX96" fmla="*/ 4382139 w 5138990"/>
                    <a:gd name="connsiteY96" fmla="*/ 3155131 h 3635373"/>
                    <a:gd name="connsiteX97" fmla="*/ 4699811 w 5138990"/>
                    <a:gd name="connsiteY97" fmla="*/ 3163755 h 3635373"/>
                    <a:gd name="connsiteX98" fmla="*/ 4838567 w 5138990"/>
                    <a:gd name="connsiteY98" fmla="*/ 3166587 h 3635373"/>
                    <a:gd name="connsiteX99" fmla="*/ 4941282 w 5138990"/>
                    <a:gd name="connsiteY99" fmla="*/ 3177013 h 3635373"/>
                    <a:gd name="connsiteX100" fmla="*/ 5092395 w 5138990"/>
                    <a:gd name="connsiteY100" fmla="*/ 3244460 h 3635373"/>
                    <a:gd name="connsiteX101" fmla="*/ 5138990 w 5138990"/>
                    <a:gd name="connsiteY101" fmla="*/ 3327225 h 3635373"/>
                    <a:gd name="connsiteX102" fmla="*/ 5067682 w 5138990"/>
                    <a:gd name="connsiteY102" fmla="*/ 3355671 h 3635373"/>
                    <a:gd name="connsiteX103" fmla="*/ 4968699 w 5138990"/>
                    <a:gd name="connsiteY103" fmla="*/ 3344215 h 3635373"/>
                    <a:gd name="connsiteX104" fmla="*/ 4746278 w 5138990"/>
                    <a:gd name="connsiteY104" fmla="*/ 3351681 h 3635373"/>
                    <a:gd name="connsiteX105" fmla="*/ 4418952 w 5138990"/>
                    <a:gd name="connsiteY105" fmla="*/ 3377425 h 3635373"/>
                    <a:gd name="connsiteX106" fmla="*/ 4233343 w 5138990"/>
                    <a:gd name="connsiteY106" fmla="*/ 3383345 h 3635373"/>
                    <a:gd name="connsiteX107" fmla="*/ 4054428 w 5138990"/>
                    <a:gd name="connsiteY107" fmla="*/ 3306244 h 3635373"/>
                    <a:gd name="connsiteX108" fmla="*/ 4029714 w 5138990"/>
                    <a:gd name="connsiteY108" fmla="*/ 3343314 h 3635373"/>
                    <a:gd name="connsiteX109" fmla="*/ 3955574 w 5138990"/>
                    <a:gd name="connsiteY109" fmla="*/ 3405098 h 3635373"/>
                    <a:gd name="connsiteX110" fmla="*/ 3918503 w 5138990"/>
                    <a:gd name="connsiteY110" fmla="*/ 3417455 h 3635373"/>
                    <a:gd name="connsiteX111" fmla="*/ 3893790 w 5138990"/>
                    <a:gd name="connsiteY111" fmla="*/ 3454525 h 3635373"/>
                    <a:gd name="connsiteX112" fmla="*/ 3936523 w 5138990"/>
                    <a:gd name="connsiteY112" fmla="*/ 3562004 h 3635373"/>
                    <a:gd name="connsiteX113" fmla="*/ 3771767 w 5138990"/>
                    <a:gd name="connsiteY113" fmla="*/ 3595211 h 3635373"/>
                    <a:gd name="connsiteX114" fmla="*/ 3602248 w 5138990"/>
                    <a:gd name="connsiteY114" fmla="*/ 3574104 h 3635373"/>
                    <a:gd name="connsiteX115" fmla="*/ 3441224 w 5138990"/>
                    <a:gd name="connsiteY115" fmla="*/ 3619925 h 3635373"/>
                    <a:gd name="connsiteX116" fmla="*/ 3380469 w 5138990"/>
                    <a:gd name="connsiteY116" fmla="*/ 3575132 h 3635373"/>
                    <a:gd name="connsiteX117" fmla="*/ 3214168 w 5138990"/>
                    <a:gd name="connsiteY117" fmla="*/ 3602806 h 3635373"/>
                    <a:gd name="connsiteX118" fmla="*/ 3177098 w 5138990"/>
                    <a:gd name="connsiteY118" fmla="*/ 3578093 h 3635373"/>
                    <a:gd name="connsiteX119" fmla="*/ 3164741 w 5138990"/>
                    <a:gd name="connsiteY119" fmla="*/ 3541022 h 3635373"/>
                    <a:gd name="connsiteX120" fmla="*/ 3226525 w 5138990"/>
                    <a:gd name="connsiteY120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843465 w 5138990"/>
                    <a:gd name="connsiteY78" fmla="*/ 56417 h 3635373"/>
                    <a:gd name="connsiteX79" fmla="*/ 2991746 w 5138990"/>
                    <a:gd name="connsiteY79" fmla="*/ 118201 h 3635373"/>
                    <a:gd name="connsiteX80" fmla="*/ 3152384 w 5138990"/>
                    <a:gd name="connsiteY80" fmla="*/ 229412 h 3635373"/>
                    <a:gd name="connsiteX81" fmla="*/ 3238882 w 5138990"/>
                    <a:gd name="connsiteY81" fmla="*/ 278839 h 3635373"/>
                    <a:gd name="connsiteX82" fmla="*/ 3350092 w 5138990"/>
                    <a:gd name="connsiteY82" fmla="*/ 352979 h 3635373"/>
                    <a:gd name="connsiteX83" fmla="*/ 3482155 w 5138990"/>
                    <a:gd name="connsiteY83" fmla="*/ 516577 h 3635373"/>
                    <a:gd name="connsiteX84" fmla="*/ 3782451 w 5138990"/>
                    <a:gd name="connsiteY84" fmla="*/ 856774 h 3635373"/>
                    <a:gd name="connsiteX85" fmla="*/ 4128568 w 5138990"/>
                    <a:gd name="connsiteY85" fmla="*/ 946104 h 3635373"/>
                    <a:gd name="connsiteX86" fmla="*/ 4268225 w 5138990"/>
                    <a:gd name="connsiteY86" fmla="*/ 1026937 h 3635373"/>
                    <a:gd name="connsiteX87" fmla="*/ 4375703 w 5138990"/>
                    <a:gd name="connsiteY87" fmla="*/ 1130553 h 3635373"/>
                    <a:gd name="connsiteX88" fmla="*/ 4462201 w 5138990"/>
                    <a:gd name="connsiteY88" fmla="*/ 1230309 h 3635373"/>
                    <a:gd name="connsiteX89" fmla="*/ 4536341 w 5138990"/>
                    <a:gd name="connsiteY89" fmla="*/ 1366233 h 3635373"/>
                    <a:gd name="connsiteX90" fmla="*/ 4659909 w 5138990"/>
                    <a:gd name="connsiteY90" fmla="*/ 1634220 h 3635373"/>
                    <a:gd name="connsiteX91" fmla="*/ 4711138 w 5138990"/>
                    <a:gd name="connsiteY91" fmla="*/ 1899376 h 3635373"/>
                    <a:gd name="connsiteX92" fmla="*/ 4732119 w 5138990"/>
                    <a:gd name="connsiteY92" fmla="*/ 2172769 h 3635373"/>
                    <a:gd name="connsiteX93" fmla="*/ 4677929 w 5138990"/>
                    <a:gd name="connsiteY93" fmla="*/ 2463024 h 3635373"/>
                    <a:gd name="connsiteX94" fmla="*/ 4577144 w 5138990"/>
                    <a:gd name="connsiteY94" fmla="*/ 2746329 h 3635373"/>
                    <a:gd name="connsiteX95" fmla="*/ 4382139 w 5138990"/>
                    <a:gd name="connsiteY95" fmla="*/ 3155131 h 3635373"/>
                    <a:gd name="connsiteX96" fmla="*/ 4699811 w 5138990"/>
                    <a:gd name="connsiteY96" fmla="*/ 3163755 h 3635373"/>
                    <a:gd name="connsiteX97" fmla="*/ 4838567 w 5138990"/>
                    <a:gd name="connsiteY97" fmla="*/ 3166587 h 3635373"/>
                    <a:gd name="connsiteX98" fmla="*/ 4941282 w 5138990"/>
                    <a:gd name="connsiteY98" fmla="*/ 3177013 h 3635373"/>
                    <a:gd name="connsiteX99" fmla="*/ 5092395 w 5138990"/>
                    <a:gd name="connsiteY99" fmla="*/ 3244460 h 3635373"/>
                    <a:gd name="connsiteX100" fmla="*/ 5138990 w 5138990"/>
                    <a:gd name="connsiteY100" fmla="*/ 3327225 h 3635373"/>
                    <a:gd name="connsiteX101" fmla="*/ 5067682 w 5138990"/>
                    <a:gd name="connsiteY101" fmla="*/ 3355671 h 3635373"/>
                    <a:gd name="connsiteX102" fmla="*/ 4968699 w 5138990"/>
                    <a:gd name="connsiteY102" fmla="*/ 3344215 h 3635373"/>
                    <a:gd name="connsiteX103" fmla="*/ 4746278 w 5138990"/>
                    <a:gd name="connsiteY103" fmla="*/ 3351681 h 3635373"/>
                    <a:gd name="connsiteX104" fmla="*/ 4418952 w 5138990"/>
                    <a:gd name="connsiteY104" fmla="*/ 3377425 h 3635373"/>
                    <a:gd name="connsiteX105" fmla="*/ 4233343 w 5138990"/>
                    <a:gd name="connsiteY105" fmla="*/ 3383345 h 3635373"/>
                    <a:gd name="connsiteX106" fmla="*/ 4054428 w 5138990"/>
                    <a:gd name="connsiteY106" fmla="*/ 3306244 h 3635373"/>
                    <a:gd name="connsiteX107" fmla="*/ 4029714 w 5138990"/>
                    <a:gd name="connsiteY107" fmla="*/ 3343314 h 3635373"/>
                    <a:gd name="connsiteX108" fmla="*/ 3955574 w 5138990"/>
                    <a:gd name="connsiteY108" fmla="*/ 3405098 h 3635373"/>
                    <a:gd name="connsiteX109" fmla="*/ 3918503 w 5138990"/>
                    <a:gd name="connsiteY109" fmla="*/ 3417455 h 3635373"/>
                    <a:gd name="connsiteX110" fmla="*/ 3893790 w 5138990"/>
                    <a:gd name="connsiteY110" fmla="*/ 3454525 h 3635373"/>
                    <a:gd name="connsiteX111" fmla="*/ 3936523 w 5138990"/>
                    <a:gd name="connsiteY111" fmla="*/ 3562004 h 3635373"/>
                    <a:gd name="connsiteX112" fmla="*/ 3771767 w 5138990"/>
                    <a:gd name="connsiteY112" fmla="*/ 3595211 h 3635373"/>
                    <a:gd name="connsiteX113" fmla="*/ 3602248 w 5138990"/>
                    <a:gd name="connsiteY113" fmla="*/ 3574104 h 3635373"/>
                    <a:gd name="connsiteX114" fmla="*/ 3441224 w 5138990"/>
                    <a:gd name="connsiteY114" fmla="*/ 3619925 h 3635373"/>
                    <a:gd name="connsiteX115" fmla="*/ 3380469 w 5138990"/>
                    <a:gd name="connsiteY115" fmla="*/ 3575132 h 3635373"/>
                    <a:gd name="connsiteX116" fmla="*/ 3214168 w 5138990"/>
                    <a:gd name="connsiteY116" fmla="*/ 3602806 h 3635373"/>
                    <a:gd name="connsiteX117" fmla="*/ 3177098 w 5138990"/>
                    <a:gd name="connsiteY117" fmla="*/ 3578093 h 3635373"/>
                    <a:gd name="connsiteX118" fmla="*/ 3164741 w 5138990"/>
                    <a:gd name="connsiteY118" fmla="*/ 3541022 h 3635373"/>
                    <a:gd name="connsiteX119" fmla="*/ 3226525 w 5138990"/>
                    <a:gd name="connsiteY119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991746 w 5138990"/>
                    <a:gd name="connsiteY78" fmla="*/ 118201 h 3635373"/>
                    <a:gd name="connsiteX79" fmla="*/ 3152384 w 5138990"/>
                    <a:gd name="connsiteY79" fmla="*/ 229412 h 3635373"/>
                    <a:gd name="connsiteX80" fmla="*/ 3238882 w 5138990"/>
                    <a:gd name="connsiteY80" fmla="*/ 278839 h 3635373"/>
                    <a:gd name="connsiteX81" fmla="*/ 3350092 w 5138990"/>
                    <a:gd name="connsiteY81" fmla="*/ 352979 h 3635373"/>
                    <a:gd name="connsiteX82" fmla="*/ 3482155 w 5138990"/>
                    <a:gd name="connsiteY82" fmla="*/ 516577 h 3635373"/>
                    <a:gd name="connsiteX83" fmla="*/ 3782451 w 5138990"/>
                    <a:gd name="connsiteY83" fmla="*/ 856774 h 3635373"/>
                    <a:gd name="connsiteX84" fmla="*/ 4128568 w 5138990"/>
                    <a:gd name="connsiteY84" fmla="*/ 946104 h 3635373"/>
                    <a:gd name="connsiteX85" fmla="*/ 4268225 w 5138990"/>
                    <a:gd name="connsiteY85" fmla="*/ 1026937 h 3635373"/>
                    <a:gd name="connsiteX86" fmla="*/ 4375703 w 5138990"/>
                    <a:gd name="connsiteY86" fmla="*/ 1130553 h 3635373"/>
                    <a:gd name="connsiteX87" fmla="*/ 4462201 w 5138990"/>
                    <a:gd name="connsiteY87" fmla="*/ 1230309 h 3635373"/>
                    <a:gd name="connsiteX88" fmla="*/ 4536341 w 5138990"/>
                    <a:gd name="connsiteY88" fmla="*/ 1366233 h 3635373"/>
                    <a:gd name="connsiteX89" fmla="*/ 4659909 w 5138990"/>
                    <a:gd name="connsiteY89" fmla="*/ 1634220 h 3635373"/>
                    <a:gd name="connsiteX90" fmla="*/ 4711138 w 5138990"/>
                    <a:gd name="connsiteY90" fmla="*/ 1899376 h 3635373"/>
                    <a:gd name="connsiteX91" fmla="*/ 4732119 w 5138990"/>
                    <a:gd name="connsiteY91" fmla="*/ 2172769 h 3635373"/>
                    <a:gd name="connsiteX92" fmla="*/ 4677929 w 5138990"/>
                    <a:gd name="connsiteY92" fmla="*/ 2463024 h 3635373"/>
                    <a:gd name="connsiteX93" fmla="*/ 4577144 w 5138990"/>
                    <a:gd name="connsiteY93" fmla="*/ 2746329 h 3635373"/>
                    <a:gd name="connsiteX94" fmla="*/ 4382139 w 5138990"/>
                    <a:gd name="connsiteY94" fmla="*/ 3155131 h 3635373"/>
                    <a:gd name="connsiteX95" fmla="*/ 4699811 w 5138990"/>
                    <a:gd name="connsiteY95" fmla="*/ 3163755 h 3635373"/>
                    <a:gd name="connsiteX96" fmla="*/ 4838567 w 5138990"/>
                    <a:gd name="connsiteY96" fmla="*/ 3166587 h 3635373"/>
                    <a:gd name="connsiteX97" fmla="*/ 4941282 w 5138990"/>
                    <a:gd name="connsiteY97" fmla="*/ 3177013 h 3635373"/>
                    <a:gd name="connsiteX98" fmla="*/ 5092395 w 5138990"/>
                    <a:gd name="connsiteY98" fmla="*/ 3244460 h 3635373"/>
                    <a:gd name="connsiteX99" fmla="*/ 5138990 w 5138990"/>
                    <a:gd name="connsiteY99" fmla="*/ 3327225 h 3635373"/>
                    <a:gd name="connsiteX100" fmla="*/ 5067682 w 5138990"/>
                    <a:gd name="connsiteY100" fmla="*/ 3355671 h 3635373"/>
                    <a:gd name="connsiteX101" fmla="*/ 4968699 w 5138990"/>
                    <a:gd name="connsiteY101" fmla="*/ 3344215 h 3635373"/>
                    <a:gd name="connsiteX102" fmla="*/ 4746278 w 5138990"/>
                    <a:gd name="connsiteY102" fmla="*/ 3351681 h 3635373"/>
                    <a:gd name="connsiteX103" fmla="*/ 4418952 w 5138990"/>
                    <a:gd name="connsiteY103" fmla="*/ 3377425 h 3635373"/>
                    <a:gd name="connsiteX104" fmla="*/ 4233343 w 5138990"/>
                    <a:gd name="connsiteY104" fmla="*/ 3383345 h 3635373"/>
                    <a:gd name="connsiteX105" fmla="*/ 4054428 w 5138990"/>
                    <a:gd name="connsiteY105" fmla="*/ 3306244 h 3635373"/>
                    <a:gd name="connsiteX106" fmla="*/ 4029714 w 5138990"/>
                    <a:gd name="connsiteY106" fmla="*/ 3343314 h 3635373"/>
                    <a:gd name="connsiteX107" fmla="*/ 3955574 w 5138990"/>
                    <a:gd name="connsiteY107" fmla="*/ 3405098 h 3635373"/>
                    <a:gd name="connsiteX108" fmla="*/ 3918503 w 5138990"/>
                    <a:gd name="connsiteY108" fmla="*/ 3417455 h 3635373"/>
                    <a:gd name="connsiteX109" fmla="*/ 3893790 w 5138990"/>
                    <a:gd name="connsiteY109" fmla="*/ 3454525 h 3635373"/>
                    <a:gd name="connsiteX110" fmla="*/ 3936523 w 5138990"/>
                    <a:gd name="connsiteY110" fmla="*/ 3562004 h 3635373"/>
                    <a:gd name="connsiteX111" fmla="*/ 3771767 w 5138990"/>
                    <a:gd name="connsiteY111" fmla="*/ 3595211 h 3635373"/>
                    <a:gd name="connsiteX112" fmla="*/ 3602248 w 5138990"/>
                    <a:gd name="connsiteY112" fmla="*/ 3574104 h 3635373"/>
                    <a:gd name="connsiteX113" fmla="*/ 3441224 w 5138990"/>
                    <a:gd name="connsiteY113" fmla="*/ 3619925 h 3635373"/>
                    <a:gd name="connsiteX114" fmla="*/ 3380469 w 5138990"/>
                    <a:gd name="connsiteY114" fmla="*/ 3575132 h 3635373"/>
                    <a:gd name="connsiteX115" fmla="*/ 3214168 w 5138990"/>
                    <a:gd name="connsiteY115" fmla="*/ 3602806 h 3635373"/>
                    <a:gd name="connsiteX116" fmla="*/ 3177098 w 5138990"/>
                    <a:gd name="connsiteY116" fmla="*/ 3578093 h 3635373"/>
                    <a:gd name="connsiteX117" fmla="*/ 3164741 w 5138990"/>
                    <a:gd name="connsiteY117" fmla="*/ 3541022 h 3635373"/>
                    <a:gd name="connsiteX118" fmla="*/ 3226525 w 5138990"/>
                    <a:gd name="connsiteY118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991746 w 5138990"/>
                    <a:gd name="connsiteY78" fmla="*/ 118201 h 3635373"/>
                    <a:gd name="connsiteX79" fmla="*/ 3152384 w 5138990"/>
                    <a:gd name="connsiteY79" fmla="*/ 229412 h 3635373"/>
                    <a:gd name="connsiteX80" fmla="*/ 3350092 w 5138990"/>
                    <a:gd name="connsiteY80" fmla="*/ 352979 h 3635373"/>
                    <a:gd name="connsiteX81" fmla="*/ 3482155 w 5138990"/>
                    <a:gd name="connsiteY81" fmla="*/ 516577 h 3635373"/>
                    <a:gd name="connsiteX82" fmla="*/ 3782451 w 5138990"/>
                    <a:gd name="connsiteY82" fmla="*/ 856774 h 3635373"/>
                    <a:gd name="connsiteX83" fmla="*/ 4128568 w 5138990"/>
                    <a:gd name="connsiteY83" fmla="*/ 946104 h 3635373"/>
                    <a:gd name="connsiteX84" fmla="*/ 4268225 w 5138990"/>
                    <a:gd name="connsiteY84" fmla="*/ 1026937 h 3635373"/>
                    <a:gd name="connsiteX85" fmla="*/ 4375703 w 5138990"/>
                    <a:gd name="connsiteY85" fmla="*/ 1130553 h 3635373"/>
                    <a:gd name="connsiteX86" fmla="*/ 4462201 w 5138990"/>
                    <a:gd name="connsiteY86" fmla="*/ 1230309 h 3635373"/>
                    <a:gd name="connsiteX87" fmla="*/ 4536341 w 5138990"/>
                    <a:gd name="connsiteY87" fmla="*/ 1366233 h 3635373"/>
                    <a:gd name="connsiteX88" fmla="*/ 4659909 w 5138990"/>
                    <a:gd name="connsiteY88" fmla="*/ 1634220 h 3635373"/>
                    <a:gd name="connsiteX89" fmla="*/ 4711138 w 5138990"/>
                    <a:gd name="connsiteY89" fmla="*/ 1899376 h 3635373"/>
                    <a:gd name="connsiteX90" fmla="*/ 4732119 w 5138990"/>
                    <a:gd name="connsiteY90" fmla="*/ 2172769 h 3635373"/>
                    <a:gd name="connsiteX91" fmla="*/ 4677929 w 5138990"/>
                    <a:gd name="connsiteY91" fmla="*/ 2463024 h 3635373"/>
                    <a:gd name="connsiteX92" fmla="*/ 4577144 w 5138990"/>
                    <a:gd name="connsiteY92" fmla="*/ 2746329 h 3635373"/>
                    <a:gd name="connsiteX93" fmla="*/ 4382139 w 5138990"/>
                    <a:gd name="connsiteY93" fmla="*/ 3155131 h 3635373"/>
                    <a:gd name="connsiteX94" fmla="*/ 4699811 w 5138990"/>
                    <a:gd name="connsiteY94" fmla="*/ 3163755 h 3635373"/>
                    <a:gd name="connsiteX95" fmla="*/ 4838567 w 5138990"/>
                    <a:gd name="connsiteY95" fmla="*/ 3166587 h 3635373"/>
                    <a:gd name="connsiteX96" fmla="*/ 4941282 w 5138990"/>
                    <a:gd name="connsiteY96" fmla="*/ 3177013 h 3635373"/>
                    <a:gd name="connsiteX97" fmla="*/ 5092395 w 5138990"/>
                    <a:gd name="connsiteY97" fmla="*/ 3244460 h 3635373"/>
                    <a:gd name="connsiteX98" fmla="*/ 5138990 w 5138990"/>
                    <a:gd name="connsiteY98" fmla="*/ 3327225 h 3635373"/>
                    <a:gd name="connsiteX99" fmla="*/ 5067682 w 5138990"/>
                    <a:gd name="connsiteY99" fmla="*/ 3355671 h 3635373"/>
                    <a:gd name="connsiteX100" fmla="*/ 4968699 w 5138990"/>
                    <a:gd name="connsiteY100" fmla="*/ 3344215 h 3635373"/>
                    <a:gd name="connsiteX101" fmla="*/ 4746278 w 5138990"/>
                    <a:gd name="connsiteY101" fmla="*/ 3351681 h 3635373"/>
                    <a:gd name="connsiteX102" fmla="*/ 4418952 w 5138990"/>
                    <a:gd name="connsiteY102" fmla="*/ 3377425 h 3635373"/>
                    <a:gd name="connsiteX103" fmla="*/ 4233343 w 5138990"/>
                    <a:gd name="connsiteY103" fmla="*/ 3383345 h 3635373"/>
                    <a:gd name="connsiteX104" fmla="*/ 4054428 w 5138990"/>
                    <a:gd name="connsiteY104" fmla="*/ 3306244 h 3635373"/>
                    <a:gd name="connsiteX105" fmla="*/ 4029714 w 5138990"/>
                    <a:gd name="connsiteY105" fmla="*/ 3343314 h 3635373"/>
                    <a:gd name="connsiteX106" fmla="*/ 3955574 w 5138990"/>
                    <a:gd name="connsiteY106" fmla="*/ 3405098 h 3635373"/>
                    <a:gd name="connsiteX107" fmla="*/ 3918503 w 5138990"/>
                    <a:gd name="connsiteY107" fmla="*/ 3417455 h 3635373"/>
                    <a:gd name="connsiteX108" fmla="*/ 3893790 w 5138990"/>
                    <a:gd name="connsiteY108" fmla="*/ 3454525 h 3635373"/>
                    <a:gd name="connsiteX109" fmla="*/ 3936523 w 5138990"/>
                    <a:gd name="connsiteY109" fmla="*/ 3562004 h 3635373"/>
                    <a:gd name="connsiteX110" fmla="*/ 3771767 w 5138990"/>
                    <a:gd name="connsiteY110" fmla="*/ 3595211 h 3635373"/>
                    <a:gd name="connsiteX111" fmla="*/ 3602248 w 5138990"/>
                    <a:gd name="connsiteY111" fmla="*/ 3574104 h 3635373"/>
                    <a:gd name="connsiteX112" fmla="*/ 3441224 w 5138990"/>
                    <a:gd name="connsiteY112" fmla="*/ 3619925 h 3635373"/>
                    <a:gd name="connsiteX113" fmla="*/ 3380469 w 5138990"/>
                    <a:gd name="connsiteY113" fmla="*/ 3575132 h 3635373"/>
                    <a:gd name="connsiteX114" fmla="*/ 3214168 w 5138990"/>
                    <a:gd name="connsiteY114" fmla="*/ 3602806 h 3635373"/>
                    <a:gd name="connsiteX115" fmla="*/ 3177098 w 5138990"/>
                    <a:gd name="connsiteY115" fmla="*/ 3578093 h 3635373"/>
                    <a:gd name="connsiteX116" fmla="*/ 3164741 w 5138990"/>
                    <a:gd name="connsiteY116" fmla="*/ 3541022 h 3635373"/>
                    <a:gd name="connsiteX117" fmla="*/ 3226525 w 5138990"/>
                    <a:gd name="connsiteY117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991746 w 5138990"/>
                    <a:gd name="connsiteY78" fmla="*/ 118201 h 3635373"/>
                    <a:gd name="connsiteX79" fmla="*/ 3152384 w 5138990"/>
                    <a:gd name="connsiteY79" fmla="*/ 229412 h 3635373"/>
                    <a:gd name="connsiteX80" fmla="*/ 3482155 w 5138990"/>
                    <a:gd name="connsiteY80" fmla="*/ 516577 h 3635373"/>
                    <a:gd name="connsiteX81" fmla="*/ 3782451 w 5138990"/>
                    <a:gd name="connsiteY81" fmla="*/ 856774 h 3635373"/>
                    <a:gd name="connsiteX82" fmla="*/ 4128568 w 5138990"/>
                    <a:gd name="connsiteY82" fmla="*/ 946104 h 3635373"/>
                    <a:gd name="connsiteX83" fmla="*/ 4268225 w 5138990"/>
                    <a:gd name="connsiteY83" fmla="*/ 1026937 h 3635373"/>
                    <a:gd name="connsiteX84" fmla="*/ 4375703 w 5138990"/>
                    <a:gd name="connsiteY84" fmla="*/ 1130553 h 3635373"/>
                    <a:gd name="connsiteX85" fmla="*/ 4462201 w 5138990"/>
                    <a:gd name="connsiteY85" fmla="*/ 1230309 h 3635373"/>
                    <a:gd name="connsiteX86" fmla="*/ 4536341 w 5138990"/>
                    <a:gd name="connsiteY86" fmla="*/ 1366233 h 3635373"/>
                    <a:gd name="connsiteX87" fmla="*/ 4659909 w 5138990"/>
                    <a:gd name="connsiteY87" fmla="*/ 1634220 h 3635373"/>
                    <a:gd name="connsiteX88" fmla="*/ 4711138 w 5138990"/>
                    <a:gd name="connsiteY88" fmla="*/ 1899376 h 3635373"/>
                    <a:gd name="connsiteX89" fmla="*/ 4732119 w 5138990"/>
                    <a:gd name="connsiteY89" fmla="*/ 2172769 h 3635373"/>
                    <a:gd name="connsiteX90" fmla="*/ 4677929 w 5138990"/>
                    <a:gd name="connsiteY90" fmla="*/ 2463024 h 3635373"/>
                    <a:gd name="connsiteX91" fmla="*/ 4577144 w 5138990"/>
                    <a:gd name="connsiteY91" fmla="*/ 2746329 h 3635373"/>
                    <a:gd name="connsiteX92" fmla="*/ 4382139 w 5138990"/>
                    <a:gd name="connsiteY92" fmla="*/ 3155131 h 3635373"/>
                    <a:gd name="connsiteX93" fmla="*/ 4699811 w 5138990"/>
                    <a:gd name="connsiteY93" fmla="*/ 3163755 h 3635373"/>
                    <a:gd name="connsiteX94" fmla="*/ 4838567 w 5138990"/>
                    <a:gd name="connsiteY94" fmla="*/ 3166587 h 3635373"/>
                    <a:gd name="connsiteX95" fmla="*/ 4941282 w 5138990"/>
                    <a:gd name="connsiteY95" fmla="*/ 3177013 h 3635373"/>
                    <a:gd name="connsiteX96" fmla="*/ 5092395 w 5138990"/>
                    <a:gd name="connsiteY96" fmla="*/ 3244460 h 3635373"/>
                    <a:gd name="connsiteX97" fmla="*/ 5138990 w 5138990"/>
                    <a:gd name="connsiteY97" fmla="*/ 3327225 h 3635373"/>
                    <a:gd name="connsiteX98" fmla="*/ 5067682 w 5138990"/>
                    <a:gd name="connsiteY98" fmla="*/ 3355671 h 3635373"/>
                    <a:gd name="connsiteX99" fmla="*/ 4968699 w 5138990"/>
                    <a:gd name="connsiteY99" fmla="*/ 3344215 h 3635373"/>
                    <a:gd name="connsiteX100" fmla="*/ 4746278 w 5138990"/>
                    <a:gd name="connsiteY100" fmla="*/ 3351681 h 3635373"/>
                    <a:gd name="connsiteX101" fmla="*/ 4418952 w 5138990"/>
                    <a:gd name="connsiteY101" fmla="*/ 3377425 h 3635373"/>
                    <a:gd name="connsiteX102" fmla="*/ 4233343 w 5138990"/>
                    <a:gd name="connsiteY102" fmla="*/ 3383345 h 3635373"/>
                    <a:gd name="connsiteX103" fmla="*/ 4054428 w 5138990"/>
                    <a:gd name="connsiteY103" fmla="*/ 3306244 h 3635373"/>
                    <a:gd name="connsiteX104" fmla="*/ 4029714 w 5138990"/>
                    <a:gd name="connsiteY104" fmla="*/ 3343314 h 3635373"/>
                    <a:gd name="connsiteX105" fmla="*/ 3955574 w 5138990"/>
                    <a:gd name="connsiteY105" fmla="*/ 3405098 h 3635373"/>
                    <a:gd name="connsiteX106" fmla="*/ 3918503 w 5138990"/>
                    <a:gd name="connsiteY106" fmla="*/ 3417455 h 3635373"/>
                    <a:gd name="connsiteX107" fmla="*/ 3893790 w 5138990"/>
                    <a:gd name="connsiteY107" fmla="*/ 3454525 h 3635373"/>
                    <a:gd name="connsiteX108" fmla="*/ 3936523 w 5138990"/>
                    <a:gd name="connsiteY108" fmla="*/ 3562004 h 3635373"/>
                    <a:gd name="connsiteX109" fmla="*/ 3771767 w 5138990"/>
                    <a:gd name="connsiteY109" fmla="*/ 3595211 h 3635373"/>
                    <a:gd name="connsiteX110" fmla="*/ 3602248 w 5138990"/>
                    <a:gd name="connsiteY110" fmla="*/ 3574104 h 3635373"/>
                    <a:gd name="connsiteX111" fmla="*/ 3441224 w 5138990"/>
                    <a:gd name="connsiteY111" fmla="*/ 3619925 h 3635373"/>
                    <a:gd name="connsiteX112" fmla="*/ 3380469 w 5138990"/>
                    <a:gd name="connsiteY112" fmla="*/ 3575132 h 3635373"/>
                    <a:gd name="connsiteX113" fmla="*/ 3214168 w 5138990"/>
                    <a:gd name="connsiteY113" fmla="*/ 3602806 h 3635373"/>
                    <a:gd name="connsiteX114" fmla="*/ 3177098 w 5138990"/>
                    <a:gd name="connsiteY114" fmla="*/ 3578093 h 3635373"/>
                    <a:gd name="connsiteX115" fmla="*/ 3164741 w 5138990"/>
                    <a:gd name="connsiteY115" fmla="*/ 3541022 h 3635373"/>
                    <a:gd name="connsiteX116" fmla="*/ 3226525 w 5138990"/>
                    <a:gd name="connsiteY116" fmla="*/ 3466882 h 3635373"/>
                    <a:gd name="connsiteX0" fmla="*/ 3226525 w 5138990"/>
                    <a:gd name="connsiteY0" fmla="*/ 3466882 h 3635373"/>
                    <a:gd name="connsiteX1" fmla="*/ 1743714 w 5138990"/>
                    <a:gd name="connsiteY1" fmla="*/ 3479239 h 3635373"/>
                    <a:gd name="connsiteX2" fmla="*/ 1756071 w 5138990"/>
                    <a:gd name="connsiteY2" fmla="*/ 3528666 h 3635373"/>
                    <a:gd name="connsiteX3" fmla="*/ 1768428 w 5138990"/>
                    <a:gd name="connsiteY3" fmla="*/ 3565736 h 3635373"/>
                    <a:gd name="connsiteX4" fmla="*/ 1743714 w 5138990"/>
                    <a:gd name="connsiteY4" fmla="*/ 3615163 h 3635373"/>
                    <a:gd name="connsiteX5" fmla="*/ 1563769 w 5138990"/>
                    <a:gd name="connsiteY5" fmla="*/ 3541795 h 3635373"/>
                    <a:gd name="connsiteX6" fmla="*/ 1526956 w 5138990"/>
                    <a:gd name="connsiteY6" fmla="*/ 3630351 h 3635373"/>
                    <a:gd name="connsiteX7" fmla="*/ 1321010 w 5138990"/>
                    <a:gd name="connsiteY7" fmla="*/ 3560845 h 3635373"/>
                    <a:gd name="connsiteX8" fmla="*/ 1217265 w 5138990"/>
                    <a:gd name="connsiteY8" fmla="*/ 3615163 h 3635373"/>
                    <a:gd name="connsiteX9" fmla="*/ 1135659 w 5138990"/>
                    <a:gd name="connsiteY9" fmla="*/ 3564706 h 3635373"/>
                    <a:gd name="connsiteX10" fmla="*/ 998575 w 5138990"/>
                    <a:gd name="connsiteY10" fmla="*/ 3576161 h 3635373"/>
                    <a:gd name="connsiteX11" fmla="*/ 1010804 w 5138990"/>
                    <a:gd name="connsiteY11" fmla="*/ 3473575 h 3635373"/>
                    <a:gd name="connsiteX12" fmla="*/ 1076449 w 5138990"/>
                    <a:gd name="connsiteY12" fmla="*/ 3429812 h 3635373"/>
                    <a:gd name="connsiteX13" fmla="*/ 977595 w 5138990"/>
                    <a:gd name="connsiteY13" fmla="*/ 3429812 h 3635373"/>
                    <a:gd name="connsiteX14" fmla="*/ 792244 w 5138990"/>
                    <a:gd name="connsiteY14" fmla="*/ 3442168 h 3635373"/>
                    <a:gd name="connsiteX15" fmla="*/ 718103 w 5138990"/>
                    <a:gd name="connsiteY15" fmla="*/ 3466882 h 3635373"/>
                    <a:gd name="connsiteX16" fmla="*/ 681033 w 5138990"/>
                    <a:gd name="connsiteY16" fmla="*/ 3479239 h 3635373"/>
                    <a:gd name="connsiteX17" fmla="*/ 508038 w 5138990"/>
                    <a:gd name="connsiteY17" fmla="*/ 3454525 h 3635373"/>
                    <a:gd name="connsiteX18" fmla="*/ 446255 w 5138990"/>
                    <a:gd name="connsiteY18" fmla="*/ 3442168 h 3635373"/>
                    <a:gd name="connsiteX19" fmla="*/ 75552 w 5138990"/>
                    <a:gd name="connsiteY19" fmla="*/ 3429812 h 3635373"/>
                    <a:gd name="connsiteX20" fmla="*/ 50838 w 5138990"/>
                    <a:gd name="connsiteY20" fmla="*/ 3306244 h 3635373"/>
                    <a:gd name="connsiteX21" fmla="*/ 112622 w 5138990"/>
                    <a:gd name="connsiteY21" fmla="*/ 3293887 h 3635373"/>
                    <a:gd name="connsiteX22" fmla="*/ 236190 w 5138990"/>
                    <a:gd name="connsiteY22" fmla="*/ 3256817 h 3635373"/>
                    <a:gd name="connsiteX23" fmla="*/ 273260 w 5138990"/>
                    <a:gd name="connsiteY23" fmla="*/ 3232104 h 3635373"/>
                    <a:gd name="connsiteX24" fmla="*/ 285617 w 5138990"/>
                    <a:gd name="connsiteY24" fmla="*/ 3195033 h 3635373"/>
                    <a:gd name="connsiteX25" fmla="*/ 322687 w 5138990"/>
                    <a:gd name="connsiteY25" fmla="*/ 3182676 h 3635373"/>
                    <a:gd name="connsiteX26" fmla="*/ 372114 w 5138990"/>
                    <a:gd name="connsiteY26" fmla="*/ 3157963 h 3635373"/>
                    <a:gd name="connsiteX27" fmla="*/ 804601 w 5138990"/>
                    <a:gd name="connsiteY27" fmla="*/ 3145606 h 3635373"/>
                    <a:gd name="connsiteX28" fmla="*/ 804601 w 5138990"/>
                    <a:gd name="connsiteY28" fmla="*/ 2972612 h 3635373"/>
                    <a:gd name="connsiteX29" fmla="*/ 742817 w 5138990"/>
                    <a:gd name="connsiteY29" fmla="*/ 2898471 h 3635373"/>
                    <a:gd name="connsiteX30" fmla="*/ 718103 w 5138990"/>
                    <a:gd name="connsiteY30" fmla="*/ 2861401 h 3635373"/>
                    <a:gd name="connsiteX31" fmla="*/ 656319 w 5138990"/>
                    <a:gd name="connsiteY31" fmla="*/ 2774904 h 3635373"/>
                    <a:gd name="connsiteX32" fmla="*/ 619249 w 5138990"/>
                    <a:gd name="connsiteY32" fmla="*/ 2676049 h 3635373"/>
                    <a:gd name="connsiteX33" fmla="*/ 594536 w 5138990"/>
                    <a:gd name="connsiteY33" fmla="*/ 2589552 h 3635373"/>
                    <a:gd name="connsiteX34" fmla="*/ 569822 w 5138990"/>
                    <a:gd name="connsiteY34" fmla="*/ 2552482 h 3635373"/>
                    <a:gd name="connsiteX35" fmla="*/ 557465 w 5138990"/>
                    <a:gd name="connsiteY35" fmla="*/ 2503055 h 3635373"/>
                    <a:gd name="connsiteX36" fmla="*/ 532752 w 5138990"/>
                    <a:gd name="connsiteY36" fmla="*/ 2428914 h 3635373"/>
                    <a:gd name="connsiteX37" fmla="*/ 508038 w 5138990"/>
                    <a:gd name="connsiteY37" fmla="*/ 2342417 h 3635373"/>
                    <a:gd name="connsiteX38" fmla="*/ 495682 w 5138990"/>
                    <a:gd name="connsiteY38" fmla="*/ 2255920 h 3635373"/>
                    <a:gd name="connsiteX39" fmla="*/ 483325 w 5138990"/>
                    <a:gd name="connsiteY39" fmla="*/ 2194136 h 3635373"/>
                    <a:gd name="connsiteX40" fmla="*/ 495682 w 5138990"/>
                    <a:gd name="connsiteY40" fmla="*/ 1848147 h 3635373"/>
                    <a:gd name="connsiteX41" fmla="*/ 532752 w 5138990"/>
                    <a:gd name="connsiteY41" fmla="*/ 1736936 h 3635373"/>
                    <a:gd name="connsiteX42" fmla="*/ 569822 w 5138990"/>
                    <a:gd name="connsiteY42" fmla="*/ 1650439 h 3635373"/>
                    <a:gd name="connsiteX43" fmla="*/ 631606 w 5138990"/>
                    <a:gd name="connsiteY43" fmla="*/ 1526871 h 3635373"/>
                    <a:gd name="connsiteX44" fmla="*/ 656319 w 5138990"/>
                    <a:gd name="connsiteY44" fmla="*/ 1489801 h 3635373"/>
                    <a:gd name="connsiteX45" fmla="*/ 681033 w 5138990"/>
                    <a:gd name="connsiteY45" fmla="*/ 1452731 h 3635373"/>
                    <a:gd name="connsiteX46" fmla="*/ 693390 w 5138990"/>
                    <a:gd name="connsiteY46" fmla="*/ 1403304 h 3635373"/>
                    <a:gd name="connsiteX47" fmla="*/ 730460 w 5138990"/>
                    <a:gd name="connsiteY47" fmla="*/ 1366233 h 3635373"/>
                    <a:gd name="connsiteX48" fmla="*/ 755174 w 5138990"/>
                    <a:gd name="connsiteY48" fmla="*/ 1329163 h 3635373"/>
                    <a:gd name="connsiteX49" fmla="*/ 767530 w 5138990"/>
                    <a:gd name="connsiteY49" fmla="*/ 1279736 h 3635373"/>
                    <a:gd name="connsiteX50" fmla="*/ 841671 w 5138990"/>
                    <a:gd name="connsiteY50" fmla="*/ 1230309 h 3635373"/>
                    <a:gd name="connsiteX51" fmla="*/ 878741 w 5138990"/>
                    <a:gd name="connsiteY51" fmla="*/ 1205595 h 3635373"/>
                    <a:gd name="connsiteX52" fmla="*/ 952882 w 5138990"/>
                    <a:gd name="connsiteY52" fmla="*/ 1180882 h 3635373"/>
                    <a:gd name="connsiteX53" fmla="*/ 989952 w 5138990"/>
                    <a:gd name="connsiteY53" fmla="*/ 1156168 h 3635373"/>
                    <a:gd name="connsiteX54" fmla="*/ 1014665 w 5138990"/>
                    <a:gd name="connsiteY54" fmla="*/ 1119098 h 3635373"/>
                    <a:gd name="connsiteX55" fmla="*/ 1088806 w 5138990"/>
                    <a:gd name="connsiteY55" fmla="*/ 1094385 h 3635373"/>
                    <a:gd name="connsiteX56" fmla="*/ 1162946 w 5138990"/>
                    <a:gd name="connsiteY56" fmla="*/ 1032601 h 3635373"/>
                    <a:gd name="connsiteX57" fmla="*/ 1200017 w 5138990"/>
                    <a:gd name="connsiteY57" fmla="*/ 1007887 h 3635373"/>
                    <a:gd name="connsiteX58" fmla="*/ 1261801 w 5138990"/>
                    <a:gd name="connsiteY58" fmla="*/ 921390 h 3635373"/>
                    <a:gd name="connsiteX59" fmla="*/ 1298871 w 5138990"/>
                    <a:gd name="connsiteY59" fmla="*/ 847249 h 3635373"/>
                    <a:gd name="connsiteX60" fmla="*/ 1360655 w 5138990"/>
                    <a:gd name="connsiteY60" fmla="*/ 760752 h 3635373"/>
                    <a:gd name="connsiteX61" fmla="*/ 1410082 w 5138990"/>
                    <a:gd name="connsiteY61" fmla="*/ 686612 h 3635373"/>
                    <a:gd name="connsiteX62" fmla="*/ 1459509 w 5138990"/>
                    <a:gd name="connsiteY62" fmla="*/ 612471 h 3635373"/>
                    <a:gd name="connsiteX63" fmla="*/ 1508936 w 5138990"/>
                    <a:gd name="connsiteY63" fmla="*/ 538331 h 3635373"/>
                    <a:gd name="connsiteX64" fmla="*/ 1558363 w 5138990"/>
                    <a:gd name="connsiteY64" fmla="*/ 488904 h 3635373"/>
                    <a:gd name="connsiteX65" fmla="*/ 1607790 w 5138990"/>
                    <a:gd name="connsiteY65" fmla="*/ 427120 h 3635373"/>
                    <a:gd name="connsiteX66" fmla="*/ 1657217 w 5138990"/>
                    <a:gd name="connsiteY66" fmla="*/ 340622 h 3635373"/>
                    <a:gd name="connsiteX67" fmla="*/ 1743714 w 5138990"/>
                    <a:gd name="connsiteY67" fmla="*/ 254125 h 3635373"/>
                    <a:gd name="connsiteX68" fmla="*/ 1817855 w 5138990"/>
                    <a:gd name="connsiteY68" fmla="*/ 204698 h 3635373"/>
                    <a:gd name="connsiteX69" fmla="*/ 1891995 w 5138990"/>
                    <a:gd name="connsiteY69" fmla="*/ 179985 h 3635373"/>
                    <a:gd name="connsiteX70" fmla="*/ 1966136 w 5138990"/>
                    <a:gd name="connsiteY70" fmla="*/ 142914 h 3635373"/>
                    <a:gd name="connsiteX71" fmla="*/ 2052633 w 5138990"/>
                    <a:gd name="connsiteY71" fmla="*/ 105844 h 3635373"/>
                    <a:gd name="connsiteX72" fmla="*/ 2139130 w 5138990"/>
                    <a:gd name="connsiteY72" fmla="*/ 68774 h 3635373"/>
                    <a:gd name="connsiteX73" fmla="*/ 2213271 w 5138990"/>
                    <a:gd name="connsiteY73" fmla="*/ 44060 h 3635373"/>
                    <a:gd name="connsiteX74" fmla="*/ 2250341 w 5138990"/>
                    <a:gd name="connsiteY74" fmla="*/ 31704 h 3635373"/>
                    <a:gd name="connsiteX75" fmla="*/ 2361552 w 5138990"/>
                    <a:gd name="connsiteY75" fmla="*/ 19347 h 3635373"/>
                    <a:gd name="connsiteX76" fmla="*/ 2398622 w 5138990"/>
                    <a:gd name="connsiteY76" fmla="*/ 6990 h 3635373"/>
                    <a:gd name="connsiteX77" fmla="*/ 2794038 w 5138990"/>
                    <a:gd name="connsiteY77" fmla="*/ 31704 h 3635373"/>
                    <a:gd name="connsiteX78" fmla="*/ 2991746 w 5138990"/>
                    <a:gd name="connsiteY78" fmla="*/ 118201 h 3635373"/>
                    <a:gd name="connsiteX79" fmla="*/ 3152384 w 5138990"/>
                    <a:gd name="connsiteY79" fmla="*/ 229412 h 3635373"/>
                    <a:gd name="connsiteX80" fmla="*/ 3482155 w 5138990"/>
                    <a:gd name="connsiteY80" fmla="*/ 516577 h 3635373"/>
                    <a:gd name="connsiteX81" fmla="*/ 3782451 w 5138990"/>
                    <a:gd name="connsiteY81" fmla="*/ 856774 h 3635373"/>
                    <a:gd name="connsiteX82" fmla="*/ 4128568 w 5138990"/>
                    <a:gd name="connsiteY82" fmla="*/ 946104 h 3635373"/>
                    <a:gd name="connsiteX83" fmla="*/ 4268225 w 5138990"/>
                    <a:gd name="connsiteY83" fmla="*/ 1026937 h 3635373"/>
                    <a:gd name="connsiteX84" fmla="*/ 4375703 w 5138990"/>
                    <a:gd name="connsiteY84" fmla="*/ 1130553 h 3635373"/>
                    <a:gd name="connsiteX85" fmla="*/ 4462201 w 5138990"/>
                    <a:gd name="connsiteY85" fmla="*/ 1230309 h 3635373"/>
                    <a:gd name="connsiteX86" fmla="*/ 4536341 w 5138990"/>
                    <a:gd name="connsiteY86" fmla="*/ 1366233 h 3635373"/>
                    <a:gd name="connsiteX87" fmla="*/ 4659909 w 5138990"/>
                    <a:gd name="connsiteY87" fmla="*/ 1634220 h 3635373"/>
                    <a:gd name="connsiteX88" fmla="*/ 4711138 w 5138990"/>
                    <a:gd name="connsiteY88" fmla="*/ 1899376 h 3635373"/>
                    <a:gd name="connsiteX89" fmla="*/ 4732119 w 5138990"/>
                    <a:gd name="connsiteY89" fmla="*/ 2172769 h 3635373"/>
                    <a:gd name="connsiteX90" fmla="*/ 4677929 w 5138990"/>
                    <a:gd name="connsiteY90" fmla="*/ 2463024 h 3635373"/>
                    <a:gd name="connsiteX91" fmla="*/ 4577144 w 5138990"/>
                    <a:gd name="connsiteY91" fmla="*/ 2746329 h 3635373"/>
                    <a:gd name="connsiteX92" fmla="*/ 4382139 w 5138990"/>
                    <a:gd name="connsiteY92" fmla="*/ 3155131 h 3635373"/>
                    <a:gd name="connsiteX93" fmla="*/ 4699811 w 5138990"/>
                    <a:gd name="connsiteY93" fmla="*/ 3163755 h 3635373"/>
                    <a:gd name="connsiteX94" fmla="*/ 4838567 w 5138990"/>
                    <a:gd name="connsiteY94" fmla="*/ 3166587 h 3635373"/>
                    <a:gd name="connsiteX95" fmla="*/ 4941282 w 5138990"/>
                    <a:gd name="connsiteY95" fmla="*/ 3177013 h 3635373"/>
                    <a:gd name="connsiteX96" fmla="*/ 5092395 w 5138990"/>
                    <a:gd name="connsiteY96" fmla="*/ 3244460 h 3635373"/>
                    <a:gd name="connsiteX97" fmla="*/ 5138990 w 5138990"/>
                    <a:gd name="connsiteY97" fmla="*/ 3327225 h 3635373"/>
                    <a:gd name="connsiteX98" fmla="*/ 5067682 w 5138990"/>
                    <a:gd name="connsiteY98" fmla="*/ 3355671 h 3635373"/>
                    <a:gd name="connsiteX99" fmla="*/ 4968699 w 5138990"/>
                    <a:gd name="connsiteY99" fmla="*/ 3344215 h 3635373"/>
                    <a:gd name="connsiteX100" fmla="*/ 4746278 w 5138990"/>
                    <a:gd name="connsiteY100" fmla="*/ 3351681 h 3635373"/>
                    <a:gd name="connsiteX101" fmla="*/ 4418952 w 5138990"/>
                    <a:gd name="connsiteY101" fmla="*/ 3377425 h 3635373"/>
                    <a:gd name="connsiteX102" fmla="*/ 4233343 w 5138990"/>
                    <a:gd name="connsiteY102" fmla="*/ 3383345 h 3635373"/>
                    <a:gd name="connsiteX103" fmla="*/ 4054428 w 5138990"/>
                    <a:gd name="connsiteY103" fmla="*/ 3306244 h 3635373"/>
                    <a:gd name="connsiteX104" fmla="*/ 4029714 w 5138990"/>
                    <a:gd name="connsiteY104" fmla="*/ 3343314 h 3635373"/>
                    <a:gd name="connsiteX105" fmla="*/ 3955574 w 5138990"/>
                    <a:gd name="connsiteY105" fmla="*/ 3405098 h 3635373"/>
                    <a:gd name="connsiteX106" fmla="*/ 3918503 w 5138990"/>
                    <a:gd name="connsiteY106" fmla="*/ 3417455 h 3635373"/>
                    <a:gd name="connsiteX107" fmla="*/ 3893790 w 5138990"/>
                    <a:gd name="connsiteY107" fmla="*/ 3454525 h 3635373"/>
                    <a:gd name="connsiteX108" fmla="*/ 3936523 w 5138990"/>
                    <a:gd name="connsiteY108" fmla="*/ 3562004 h 3635373"/>
                    <a:gd name="connsiteX109" fmla="*/ 3771767 w 5138990"/>
                    <a:gd name="connsiteY109" fmla="*/ 3595211 h 3635373"/>
                    <a:gd name="connsiteX110" fmla="*/ 3602248 w 5138990"/>
                    <a:gd name="connsiteY110" fmla="*/ 3574104 h 3635373"/>
                    <a:gd name="connsiteX111" fmla="*/ 3441224 w 5138990"/>
                    <a:gd name="connsiteY111" fmla="*/ 3619925 h 3635373"/>
                    <a:gd name="connsiteX112" fmla="*/ 3380469 w 5138990"/>
                    <a:gd name="connsiteY112" fmla="*/ 3575132 h 3635373"/>
                    <a:gd name="connsiteX113" fmla="*/ 3214168 w 5138990"/>
                    <a:gd name="connsiteY113" fmla="*/ 3602806 h 3635373"/>
                    <a:gd name="connsiteX114" fmla="*/ 3177098 w 5138990"/>
                    <a:gd name="connsiteY114" fmla="*/ 3578093 h 3635373"/>
                    <a:gd name="connsiteX115" fmla="*/ 3164741 w 5138990"/>
                    <a:gd name="connsiteY115" fmla="*/ 3541022 h 3635373"/>
                    <a:gd name="connsiteX116" fmla="*/ 3226525 w 5138990"/>
                    <a:gd name="connsiteY116" fmla="*/ 3466882 h 3635373"/>
                    <a:gd name="connsiteX0" fmla="*/ 3226525 w 5138990"/>
                    <a:gd name="connsiteY0" fmla="*/ 3459892 h 3628383"/>
                    <a:gd name="connsiteX1" fmla="*/ 1743714 w 5138990"/>
                    <a:gd name="connsiteY1" fmla="*/ 3472249 h 3628383"/>
                    <a:gd name="connsiteX2" fmla="*/ 1756071 w 5138990"/>
                    <a:gd name="connsiteY2" fmla="*/ 3521676 h 3628383"/>
                    <a:gd name="connsiteX3" fmla="*/ 1768428 w 5138990"/>
                    <a:gd name="connsiteY3" fmla="*/ 3558746 h 3628383"/>
                    <a:gd name="connsiteX4" fmla="*/ 1743714 w 5138990"/>
                    <a:gd name="connsiteY4" fmla="*/ 3608173 h 3628383"/>
                    <a:gd name="connsiteX5" fmla="*/ 1563769 w 5138990"/>
                    <a:gd name="connsiteY5" fmla="*/ 3534805 h 3628383"/>
                    <a:gd name="connsiteX6" fmla="*/ 1526956 w 5138990"/>
                    <a:gd name="connsiteY6" fmla="*/ 3623361 h 3628383"/>
                    <a:gd name="connsiteX7" fmla="*/ 1321010 w 5138990"/>
                    <a:gd name="connsiteY7" fmla="*/ 3553855 h 3628383"/>
                    <a:gd name="connsiteX8" fmla="*/ 1217265 w 5138990"/>
                    <a:gd name="connsiteY8" fmla="*/ 3608173 h 3628383"/>
                    <a:gd name="connsiteX9" fmla="*/ 1135659 w 5138990"/>
                    <a:gd name="connsiteY9" fmla="*/ 3557716 h 3628383"/>
                    <a:gd name="connsiteX10" fmla="*/ 998575 w 5138990"/>
                    <a:gd name="connsiteY10" fmla="*/ 3569171 h 3628383"/>
                    <a:gd name="connsiteX11" fmla="*/ 1010804 w 5138990"/>
                    <a:gd name="connsiteY11" fmla="*/ 3466585 h 3628383"/>
                    <a:gd name="connsiteX12" fmla="*/ 1076449 w 5138990"/>
                    <a:gd name="connsiteY12" fmla="*/ 3422822 h 3628383"/>
                    <a:gd name="connsiteX13" fmla="*/ 977595 w 5138990"/>
                    <a:gd name="connsiteY13" fmla="*/ 3422822 h 3628383"/>
                    <a:gd name="connsiteX14" fmla="*/ 792244 w 5138990"/>
                    <a:gd name="connsiteY14" fmla="*/ 3435178 h 3628383"/>
                    <a:gd name="connsiteX15" fmla="*/ 718103 w 5138990"/>
                    <a:gd name="connsiteY15" fmla="*/ 3459892 h 3628383"/>
                    <a:gd name="connsiteX16" fmla="*/ 681033 w 5138990"/>
                    <a:gd name="connsiteY16" fmla="*/ 3472249 h 3628383"/>
                    <a:gd name="connsiteX17" fmla="*/ 508038 w 5138990"/>
                    <a:gd name="connsiteY17" fmla="*/ 3447535 h 3628383"/>
                    <a:gd name="connsiteX18" fmla="*/ 446255 w 5138990"/>
                    <a:gd name="connsiteY18" fmla="*/ 3435178 h 3628383"/>
                    <a:gd name="connsiteX19" fmla="*/ 75552 w 5138990"/>
                    <a:gd name="connsiteY19" fmla="*/ 3422822 h 3628383"/>
                    <a:gd name="connsiteX20" fmla="*/ 50838 w 5138990"/>
                    <a:gd name="connsiteY20" fmla="*/ 3299254 h 3628383"/>
                    <a:gd name="connsiteX21" fmla="*/ 112622 w 5138990"/>
                    <a:gd name="connsiteY21" fmla="*/ 3286897 h 3628383"/>
                    <a:gd name="connsiteX22" fmla="*/ 236190 w 5138990"/>
                    <a:gd name="connsiteY22" fmla="*/ 3249827 h 3628383"/>
                    <a:gd name="connsiteX23" fmla="*/ 273260 w 5138990"/>
                    <a:gd name="connsiteY23" fmla="*/ 3225114 h 3628383"/>
                    <a:gd name="connsiteX24" fmla="*/ 285617 w 5138990"/>
                    <a:gd name="connsiteY24" fmla="*/ 3188043 h 3628383"/>
                    <a:gd name="connsiteX25" fmla="*/ 322687 w 5138990"/>
                    <a:gd name="connsiteY25" fmla="*/ 3175686 h 3628383"/>
                    <a:gd name="connsiteX26" fmla="*/ 372114 w 5138990"/>
                    <a:gd name="connsiteY26" fmla="*/ 3150973 h 3628383"/>
                    <a:gd name="connsiteX27" fmla="*/ 804601 w 5138990"/>
                    <a:gd name="connsiteY27" fmla="*/ 3138616 h 3628383"/>
                    <a:gd name="connsiteX28" fmla="*/ 804601 w 5138990"/>
                    <a:gd name="connsiteY28" fmla="*/ 2965622 h 3628383"/>
                    <a:gd name="connsiteX29" fmla="*/ 742817 w 5138990"/>
                    <a:gd name="connsiteY29" fmla="*/ 2891481 h 3628383"/>
                    <a:gd name="connsiteX30" fmla="*/ 718103 w 5138990"/>
                    <a:gd name="connsiteY30" fmla="*/ 2854411 h 3628383"/>
                    <a:gd name="connsiteX31" fmla="*/ 656319 w 5138990"/>
                    <a:gd name="connsiteY31" fmla="*/ 2767914 h 3628383"/>
                    <a:gd name="connsiteX32" fmla="*/ 619249 w 5138990"/>
                    <a:gd name="connsiteY32" fmla="*/ 2669059 h 3628383"/>
                    <a:gd name="connsiteX33" fmla="*/ 594536 w 5138990"/>
                    <a:gd name="connsiteY33" fmla="*/ 2582562 h 3628383"/>
                    <a:gd name="connsiteX34" fmla="*/ 569822 w 5138990"/>
                    <a:gd name="connsiteY34" fmla="*/ 2545492 h 3628383"/>
                    <a:gd name="connsiteX35" fmla="*/ 557465 w 5138990"/>
                    <a:gd name="connsiteY35" fmla="*/ 2496065 h 3628383"/>
                    <a:gd name="connsiteX36" fmla="*/ 532752 w 5138990"/>
                    <a:gd name="connsiteY36" fmla="*/ 2421924 h 3628383"/>
                    <a:gd name="connsiteX37" fmla="*/ 508038 w 5138990"/>
                    <a:gd name="connsiteY37" fmla="*/ 2335427 h 3628383"/>
                    <a:gd name="connsiteX38" fmla="*/ 495682 w 5138990"/>
                    <a:gd name="connsiteY38" fmla="*/ 2248930 h 3628383"/>
                    <a:gd name="connsiteX39" fmla="*/ 483325 w 5138990"/>
                    <a:gd name="connsiteY39" fmla="*/ 2187146 h 3628383"/>
                    <a:gd name="connsiteX40" fmla="*/ 495682 w 5138990"/>
                    <a:gd name="connsiteY40" fmla="*/ 1841157 h 3628383"/>
                    <a:gd name="connsiteX41" fmla="*/ 532752 w 5138990"/>
                    <a:gd name="connsiteY41" fmla="*/ 1729946 h 3628383"/>
                    <a:gd name="connsiteX42" fmla="*/ 569822 w 5138990"/>
                    <a:gd name="connsiteY42" fmla="*/ 1643449 h 3628383"/>
                    <a:gd name="connsiteX43" fmla="*/ 631606 w 5138990"/>
                    <a:gd name="connsiteY43" fmla="*/ 1519881 h 3628383"/>
                    <a:gd name="connsiteX44" fmla="*/ 656319 w 5138990"/>
                    <a:gd name="connsiteY44" fmla="*/ 1482811 h 3628383"/>
                    <a:gd name="connsiteX45" fmla="*/ 681033 w 5138990"/>
                    <a:gd name="connsiteY45" fmla="*/ 1445741 h 3628383"/>
                    <a:gd name="connsiteX46" fmla="*/ 693390 w 5138990"/>
                    <a:gd name="connsiteY46" fmla="*/ 1396314 h 3628383"/>
                    <a:gd name="connsiteX47" fmla="*/ 730460 w 5138990"/>
                    <a:gd name="connsiteY47" fmla="*/ 1359243 h 3628383"/>
                    <a:gd name="connsiteX48" fmla="*/ 755174 w 5138990"/>
                    <a:gd name="connsiteY48" fmla="*/ 1322173 h 3628383"/>
                    <a:gd name="connsiteX49" fmla="*/ 767530 w 5138990"/>
                    <a:gd name="connsiteY49" fmla="*/ 1272746 h 3628383"/>
                    <a:gd name="connsiteX50" fmla="*/ 841671 w 5138990"/>
                    <a:gd name="connsiteY50" fmla="*/ 1223319 h 3628383"/>
                    <a:gd name="connsiteX51" fmla="*/ 878741 w 5138990"/>
                    <a:gd name="connsiteY51" fmla="*/ 1198605 h 3628383"/>
                    <a:gd name="connsiteX52" fmla="*/ 952882 w 5138990"/>
                    <a:gd name="connsiteY52" fmla="*/ 1173892 h 3628383"/>
                    <a:gd name="connsiteX53" fmla="*/ 989952 w 5138990"/>
                    <a:gd name="connsiteY53" fmla="*/ 1149178 h 3628383"/>
                    <a:gd name="connsiteX54" fmla="*/ 1014665 w 5138990"/>
                    <a:gd name="connsiteY54" fmla="*/ 1112108 h 3628383"/>
                    <a:gd name="connsiteX55" fmla="*/ 1088806 w 5138990"/>
                    <a:gd name="connsiteY55" fmla="*/ 1087395 h 3628383"/>
                    <a:gd name="connsiteX56" fmla="*/ 1162946 w 5138990"/>
                    <a:gd name="connsiteY56" fmla="*/ 1025611 h 3628383"/>
                    <a:gd name="connsiteX57" fmla="*/ 1200017 w 5138990"/>
                    <a:gd name="connsiteY57" fmla="*/ 1000897 h 3628383"/>
                    <a:gd name="connsiteX58" fmla="*/ 1261801 w 5138990"/>
                    <a:gd name="connsiteY58" fmla="*/ 914400 h 3628383"/>
                    <a:gd name="connsiteX59" fmla="*/ 1298871 w 5138990"/>
                    <a:gd name="connsiteY59" fmla="*/ 840259 h 3628383"/>
                    <a:gd name="connsiteX60" fmla="*/ 1360655 w 5138990"/>
                    <a:gd name="connsiteY60" fmla="*/ 753762 h 3628383"/>
                    <a:gd name="connsiteX61" fmla="*/ 1410082 w 5138990"/>
                    <a:gd name="connsiteY61" fmla="*/ 679622 h 3628383"/>
                    <a:gd name="connsiteX62" fmla="*/ 1459509 w 5138990"/>
                    <a:gd name="connsiteY62" fmla="*/ 605481 h 3628383"/>
                    <a:gd name="connsiteX63" fmla="*/ 1508936 w 5138990"/>
                    <a:gd name="connsiteY63" fmla="*/ 531341 h 3628383"/>
                    <a:gd name="connsiteX64" fmla="*/ 1558363 w 5138990"/>
                    <a:gd name="connsiteY64" fmla="*/ 481914 h 3628383"/>
                    <a:gd name="connsiteX65" fmla="*/ 1607790 w 5138990"/>
                    <a:gd name="connsiteY65" fmla="*/ 420130 h 3628383"/>
                    <a:gd name="connsiteX66" fmla="*/ 1657217 w 5138990"/>
                    <a:gd name="connsiteY66" fmla="*/ 333632 h 3628383"/>
                    <a:gd name="connsiteX67" fmla="*/ 1743714 w 5138990"/>
                    <a:gd name="connsiteY67" fmla="*/ 247135 h 3628383"/>
                    <a:gd name="connsiteX68" fmla="*/ 1817855 w 5138990"/>
                    <a:gd name="connsiteY68" fmla="*/ 197708 h 3628383"/>
                    <a:gd name="connsiteX69" fmla="*/ 1891995 w 5138990"/>
                    <a:gd name="connsiteY69" fmla="*/ 172995 h 3628383"/>
                    <a:gd name="connsiteX70" fmla="*/ 1966136 w 5138990"/>
                    <a:gd name="connsiteY70" fmla="*/ 135924 h 3628383"/>
                    <a:gd name="connsiteX71" fmla="*/ 2052633 w 5138990"/>
                    <a:gd name="connsiteY71" fmla="*/ 98854 h 3628383"/>
                    <a:gd name="connsiteX72" fmla="*/ 2139130 w 5138990"/>
                    <a:gd name="connsiteY72" fmla="*/ 61784 h 3628383"/>
                    <a:gd name="connsiteX73" fmla="*/ 2213271 w 5138990"/>
                    <a:gd name="connsiteY73" fmla="*/ 37070 h 3628383"/>
                    <a:gd name="connsiteX74" fmla="*/ 2250341 w 5138990"/>
                    <a:gd name="connsiteY74" fmla="*/ 24714 h 3628383"/>
                    <a:gd name="connsiteX75" fmla="*/ 2361552 w 5138990"/>
                    <a:gd name="connsiteY75" fmla="*/ 12357 h 3628383"/>
                    <a:gd name="connsiteX76" fmla="*/ 2398622 w 5138990"/>
                    <a:gd name="connsiteY76" fmla="*/ 0 h 3628383"/>
                    <a:gd name="connsiteX77" fmla="*/ 2741650 w 5138990"/>
                    <a:gd name="connsiteY77" fmla="*/ 81864 h 3628383"/>
                    <a:gd name="connsiteX78" fmla="*/ 2991746 w 5138990"/>
                    <a:gd name="connsiteY78" fmla="*/ 111211 h 3628383"/>
                    <a:gd name="connsiteX79" fmla="*/ 3152384 w 5138990"/>
                    <a:gd name="connsiteY79" fmla="*/ 222422 h 3628383"/>
                    <a:gd name="connsiteX80" fmla="*/ 3482155 w 5138990"/>
                    <a:gd name="connsiteY80" fmla="*/ 509587 h 3628383"/>
                    <a:gd name="connsiteX81" fmla="*/ 3782451 w 5138990"/>
                    <a:gd name="connsiteY81" fmla="*/ 849784 h 3628383"/>
                    <a:gd name="connsiteX82" fmla="*/ 4128568 w 5138990"/>
                    <a:gd name="connsiteY82" fmla="*/ 939114 h 3628383"/>
                    <a:gd name="connsiteX83" fmla="*/ 4268225 w 5138990"/>
                    <a:gd name="connsiteY83" fmla="*/ 1019947 h 3628383"/>
                    <a:gd name="connsiteX84" fmla="*/ 4375703 w 5138990"/>
                    <a:gd name="connsiteY84" fmla="*/ 1123563 h 3628383"/>
                    <a:gd name="connsiteX85" fmla="*/ 4462201 w 5138990"/>
                    <a:gd name="connsiteY85" fmla="*/ 1223319 h 3628383"/>
                    <a:gd name="connsiteX86" fmla="*/ 4536341 w 5138990"/>
                    <a:gd name="connsiteY86" fmla="*/ 1359243 h 3628383"/>
                    <a:gd name="connsiteX87" fmla="*/ 4659909 w 5138990"/>
                    <a:gd name="connsiteY87" fmla="*/ 1627230 h 3628383"/>
                    <a:gd name="connsiteX88" fmla="*/ 4711138 w 5138990"/>
                    <a:gd name="connsiteY88" fmla="*/ 1892386 h 3628383"/>
                    <a:gd name="connsiteX89" fmla="*/ 4732119 w 5138990"/>
                    <a:gd name="connsiteY89" fmla="*/ 2165779 h 3628383"/>
                    <a:gd name="connsiteX90" fmla="*/ 4677929 w 5138990"/>
                    <a:gd name="connsiteY90" fmla="*/ 2456034 h 3628383"/>
                    <a:gd name="connsiteX91" fmla="*/ 4577144 w 5138990"/>
                    <a:gd name="connsiteY91" fmla="*/ 2739339 h 3628383"/>
                    <a:gd name="connsiteX92" fmla="*/ 4382139 w 5138990"/>
                    <a:gd name="connsiteY92" fmla="*/ 3148141 h 3628383"/>
                    <a:gd name="connsiteX93" fmla="*/ 4699811 w 5138990"/>
                    <a:gd name="connsiteY93" fmla="*/ 3156765 h 3628383"/>
                    <a:gd name="connsiteX94" fmla="*/ 4838567 w 5138990"/>
                    <a:gd name="connsiteY94" fmla="*/ 3159597 h 3628383"/>
                    <a:gd name="connsiteX95" fmla="*/ 4941282 w 5138990"/>
                    <a:gd name="connsiteY95" fmla="*/ 3170023 h 3628383"/>
                    <a:gd name="connsiteX96" fmla="*/ 5092395 w 5138990"/>
                    <a:gd name="connsiteY96" fmla="*/ 3237470 h 3628383"/>
                    <a:gd name="connsiteX97" fmla="*/ 5138990 w 5138990"/>
                    <a:gd name="connsiteY97" fmla="*/ 3320235 h 3628383"/>
                    <a:gd name="connsiteX98" fmla="*/ 5067682 w 5138990"/>
                    <a:gd name="connsiteY98" fmla="*/ 3348681 h 3628383"/>
                    <a:gd name="connsiteX99" fmla="*/ 4968699 w 5138990"/>
                    <a:gd name="connsiteY99" fmla="*/ 3337225 h 3628383"/>
                    <a:gd name="connsiteX100" fmla="*/ 4746278 w 5138990"/>
                    <a:gd name="connsiteY100" fmla="*/ 3344691 h 3628383"/>
                    <a:gd name="connsiteX101" fmla="*/ 4418952 w 5138990"/>
                    <a:gd name="connsiteY101" fmla="*/ 3370435 h 3628383"/>
                    <a:gd name="connsiteX102" fmla="*/ 4233343 w 5138990"/>
                    <a:gd name="connsiteY102" fmla="*/ 3376355 h 3628383"/>
                    <a:gd name="connsiteX103" fmla="*/ 4054428 w 5138990"/>
                    <a:gd name="connsiteY103" fmla="*/ 3299254 h 3628383"/>
                    <a:gd name="connsiteX104" fmla="*/ 4029714 w 5138990"/>
                    <a:gd name="connsiteY104" fmla="*/ 3336324 h 3628383"/>
                    <a:gd name="connsiteX105" fmla="*/ 3955574 w 5138990"/>
                    <a:gd name="connsiteY105" fmla="*/ 3398108 h 3628383"/>
                    <a:gd name="connsiteX106" fmla="*/ 3918503 w 5138990"/>
                    <a:gd name="connsiteY106" fmla="*/ 3410465 h 3628383"/>
                    <a:gd name="connsiteX107" fmla="*/ 3893790 w 5138990"/>
                    <a:gd name="connsiteY107" fmla="*/ 3447535 h 3628383"/>
                    <a:gd name="connsiteX108" fmla="*/ 3936523 w 5138990"/>
                    <a:gd name="connsiteY108" fmla="*/ 3555014 h 3628383"/>
                    <a:gd name="connsiteX109" fmla="*/ 3771767 w 5138990"/>
                    <a:gd name="connsiteY109" fmla="*/ 3588221 h 3628383"/>
                    <a:gd name="connsiteX110" fmla="*/ 3602248 w 5138990"/>
                    <a:gd name="connsiteY110" fmla="*/ 3567114 h 3628383"/>
                    <a:gd name="connsiteX111" fmla="*/ 3441224 w 5138990"/>
                    <a:gd name="connsiteY111" fmla="*/ 3612935 h 3628383"/>
                    <a:gd name="connsiteX112" fmla="*/ 3380469 w 5138990"/>
                    <a:gd name="connsiteY112" fmla="*/ 3568142 h 3628383"/>
                    <a:gd name="connsiteX113" fmla="*/ 3214168 w 5138990"/>
                    <a:gd name="connsiteY113" fmla="*/ 3595816 h 3628383"/>
                    <a:gd name="connsiteX114" fmla="*/ 3177098 w 5138990"/>
                    <a:gd name="connsiteY114" fmla="*/ 3571103 h 3628383"/>
                    <a:gd name="connsiteX115" fmla="*/ 3164741 w 5138990"/>
                    <a:gd name="connsiteY115" fmla="*/ 3534032 h 3628383"/>
                    <a:gd name="connsiteX116" fmla="*/ 3226525 w 5138990"/>
                    <a:gd name="connsiteY116" fmla="*/ 3459892 h 3628383"/>
                    <a:gd name="connsiteX0" fmla="*/ 3226525 w 5138990"/>
                    <a:gd name="connsiteY0" fmla="*/ 3459892 h 3628383"/>
                    <a:gd name="connsiteX1" fmla="*/ 1743714 w 5138990"/>
                    <a:gd name="connsiteY1" fmla="*/ 3472249 h 3628383"/>
                    <a:gd name="connsiteX2" fmla="*/ 1756071 w 5138990"/>
                    <a:gd name="connsiteY2" fmla="*/ 3521676 h 3628383"/>
                    <a:gd name="connsiteX3" fmla="*/ 1768428 w 5138990"/>
                    <a:gd name="connsiteY3" fmla="*/ 3558746 h 3628383"/>
                    <a:gd name="connsiteX4" fmla="*/ 1743714 w 5138990"/>
                    <a:gd name="connsiteY4" fmla="*/ 3608173 h 3628383"/>
                    <a:gd name="connsiteX5" fmla="*/ 1563769 w 5138990"/>
                    <a:gd name="connsiteY5" fmla="*/ 3534805 h 3628383"/>
                    <a:gd name="connsiteX6" fmla="*/ 1526956 w 5138990"/>
                    <a:gd name="connsiteY6" fmla="*/ 3623361 h 3628383"/>
                    <a:gd name="connsiteX7" fmla="*/ 1321010 w 5138990"/>
                    <a:gd name="connsiteY7" fmla="*/ 3553855 h 3628383"/>
                    <a:gd name="connsiteX8" fmla="*/ 1217265 w 5138990"/>
                    <a:gd name="connsiteY8" fmla="*/ 3608173 h 3628383"/>
                    <a:gd name="connsiteX9" fmla="*/ 1135659 w 5138990"/>
                    <a:gd name="connsiteY9" fmla="*/ 3557716 h 3628383"/>
                    <a:gd name="connsiteX10" fmla="*/ 998575 w 5138990"/>
                    <a:gd name="connsiteY10" fmla="*/ 3569171 h 3628383"/>
                    <a:gd name="connsiteX11" fmla="*/ 1010804 w 5138990"/>
                    <a:gd name="connsiteY11" fmla="*/ 3466585 h 3628383"/>
                    <a:gd name="connsiteX12" fmla="*/ 1076449 w 5138990"/>
                    <a:gd name="connsiteY12" fmla="*/ 3422822 h 3628383"/>
                    <a:gd name="connsiteX13" fmla="*/ 977595 w 5138990"/>
                    <a:gd name="connsiteY13" fmla="*/ 3422822 h 3628383"/>
                    <a:gd name="connsiteX14" fmla="*/ 792244 w 5138990"/>
                    <a:gd name="connsiteY14" fmla="*/ 3435178 h 3628383"/>
                    <a:gd name="connsiteX15" fmla="*/ 718103 w 5138990"/>
                    <a:gd name="connsiteY15" fmla="*/ 3459892 h 3628383"/>
                    <a:gd name="connsiteX16" fmla="*/ 681033 w 5138990"/>
                    <a:gd name="connsiteY16" fmla="*/ 3472249 h 3628383"/>
                    <a:gd name="connsiteX17" fmla="*/ 508038 w 5138990"/>
                    <a:gd name="connsiteY17" fmla="*/ 3447535 h 3628383"/>
                    <a:gd name="connsiteX18" fmla="*/ 446255 w 5138990"/>
                    <a:gd name="connsiteY18" fmla="*/ 3435178 h 3628383"/>
                    <a:gd name="connsiteX19" fmla="*/ 75552 w 5138990"/>
                    <a:gd name="connsiteY19" fmla="*/ 3422822 h 3628383"/>
                    <a:gd name="connsiteX20" fmla="*/ 50838 w 5138990"/>
                    <a:gd name="connsiteY20" fmla="*/ 3299254 h 3628383"/>
                    <a:gd name="connsiteX21" fmla="*/ 112622 w 5138990"/>
                    <a:gd name="connsiteY21" fmla="*/ 3286897 h 3628383"/>
                    <a:gd name="connsiteX22" fmla="*/ 236190 w 5138990"/>
                    <a:gd name="connsiteY22" fmla="*/ 3249827 h 3628383"/>
                    <a:gd name="connsiteX23" fmla="*/ 273260 w 5138990"/>
                    <a:gd name="connsiteY23" fmla="*/ 3225114 h 3628383"/>
                    <a:gd name="connsiteX24" fmla="*/ 285617 w 5138990"/>
                    <a:gd name="connsiteY24" fmla="*/ 3188043 h 3628383"/>
                    <a:gd name="connsiteX25" fmla="*/ 322687 w 5138990"/>
                    <a:gd name="connsiteY25" fmla="*/ 3175686 h 3628383"/>
                    <a:gd name="connsiteX26" fmla="*/ 372114 w 5138990"/>
                    <a:gd name="connsiteY26" fmla="*/ 3150973 h 3628383"/>
                    <a:gd name="connsiteX27" fmla="*/ 804601 w 5138990"/>
                    <a:gd name="connsiteY27" fmla="*/ 3138616 h 3628383"/>
                    <a:gd name="connsiteX28" fmla="*/ 804601 w 5138990"/>
                    <a:gd name="connsiteY28" fmla="*/ 2965622 h 3628383"/>
                    <a:gd name="connsiteX29" fmla="*/ 742817 w 5138990"/>
                    <a:gd name="connsiteY29" fmla="*/ 2891481 h 3628383"/>
                    <a:gd name="connsiteX30" fmla="*/ 718103 w 5138990"/>
                    <a:gd name="connsiteY30" fmla="*/ 2854411 h 3628383"/>
                    <a:gd name="connsiteX31" fmla="*/ 656319 w 5138990"/>
                    <a:gd name="connsiteY31" fmla="*/ 2767914 h 3628383"/>
                    <a:gd name="connsiteX32" fmla="*/ 619249 w 5138990"/>
                    <a:gd name="connsiteY32" fmla="*/ 2669059 h 3628383"/>
                    <a:gd name="connsiteX33" fmla="*/ 594536 w 5138990"/>
                    <a:gd name="connsiteY33" fmla="*/ 2582562 h 3628383"/>
                    <a:gd name="connsiteX34" fmla="*/ 569822 w 5138990"/>
                    <a:gd name="connsiteY34" fmla="*/ 2545492 h 3628383"/>
                    <a:gd name="connsiteX35" fmla="*/ 557465 w 5138990"/>
                    <a:gd name="connsiteY35" fmla="*/ 2496065 h 3628383"/>
                    <a:gd name="connsiteX36" fmla="*/ 532752 w 5138990"/>
                    <a:gd name="connsiteY36" fmla="*/ 2421924 h 3628383"/>
                    <a:gd name="connsiteX37" fmla="*/ 508038 w 5138990"/>
                    <a:gd name="connsiteY37" fmla="*/ 2335427 h 3628383"/>
                    <a:gd name="connsiteX38" fmla="*/ 495682 w 5138990"/>
                    <a:gd name="connsiteY38" fmla="*/ 2248930 h 3628383"/>
                    <a:gd name="connsiteX39" fmla="*/ 483325 w 5138990"/>
                    <a:gd name="connsiteY39" fmla="*/ 2187146 h 3628383"/>
                    <a:gd name="connsiteX40" fmla="*/ 495682 w 5138990"/>
                    <a:gd name="connsiteY40" fmla="*/ 1841157 h 3628383"/>
                    <a:gd name="connsiteX41" fmla="*/ 532752 w 5138990"/>
                    <a:gd name="connsiteY41" fmla="*/ 1729946 h 3628383"/>
                    <a:gd name="connsiteX42" fmla="*/ 569822 w 5138990"/>
                    <a:gd name="connsiteY42" fmla="*/ 1643449 h 3628383"/>
                    <a:gd name="connsiteX43" fmla="*/ 631606 w 5138990"/>
                    <a:gd name="connsiteY43" fmla="*/ 1519881 h 3628383"/>
                    <a:gd name="connsiteX44" fmla="*/ 656319 w 5138990"/>
                    <a:gd name="connsiteY44" fmla="*/ 1482811 h 3628383"/>
                    <a:gd name="connsiteX45" fmla="*/ 681033 w 5138990"/>
                    <a:gd name="connsiteY45" fmla="*/ 1445741 h 3628383"/>
                    <a:gd name="connsiteX46" fmla="*/ 693390 w 5138990"/>
                    <a:gd name="connsiteY46" fmla="*/ 1396314 h 3628383"/>
                    <a:gd name="connsiteX47" fmla="*/ 730460 w 5138990"/>
                    <a:gd name="connsiteY47" fmla="*/ 1359243 h 3628383"/>
                    <a:gd name="connsiteX48" fmla="*/ 755174 w 5138990"/>
                    <a:gd name="connsiteY48" fmla="*/ 1322173 h 3628383"/>
                    <a:gd name="connsiteX49" fmla="*/ 767530 w 5138990"/>
                    <a:gd name="connsiteY49" fmla="*/ 1272746 h 3628383"/>
                    <a:gd name="connsiteX50" fmla="*/ 841671 w 5138990"/>
                    <a:gd name="connsiteY50" fmla="*/ 1223319 h 3628383"/>
                    <a:gd name="connsiteX51" fmla="*/ 878741 w 5138990"/>
                    <a:gd name="connsiteY51" fmla="*/ 1198605 h 3628383"/>
                    <a:gd name="connsiteX52" fmla="*/ 952882 w 5138990"/>
                    <a:gd name="connsiteY52" fmla="*/ 1173892 h 3628383"/>
                    <a:gd name="connsiteX53" fmla="*/ 989952 w 5138990"/>
                    <a:gd name="connsiteY53" fmla="*/ 1149178 h 3628383"/>
                    <a:gd name="connsiteX54" fmla="*/ 1014665 w 5138990"/>
                    <a:gd name="connsiteY54" fmla="*/ 1112108 h 3628383"/>
                    <a:gd name="connsiteX55" fmla="*/ 1088806 w 5138990"/>
                    <a:gd name="connsiteY55" fmla="*/ 1087395 h 3628383"/>
                    <a:gd name="connsiteX56" fmla="*/ 1162946 w 5138990"/>
                    <a:gd name="connsiteY56" fmla="*/ 1025611 h 3628383"/>
                    <a:gd name="connsiteX57" fmla="*/ 1200017 w 5138990"/>
                    <a:gd name="connsiteY57" fmla="*/ 1000897 h 3628383"/>
                    <a:gd name="connsiteX58" fmla="*/ 1261801 w 5138990"/>
                    <a:gd name="connsiteY58" fmla="*/ 914400 h 3628383"/>
                    <a:gd name="connsiteX59" fmla="*/ 1298871 w 5138990"/>
                    <a:gd name="connsiteY59" fmla="*/ 840259 h 3628383"/>
                    <a:gd name="connsiteX60" fmla="*/ 1360655 w 5138990"/>
                    <a:gd name="connsiteY60" fmla="*/ 753762 h 3628383"/>
                    <a:gd name="connsiteX61" fmla="*/ 1410082 w 5138990"/>
                    <a:gd name="connsiteY61" fmla="*/ 679622 h 3628383"/>
                    <a:gd name="connsiteX62" fmla="*/ 1459509 w 5138990"/>
                    <a:gd name="connsiteY62" fmla="*/ 605481 h 3628383"/>
                    <a:gd name="connsiteX63" fmla="*/ 1508936 w 5138990"/>
                    <a:gd name="connsiteY63" fmla="*/ 531341 h 3628383"/>
                    <a:gd name="connsiteX64" fmla="*/ 1558363 w 5138990"/>
                    <a:gd name="connsiteY64" fmla="*/ 481914 h 3628383"/>
                    <a:gd name="connsiteX65" fmla="*/ 1607790 w 5138990"/>
                    <a:gd name="connsiteY65" fmla="*/ 420130 h 3628383"/>
                    <a:gd name="connsiteX66" fmla="*/ 1657217 w 5138990"/>
                    <a:gd name="connsiteY66" fmla="*/ 333632 h 3628383"/>
                    <a:gd name="connsiteX67" fmla="*/ 1743714 w 5138990"/>
                    <a:gd name="connsiteY67" fmla="*/ 247135 h 3628383"/>
                    <a:gd name="connsiteX68" fmla="*/ 1817855 w 5138990"/>
                    <a:gd name="connsiteY68" fmla="*/ 197708 h 3628383"/>
                    <a:gd name="connsiteX69" fmla="*/ 1891995 w 5138990"/>
                    <a:gd name="connsiteY69" fmla="*/ 172995 h 3628383"/>
                    <a:gd name="connsiteX70" fmla="*/ 1966136 w 5138990"/>
                    <a:gd name="connsiteY70" fmla="*/ 135924 h 3628383"/>
                    <a:gd name="connsiteX71" fmla="*/ 2052633 w 5138990"/>
                    <a:gd name="connsiteY71" fmla="*/ 98854 h 3628383"/>
                    <a:gd name="connsiteX72" fmla="*/ 2139130 w 5138990"/>
                    <a:gd name="connsiteY72" fmla="*/ 61784 h 3628383"/>
                    <a:gd name="connsiteX73" fmla="*/ 2213271 w 5138990"/>
                    <a:gd name="connsiteY73" fmla="*/ 37070 h 3628383"/>
                    <a:gd name="connsiteX74" fmla="*/ 2250341 w 5138990"/>
                    <a:gd name="connsiteY74" fmla="*/ 24714 h 3628383"/>
                    <a:gd name="connsiteX75" fmla="*/ 2361552 w 5138990"/>
                    <a:gd name="connsiteY75" fmla="*/ 12357 h 3628383"/>
                    <a:gd name="connsiteX76" fmla="*/ 2398622 w 5138990"/>
                    <a:gd name="connsiteY76" fmla="*/ 0 h 3628383"/>
                    <a:gd name="connsiteX77" fmla="*/ 2741650 w 5138990"/>
                    <a:gd name="connsiteY77" fmla="*/ 81864 h 3628383"/>
                    <a:gd name="connsiteX78" fmla="*/ 2977458 w 5138990"/>
                    <a:gd name="connsiteY78" fmla="*/ 154073 h 3628383"/>
                    <a:gd name="connsiteX79" fmla="*/ 3152384 w 5138990"/>
                    <a:gd name="connsiteY79" fmla="*/ 222422 h 3628383"/>
                    <a:gd name="connsiteX80" fmla="*/ 3482155 w 5138990"/>
                    <a:gd name="connsiteY80" fmla="*/ 509587 h 3628383"/>
                    <a:gd name="connsiteX81" fmla="*/ 3782451 w 5138990"/>
                    <a:gd name="connsiteY81" fmla="*/ 849784 h 3628383"/>
                    <a:gd name="connsiteX82" fmla="*/ 4128568 w 5138990"/>
                    <a:gd name="connsiteY82" fmla="*/ 939114 h 3628383"/>
                    <a:gd name="connsiteX83" fmla="*/ 4268225 w 5138990"/>
                    <a:gd name="connsiteY83" fmla="*/ 1019947 h 3628383"/>
                    <a:gd name="connsiteX84" fmla="*/ 4375703 w 5138990"/>
                    <a:gd name="connsiteY84" fmla="*/ 1123563 h 3628383"/>
                    <a:gd name="connsiteX85" fmla="*/ 4462201 w 5138990"/>
                    <a:gd name="connsiteY85" fmla="*/ 1223319 h 3628383"/>
                    <a:gd name="connsiteX86" fmla="*/ 4536341 w 5138990"/>
                    <a:gd name="connsiteY86" fmla="*/ 1359243 h 3628383"/>
                    <a:gd name="connsiteX87" fmla="*/ 4659909 w 5138990"/>
                    <a:gd name="connsiteY87" fmla="*/ 1627230 h 3628383"/>
                    <a:gd name="connsiteX88" fmla="*/ 4711138 w 5138990"/>
                    <a:gd name="connsiteY88" fmla="*/ 1892386 h 3628383"/>
                    <a:gd name="connsiteX89" fmla="*/ 4732119 w 5138990"/>
                    <a:gd name="connsiteY89" fmla="*/ 2165779 h 3628383"/>
                    <a:gd name="connsiteX90" fmla="*/ 4677929 w 5138990"/>
                    <a:gd name="connsiteY90" fmla="*/ 2456034 h 3628383"/>
                    <a:gd name="connsiteX91" fmla="*/ 4577144 w 5138990"/>
                    <a:gd name="connsiteY91" fmla="*/ 2739339 h 3628383"/>
                    <a:gd name="connsiteX92" fmla="*/ 4382139 w 5138990"/>
                    <a:gd name="connsiteY92" fmla="*/ 3148141 h 3628383"/>
                    <a:gd name="connsiteX93" fmla="*/ 4699811 w 5138990"/>
                    <a:gd name="connsiteY93" fmla="*/ 3156765 h 3628383"/>
                    <a:gd name="connsiteX94" fmla="*/ 4838567 w 5138990"/>
                    <a:gd name="connsiteY94" fmla="*/ 3159597 h 3628383"/>
                    <a:gd name="connsiteX95" fmla="*/ 4941282 w 5138990"/>
                    <a:gd name="connsiteY95" fmla="*/ 3170023 h 3628383"/>
                    <a:gd name="connsiteX96" fmla="*/ 5092395 w 5138990"/>
                    <a:gd name="connsiteY96" fmla="*/ 3237470 h 3628383"/>
                    <a:gd name="connsiteX97" fmla="*/ 5138990 w 5138990"/>
                    <a:gd name="connsiteY97" fmla="*/ 3320235 h 3628383"/>
                    <a:gd name="connsiteX98" fmla="*/ 5067682 w 5138990"/>
                    <a:gd name="connsiteY98" fmla="*/ 3348681 h 3628383"/>
                    <a:gd name="connsiteX99" fmla="*/ 4968699 w 5138990"/>
                    <a:gd name="connsiteY99" fmla="*/ 3337225 h 3628383"/>
                    <a:gd name="connsiteX100" fmla="*/ 4746278 w 5138990"/>
                    <a:gd name="connsiteY100" fmla="*/ 3344691 h 3628383"/>
                    <a:gd name="connsiteX101" fmla="*/ 4418952 w 5138990"/>
                    <a:gd name="connsiteY101" fmla="*/ 3370435 h 3628383"/>
                    <a:gd name="connsiteX102" fmla="*/ 4233343 w 5138990"/>
                    <a:gd name="connsiteY102" fmla="*/ 3376355 h 3628383"/>
                    <a:gd name="connsiteX103" fmla="*/ 4054428 w 5138990"/>
                    <a:gd name="connsiteY103" fmla="*/ 3299254 h 3628383"/>
                    <a:gd name="connsiteX104" fmla="*/ 4029714 w 5138990"/>
                    <a:gd name="connsiteY104" fmla="*/ 3336324 h 3628383"/>
                    <a:gd name="connsiteX105" fmla="*/ 3955574 w 5138990"/>
                    <a:gd name="connsiteY105" fmla="*/ 3398108 h 3628383"/>
                    <a:gd name="connsiteX106" fmla="*/ 3918503 w 5138990"/>
                    <a:gd name="connsiteY106" fmla="*/ 3410465 h 3628383"/>
                    <a:gd name="connsiteX107" fmla="*/ 3893790 w 5138990"/>
                    <a:gd name="connsiteY107" fmla="*/ 3447535 h 3628383"/>
                    <a:gd name="connsiteX108" fmla="*/ 3936523 w 5138990"/>
                    <a:gd name="connsiteY108" fmla="*/ 3555014 h 3628383"/>
                    <a:gd name="connsiteX109" fmla="*/ 3771767 w 5138990"/>
                    <a:gd name="connsiteY109" fmla="*/ 3588221 h 3628383"/>
                    <a:gd name="connsiteX110" fmla="*/ 3602248 w 5138990"/>
                    <a:gd name="connsiteY110" fmla="*/ 3567114 h 3628383"/>
                    <a:gd name="connsiteX111" fmla="*/ 3441224 w 5138990"/>
                    <a:gd name="connsiteY111" fmla="*/ 3612935 h 3628383"/>
                    <a:gd name="connsiteX112" fmla="*/ 3380469 w 5138990"/>
                    <a:gd name="connsiteY112" fmla="*/ 3568142 h 3628383"/>
                    <a:gd name="connsiteX113" fmla="*/ 3214168 w 5138990"/>
                    <a:gd name="connsiteY113" fmla="*/ 3595816 h 3628383"/>
                    <a:gd name="connsiteX114" fmla="*/ 3177098 w 5138990"/>
                    <a:gd name="connsiteY114" fmla="*/ 3571103 h 3628383"/>
                    <a:gd name="connsiteX115" fmla="*/ 3164741 w 5138990"/>
                    <a:gd name="connsiteY115" fmla="*/ 3534032 h 3628383"/>
                    <a:gd name="connsiteX116" fmla="*/ 3226525 w 5138990"/>
                    <a:gd name="connsiteY116" fmla="*/ 3459892 h 3628383"/>
                    <a:gd name="connsiteX0" fmla="*/ 3226525 w 5138990"/>
                    <a:gd name="connsiteY0" fmla="*/ 3459892 h 3628383"/>
                    <a:gd name="connsiteX1" fmla="*/ 1743714 w 5138990"/>
                    <a:gd name="connsiteY1" fmla="*/ 3472249 h 3628383"/>
                    <a:gd name="connsiteX2" fmla="*/ 1756071 w 5138990"/>
                    <a:gd name="connsiteY2" fmla="*/ 3521676 h 3628383"/>
                    <a:gd name="connsiteX3" fmla="*/ 1768428 w 5138990"/>
                    <a:gd name="connsiteY3" fmla="*/ 3558746 h 3628383"/>
                    <a:gd name="connsiteX4" fmla="*/ 1743714 w 5138990"/>
                    <a:gd name="connsiteY4" fmla="*/ 3608173 h 3628383"/>
                    <a:gd name="connsiteX5" fmla="*/ 1563769 w 5138990"/>
                    <a:gd name="connsiteY5" fmla="*/ 3534805 h 3628383"/>
                    <a:gd name="connsiteX6" fmla="*/ 1526956 w 5138990"/>
                    <a:gd name="connsiteY6" fmla="*/ 3623361 h 3628383"/>
                    <a:gd name="connsiteX7" fmla="*/ 1321010 w 5138990"/>
                    <a:gd name="connsiteY7" fmla="*/ 3553855 h 3628383"/>
                    <a:gd name="connsiteX8" fmla="*/ 1217265 w 5138990"/>
                    <a:gd name="connsiteY8" fmla="*/ 3608173 h 3628383"/>
                    <a:gd name="connsiteX9" fmla="*/ 1135659 w 5138990"/>
                    <a:gd name="connsiteY9" fmla="*/ 3557716 h 3628383"/>
                    <a:gd name="connsiteX10" fmla="*/ 998575 w 5138990"/>
                    <a:gd name="connsiteY10" fmla="*/ 3569171 h 3628383"/>
                    <a:gd name="connsiteX11" fmla="*/ 1010804 w 5138990"/>
                    <a:gd name="connsiteY11" fmla="*/ 3466585 h 3628383"/>
                    <a:gd name="connsiteX12" fmla="*/ 1076449 w 5138990"/>
                    <a:gd name="connsiteY12" fmla="*/ 3422822 h 3628383"/>
                    <a:gd name="connsiteX13" fmla="*/ 977595 w 5138990"/>
                    <a:gd name="connsiteY13" fmla="*/ 3422822 h 3628383"/>
                    <a:gd name="connsiteX14" fmla="*/ 792244 w 5138990"/>
                    <a:gd name="connsiteY14" fmla="*/ 3435178 h 3628383"/>
                    <a:gd name="connsiteX15" fmla="*/ 718103 w 5138990"/>
                    <a:gd name="connsiteY15" fmla="*/ 3459892 h 3628383"/>
                    <a:gd name="connsiteX16" fmla="*/ 681033 w 5138990"/>
                    <a:gd name="connsiteY16" fmla="*/ 3472249 h 3628383"/>
                    <a:gd name="connsiteX17" fmla="*/ 508038 w 5138990"/>
                    <a:gd name="connsiteY17" fmla="*/ 3447535 h 3628383"/>
                    <a:gd name="connsiteX18" fmla="*/ 446255 w 5138990"/>
                    <a:gd name="connsiteY18" fmla="*/ 3435178 h 3628383"/>
                    <a:gd name="connsiteX19" fmla="*/ 75552 w 5138990"/>
                    <a:gd name="connsiteY19" fmla="*/ 3422822 h 3628383"/>
                    <a:gd name="connsiteX20" fmla="*/ 50838 w 5138990"/>
                    <a:gd name="connsiteY20" fmla="*/ 3299254 h 3628383"/>
                    <a:gd name="connsiteX21" fmla="*/ 112622 w 5138990"/>
                    <a:gd name="connsiteY21" fmla="*/ 3286897 h 3628383"/>
                    <a:gd name="connsiteX22" fmla="*/ 236190 w 5138990"/>
                    <a:gd name="connsiteY22" fmla="*/ 3249827 h 3628383"/>
                    <a:gd name="connsiteX23" fmla="*/ 273260 w 5138990"/>
                    <a:gd name="connsiteY23" fmla="*/ 3225114 h 3628383"/>
                    <a:gd name="connsiteX24" fmla="*/ 285617 w 5138990"/>
                    <a:gd name="connsiteY24" fmla="*/ 3188043 h 3628383"/>
                    <a:gd name="connsiteX25" fmla="*/ 322687 w 5138990"/>
                    <a:gd name="connsiteY25" fmla="*/ 3175686 h 3628383"/>
                    <a:gd name="connsiteX26" fmla="*/ 372114 w 5138990"/>
                    <a:gd name="connsiteY26" fmla="*/ 3150973 h 3628383"/>
                    <a:gd name="connsiteX27" fmla="*/ 804601 w 5138990"/>
                    <a:gd name="connsiteY27" fmla="*/ 3138616 h 3628383"/>
                    <a:gd name="connsiteX28" fmla="*/ 804601 w 5138990"/>
                    <a:gd name="connsiteY28" fmla="*/ 2965622 h 3628383"/>
                    <a:gd name="connsiteX29" fmla="*/ 742817 w 5138990"/>
                    <a:gd name="connsiteY29" fmla="*/ 2891481 h 3628383"/>
                    <a:gd name="connsiteX30" fmla="*/ 718103 w 5138990"/>
                    <a:gd name="connsiteY30" fmla="*/ 2854411 h 3628383"/>
                    <a:gd name="connsiteX31" fmla="*/ 656319 w 5138990"/>
                    <a:gd name="connsiteY31" fmla="*/ 2767914 h 3628383"/>
                    <a:gd name="connsiteX32" fmla="*/ 619249 w 5138990"/>
                    <a:gd name="connsiteY32" fmla="*/ 2669059 h 3628383"/>
                    <a:gd name="connsiteX33" fmla="*/ 594536 w 5138990"/>
                    <a:gd name="connsiteY33" fmla="*/ 2582562 h 3628383"/>
                    <a:gd name="connsiteX34" fmla="*/ 569822 w 5138990"/>
                    <a:gd name="connsiteY34" fmla="*/ 2545492 h 3628383"/>
                    <a:gd name="connsiteX35" fmla="*/ 557465 w 5138990"/>
                    <a:gd name="connsiteY35" fmla="*/ 2496065 h 3628383"/>
                    <a:gd name="connsiteX36" fmla="*/ 532752 w 5138990"/>
                    <a:gd name="connsiteY36" fmla="*/ 2421924 h 3628383"/>
                    <a:gd name="connsiteX37" fmla="*/ 508038 w 5138990"/>
                    <a:gd name="connsiteY37" fmla="*/ 2335427 h 3628383"/>
                    <a:gd name="connsiteX38" fmla="*/ 495682 w 5138990"/>
                    <a:gd name="connsiteY38" fmla="*/ 2248930 h 3628383"/>
                    <a:gd name="connsiteX39" fmla="*/ 483325 w 5138990"/>
                    <a:gd name="connsiteY39" fmla="*/ 2187146 h 3628383"/>
                    <a:gd name="connsiteX40" fmla="*/ 495682 w 5138990"/>
                    <a:gd name="connsiteY40" fmla="*/ 1841157 h 3628383"/>
                    <a:gd name="connsiteX41" fmla="*/ 532752 w 5138990"/>
                    <a:gd name="connsiteY41" fmla="*/ 1729946 h 3628383"/>
                    <a:gd name="connsiteX42" fmla="*/ 569822 w 5138990"/>
                    <a:gd name="connsiteY42" fmla="*/ 1643449 h 3628383"/>
                    <a:gd name="connsiteX43" fmla="*/ 631606 w 5138990"/>
                    <a:gd name="connsiteY43" fmla="*/ 1519881 h 3628383"/>
                    <a:gd name="connsiteX44" fmla="*/ 656319 w 5138990"/>
                    <a:gd name="connsiteY44" fmla="*/ 1482811 h 3628383"/>
                    <a:gd name="connsiteX45" fmla="*/ 681033 w 5138990"/>
                    <a:gd name="connsiteY45" fmla="*/ 1445741 h 3628383"/>
                    <a:gd name="connsiteX46" fmla="*/ 693390 w 5138990"/>
                    <a:gd name="connsiteY46" fmla="*/ 1396314 h 3628383"/>
                    <a:gd name="connsiteX47" fmla="*/ 730460 w 5138990"/>
                    <a:gd name="connsiteY47" fmla="*/ 1359243 h 3628383"/>
                    <a:gd name="connsiteX48" fmla="*/ 755174 w 5138990"/>
                    <a:gd name="connsiteY48" fmla="*/ 1322173 h 3628383"/>
                    <a:gd name="connsiteX49" fmla="*/ 767530 w 5138990"/>
                    <a:gd name="connsiteY49" fmla="*/ 1272746 h 3628383"/>
                    <a:gd name="connsiteX50" fmla="*/ 841671 w 5138990"/>
                    <a:gd name="connsiteY50" fmla="*/ 1223319 h 3628383"/>
                    <a:gd name="connsiteX51" fmla="*/ 878741 w 5138990"/>
                    <a:gd name="connsiteY51" fmla="*/ 1198605 h 3628383"/>
                    <a:gd name="connsiteX52" fmla="*/ 952882 w 5138990"/>
                    <a:gd name="connsiteY52" fmla="*/ 1173892 h 3628383"/>
                    <a:gd name="connsiteX53" fmla="*/ 989952 w 5138990"/>
                    <a:gd name="connsiteY53" fmla="*/ 1149178 h 3628383"/>
                    <a:gd name="connsiteX54" fmla="*/ 1014665 w 5138990"/>
                    <a:gd name="connsiteY54" fmla="*/ 1112108 h 3628383"/>
                    <a:gd name="connsiteX55" fmla="*/ 1088806 w 5138990"/>
                    <a:gd name="connsiteY55" fmla="*/ 1087395 h 3628383"/>
                    <a:gd name="connsiteX56" fmla="*/ 1162946 w 5138990"/>
                    <a:gd name="connsiteY56" fmla="*/ 1025611 h 3628383"/>
                    <a:gd name="connsiteX57" fmla="*/ 1200017 w 5138990"/>
                    <a:gd name="connsiteY57" fmla="*/ 1000897 h 3628383"/>
                    <a:gd name="connsiteX58" fmla="*/ 1261801 w 5138990"/>
                    <a:gd name="connsiteY58" fmla="*/ 914400 h 3628383"/>
                    <a:gd name="connsiteX59" fmla="*/ 1298871 w 5138990"/>
                    <a:gd name="connsiteY59" fmla="*/ 840259 h 3628383"/>
                    <a:gd name="connsiteX60" fmla="*/ 1360655 w 5138990"/>
                    <a:gd name="connsiteY60" fmla="*/ 753762 h 3628383"/>
                    <a:gd name="connsiteX61" fmla="*/ 1410082 w 5138990"/>
                    <a:gd name="connsiteY61" fmla="*/ 679622 h 3628383"/>
                    <a:gd name="connsiteX62" fmla="*/ 1459509 w 5138990"/>
                    <a:gd name="connsiteY62" fmla="*/ 605481 h 3628383"/>
                    <a:gd name="connsiteX63" fmla="*/ 1508936 w 5138990"/>
                    <a:gd name="connsiteY63" fmla="*/ 531341 h 3628383"/>
                    <a:gd name="connsiteX64" fmla="*/ 1558363 w 5138990"/>
                    <a:gd name="connsiteY64" fmla="*/ 481914 h 3628383"/>
                    <a:gd name="connsiteX65" fmla="*/ 1607790 w 5138990"/>
                    <a:gd name="connsiteY65" fmla="*/ 420130 h 3628383"/>
                    <a:gd name="connsiteX66" fmla="*/ 1657217 w 5138990"/>
                    <a:gd name="connsiteY66" fmla="*/ 333632 h 3628383"/>
                    <a:gd name="connsiteX67" fmla="*/ 1743714 w 5138990"/>
                    <a:gd name="connsiteY67" fmla="*/ 247135 h 3628383"/>
                    <a:gd name="connsiteX68" fmla="*/ 1817855 w 5138990"/>
                    <a:gd name="connsiteY68" fmla="*/ 197708 h 3628383"/>
                    <a:gd name="connsiteX69" fmla="*/ 1891995 w 5138990"/>
                    <a:gd name="connsiteY69" fmla="*/ 172995 h 3628383"/>
                    <a:gd name="connsiteX70" fmla="*/ 1966136 w 5138990"/>
                    <a:gd name="connsiteY70" fmla="*/ 135924 h 3628383"/>
                    <a:gd name="connsiteX71" fmla="*/ 2052633 w 5138990"/>
                    <a:gd name="connsiteY71" fmla="*/ 98854 h 3628383"/>
                    <a:gd name="connsiteX72" fmla="*/ 2139130 w 5138990"/>
                    <a:gd name="connsiteY72" fmla="*/ 61784 h 3628383"/>
                    <a:gd name="connsiteX73" fmla="*/ 2213271 w 5138990"/>
                    <a:gd name="connsiteY73" fmla="*/ 37070 h 3628383"/>
                    <a:gd name="connsiteX74" fmla="*/ 2250341 w 5138990"/>
                    <a:gd name="connsiteY74" fmla="*/ 24714 h 3628383"/>
                    <a:gd name="connsiteX75" fmla="*/ 2361552 w 5138990"/>
                    <a:gd name="connsiteY75" fmla="*/ 12357 h 3628383"/>
                    <a:gd name="connsiteX76" fmla="*/ 2398622 w 5138990"/>
                    <a:gd name="connsiteY76" fmla="*/ 0 h 3628383"/>
                    <a:gd name="connsiteX77" fmla="*/ 2741650 w 5138990"/>
                    <a:gd name="connsiteY77" fmla="*/ 81864 h 3628383"/>
                    <a:gd name="connsiteX78" fmla="*/ 2977458 w 5138990"/>
                    <a:gd name="connsiteY78" fmla="*/ 154073 h 3628383"/>
                    <a:gd name="connsiteX79" fmla="*/ 3171434 w 5138990"/>
                    <a:gd name="connsiteY79" fmla="*/ 279572 h 3628383"/>
                    <a:gd name="connsiteX80" fmla="*/ 3482155 w 5138990"/>
                    <a:gd name="connsiteY80" fmla="*/ 509587 h 3628383"/>
                    <a:gd name="connsiteX81" fmla="*/ 3782451 w 5138990"/>
                    <a:gd name="connsiteY81" fmla="*/ 849784 h 3628383"/>
                    <a:gd name="connsiteX82" fmla="*/ 4128568 w 5138990"/>
                    <a:gd name="connsiteY82" fmla="*/ 939114 h 3628383"/>
                    <a:gd name="connsiteX83" fmla="*/ 4268225 w 5138990"/>
                    <a:gd name="connsiteY83" fmla="*/ 1019947 h 3628383"/>
                    <a:gd name="connsiteX84" fmla="*/ 4375703 w 5138990"/>
                    <a:gd name="connsiteY84" fmla="*/ 1123563 h 3628383"/>
                    <a:gd name="connsiteX85" fmla="*/ 4462201 w 5138990"/>
                    <a:gd name="connsiteY85" fmla="*/ 1223319 h 3628383"/>
                    <a:gd name="connsiteX86" fmla="*/ 4536341 w 5138990"/>
                    <a:gd name="connsiteY86" fmla="*/ 1359243 h 3628383"/>
                    <a:gd name="connsiteX87" fmla="*/ 4659909 w 5138990"/>
                    <a:gd name="connsiteY87" fmla="*/ 1627230 h 3628383"/>
                    <a:gd name="connsiteX88" fmla="*/ 4711138 w 5138990"/>
                    <a:gd name="connsiteY88" fmla="*/ 1892386 h 3628383"/>
                    <a:gd name="connsiteX89" fmla="*/ 4732119 w 5138990"/>
                    <a:gd name="connsiteY89" fmla="*/ 2165779 h 3628383"/>
                    <a:gd name="connsiteX90" fmla="*/ 4677929 w 5138990"/>
                    <a:gd name="connsiteY90" fmla="*/ 2456034 h 3628383"/>
                    <a:gd name="connsiteX91" fmla="*/ 4577144 w 5138990"/>
                    <a:gd name="connsiteY91" fmla="*/ 2739339 h 3628383"/>
                    <a:gd name="connsiteX92" fmla="*/ 4382139 w 5138990"/>
                    <a:gd name="connsiteY92" fmla="*/ 3148141 h 3628383"/>
                    <a:gd name="connsiteX93" fmla="*/ 4699811 w 5138990"/>
                    <a:gd name="connsiteY93" fmla="*/ 3156765 h 3628383"/>
                    <a:gd name="connsiteX94" fmla="*/ 4838567 w 5138990"/>
                    <a:gd name="connsiteY94" fmla="*/ 3159597 h 3628383"/>
                    <a:gd name="connsiteX95" fmla="*/ 4941282 w 5138990"/>
                    <a:gd name="connsiteY95" fmla="*/ 3170023 h 3628383"/>
                    <a:gd name="connsiteX96" fmla="*/ 5092395 w 5138990"/>
                    <a:gd name="connsiteY96" fmla="*/ 3237470 h 3628383"/>
                    <a:gd name="connsiteX97" fmla="*/ 5138990 w 5138990"/>
                    <a:gd name="connsiteY97" fmla="*/ 3320235 h 3628383"/>
                    <a:gd name="connsiteX98" fmla="*/ 5067682 w 5138990"/>
                    <a:gd name="connsiteY98" fmla="*/ 3348681 h 3628383"/>
                    <a:gd name="connsiteX99" fmla="*/ 4968699 w 5138990"/>
                    <a:gd name="connsiteY99" fmla="*/ 3337225 h 3628383"/>
                    <a:gd name="connsiteX100" fmla="*/ 4746278 w 5138990"/>
                    <a:gd name="connsiteY100" fmla="*/ 3344691 h 3628383"/>
                    <a:gd name="connsiteX101" fmla="*/ 4418952 w 5138990"/>
                    <a:gd name="connsiteY101" fmla="*/ 3370435 h 3628383"/>
                    <a:gd name="connsiteX102" fmla="*/ 4233343 w 5138990"/>
                    <a:gd name="connsiteY102" fmla="*/ 3376355 h 3628383"/>
                    <a:gd name="connsiteX103" fmla="*/ 4054428 w 5138990"/>
                    <a:gd name="connsiteY103" fmla="*/ 3299254 h 3628383"/>
                    <a:gd name="connsiteX104" fmla="*/ 4029714 w 5138990"/>
                    <a:gd name="connsiteY104" fmla="*/ 3336324 h 3628383"/>
                    <a:gd name="connsiteX105" fmla="*/ 3955574 w 5138990"/>
                    <a:gd name="connsiteY105" fmla="*/ 3398108 h 3628383"/>
                    <a:gd name="connsiteX106" fmla="*/ 3918503 w 5138990"/>
                    <a:gd name="connsiteY106" fmla="*/ 3410465 h 3628383"/>
                    <a:gd name="connsiteX107" fmla="*/ 3893790 w 5138990"/>
                    <a:gd name="connsiteY107" fmla="*/ 3447535 h 3628383"/>
                    <a:gd name="connsiteX108" fmla="*/ 3936523 w 5138990"/>
                    <a:gd name="connsiteY108" fmla="*/ 3555014 h 3628383"/>
                    <a:gd name="connsiteX109" fmla="*/ 3771767 w 5138990"/>
                    <a:gd name="connsiteY109" fmla="*/ 3588221 h 3628383"/>
                    <a:gd name="connsiteX110" fmla="*/ 3602248 w 5138990"/>
                    <a:gd name="connsiteY110" fmla="*/ 3567114 h 3628383"/>
                    <a:gd name="connsiteX111" fmla="*/ 3441224 w 5138990"/>
                    <a:gd name="connsiteY111" fmla="*/ 3612935 h 3628383"/>
                    <a:gd name="connsiteX112" fmla="*/ 3380469 w 5138990"/>
                    <a:gd name="connsiteY112" fmla="*/ 3568142 h 3628383"/>
                    <a:gd name="connsiteX113" fmla="*/ 3214168 w 5138990"/>
                    <a:gd name="connsiteY113" fmla="*/ 3595816 h 3628383"/>
                    <a:gd name="connsiteX114" fmla="*/ 3177098 w 5138990"/>
                    <a:gd name="connsiteY114" fmla="*/ 3571103 h 3628383"/>
                    <a:gd name="connsiteX115" fmla="*/ 3164741 w 5138990"/>
                    <a:gd name="connsiteY115" fmla="*/ 3534032 h 3628383"/>
                    <a:gd name="connsiteX116" fmla="*/ 3226525 w 5138990"/>
                    <a:gd name="connsiteY116" fmla="*/ 3459892 h 3628383"/>
                    <a:gd name="connsiteX0" fmla="*/ 3226525 w 5138990"/>
                    <a:gd name="connsiteY0" fmla="*/ 3459892 h 3628383"/>
                    <a:gd name="connsiteX1" fmla="*/ 1743714 w 5138990"/>
                    <a:gd name="connsiteY1" fmla="*/ 3472249 h 3628383"/>
                    <a:gd name="connsiteX2" fmla="*/ 1756071 w 5138990"/>
                    <a:gd name="connsiteY2" fmla="*/ 3521676 h 3628383"/>
                    <a:gd name="connsiteX3" fmla="*/ 1768428 w 5138990"/>
                    <a:gd name="connsiteY3" fmla="*/ 3558746 h 3628383"/>
                    <a:gd name="connsiteX4" fmla="*/ 1743714 w 5138990"/>
                    <a:gd name="connsiteY4" fmla="*/ 3608173 h 3628383"/>
                    <a:gd name="connsiteX5" fmla="*/ 1563769 w 5138990"/>
                    <a:gd name="connsiteY5" fmla="*/ 3534805 h 3628383"/>
                    <a:gd name="connsiteX6" fmla="*/ 1526956 w 5138990"/>
                    <a:gd name="connsiteY6" fmla="*/ 3623361 h 3628383"/>
                    <a:gd name="connsiteX7" fmla="*/ 1321010 w 5138990"/>
                    <a:gd name="connsiteY7" fmla="*/ 3553855 h 3628383"/>
                    <a:gd name="connsiteX8" fmla="*/ 1217265 w 5138990"/>
                    <a:gd name="connsiteY8" fmla="*/ 3608173 h 3628383"/>
                    <a:gd name="connsiteX9" fmla="*/ 1135659 w 5138990"/>
                    <a:gd name="connsiteY9" fmla="*/ 3557716 h 3628383"/>
                    <a:gd name="connsiteX10" fmla="*/ 998575 w 5138990"/>
                    <a:gd name="connsiteY10" fmla="*/ 3569171 h 3628383"/>
                    <a:gd name="connsiteX11" fmla="*/ 1010804 w 5138990"/>
                    <a:gd name="connsiteY11" fmla="*/ 3466585 h 3628383"/>
                    <a:gd name="connsiteX12" fmla="*/ 1076449 w 5138990"/>
                    <a:gd name="connsiteY12" fmla="*/ 3422822 h 3628383"/>
                    <a:gd name="connsiteX13" fmla="*/ 977595 w 5138990"/>
                    <a:gd name="connsiteY13" fmla="*/ 3422822 h 3628383"/>
                    <a:gd name="connsiteX14" fmla="*/ 792244 w 5138990"/>
                    <a:gd name="connsiteY14" fmla="*/ 3435178 h 3628383"/>
                    <a:gd name="connsiteX15" fmla="*/ 718103 w 5138990"/>
                    <a:gd name="connsiteY15" fmla="*/ 3459892 h 3628383"/>
                    <a:gd name="connsiteX16" fmla="*/ 681033 w 5138990"/>
                    <a:gd name="connsiteY16" fmla="*/ 3472249 h 3628383"/>
                    <a:gd name="connsiteX17" fmla="*/ 508038 w 5138990"/>
                    <a:gd name="connsiteY17" fmla="*/ 3447535 h 3628383"/>
                    <a:gd name="connsiteX18" fmla="*/ 446255 w 5138990"/>
                    <a:gd name="connsiteY18" fmla="*/ 3435178 h 3628383"/>
                    <a:gd name="connsiteX19" fmla="*/ 75552 w 5138990"/>
                    <a:gd name="connsiteY19" fmla="*/ 3422822 h 3628383"/>
                    <a:gd name="connsiteX20" fmla="*/ 50838 w 5138990"/>
                    <a:gd name="connsiteY20" fmla="*/ 3299254 h 3628383"/>
                    <a:gd name="connsiteX21" fmla="*/ 112622 w 5138990"/>
                    <a:gd name="connsiteY21" fmla="*/ 3286897 h 3628383"/>
                    <a:gd name="connsiteX22" fmla="*/ 236190 w 5138990"/>
                    <a:gd name="connsiteY22" fmla="*/ 3249827 h 3628383"/>
                    <a:gd name="connsiteX23" fmla="*/ 273260 w 5138990"/>
                    <a:gd name="connsiteY23" fmla="*/ 3225114 h 3628383"/>
                    <a:gd name="connsiteX24" fmla="*/ 285617 w 5138990"/>
                    <a:gd name="connsiteY24" fmla="*/ 3188043 h 3628383"/>
                    <a:gd name="connsiteX25" fmla="*/ 322687 w 5138990"/>
                    <a:gd name="connsiteY25" fmla="*/ 3175686 h 3628383"/>
                    <a:gd name="connsiteX26" fmla="*/ 372114 w 5138990"/>
                    <a:gd name="connsiteY26" fmla="*/ 3150973 h 3628383"/>
                    <a:gd name="connsiteX27" fmla="*/ 804601 w 5138990"/>
                    <a:gd name="connsiteY27" fmla="*/ 3138616 h 3628383"/>
                    <a:gd name="connsiteX28" fmla="*/ 804601 w 5138990"/>
                    <a:gd name="connsiteY28" fmla="*/ 2965622 h 3628383"/>
                    <a:gd name="connsiteX29" fmla="*/ 742817 w 5138990"/>
                    <a:gd name="connsiteY29" fmla="*/ 2891481 h 3628383"/>
                    <a:gd name="connsiteX30" fmla="*/ 718103 w 5138990"/>
                    <a:gd name="connsiteY30" fmla="*/ 2854411 h 3628383"/>
                    <a:gd name="connsiteX31" fmla="*/ 656319 w 5138990"/>
                    <a:gd name="connsiteY31" fmla="*/ 2767914 h 3628383"/>
                    <a:gd name="connsiteX32" fmla="*/ 619249 w 5138990"/>
                    <a:gd name="connsiteY32" fmla="*/ 2669059 h 3628383"/>
                    <a:gd name="connsiteX33" fmla="*/ 594536 w 5138990"/>
                    <a:gd name="connsiteY33" fmla="*/ 2582562 h 3628383"/>
                    <a:gd name="connsiteX34" fmla="*/ 569822 w 5138990"/>
                    <a:gd name="connsiteY34" fmla="*/ 2545492 h 3628383"/>
                    <a:gd name="connsiteX35" fmla="*/ 557465 w 5138990"/>
                    <a:gd name="connsiteY35" fmla="*/ 2496065 h 3628383"/>
                    <a:gd name="connsiteX36" fmla="*/ 532752 w 5138990"/>
                    <a:gd name="connsiteY36" fmla="*/ 2421924 h 3628383"/>
                    <a:gd name="connsiteX37" fmla="*/ 508038 w 5138990"/>
                    <a:gd name="connsiteY37" fmla="*/ 2335427 h 3628383"/>
                    <a:gd name="connsiteX38" fmla="*/ 495682 w 5138990"/>
                    <a:gd name="connsiteY38" fmla="*/ 2248930 h 3628383"/>
                    <a:gd name="connsiteX39" fmla="*/ 483325 w 5138990"/>
                    <a:gd name="connsiteY39" fmla="*/ 2187146 h 3628383"/>
                    <a:gd name="connsiteX40" fmla="*/ 495682 w 5138990"/>
                    <a:gd name="connsiteY40" fmla="*/ 1841157 h 3628383"/>
                    <a:gd name="connsiteX41" fmla="*/ 532752 w 5138990"/>
                    <a:gd name="connsiteY41" fmla="*/ 1729946 h 3628383"/>
                    <a:gd name="connsiteX42" fmla="*/ 569822 w 5138990"/>
                    <a:gd name="connsiteY42" fmla="*/ 1643449 h 3628383"/>
                    <a:gd name="connsiteX43" fmla="*/ 631606 w 5138990"/>
                    <a:gd name="connsiteY43" fmla="*/ 1519881 h 3628383"/>
                    <a:gd name="connsiteX44" fmla="*/ 656319 w 5138990"/>
                    <a:gd name="connsiteY44" fmla="*/ 1482811 h 3628383"/>
                    <a:gd name="connsiteX45" fmla="*/ 681033 w 5138990"/>
                    <a:gd name="connsiteY45" fmla="*/ 1445741 h 3628383"/>
                    <a:gd name="connsiteX46" fmla="*/ 693390 w 5138990"/>
                    <a:gd name="connsiteY46" fmla="*/ 1396314 h 3628383"/>
                    <a:gd name="connsiteX47" fmla="*/ 730460 w 5138990"/>
                    <a:gd name="connsiteY47" fmla="*/ 1359243 h 3628383"/>
                    <a:gd name="connsiteX48" fmla="*/ 755174 w 5138990"/>
                    <a:gd name="connsiteY48" fmla="*/ 1322173 h 3628383"/>
                    <a:gd name="connsiteX49" fmla="*/ 767530 w 5138990"/>
                    <a:gd name="connsiteY49" fmla="*/ 1272746 h 3628383"/>
                    <a:gd name="connsiteX50" fmla="*/ 841671 w 5138990"/>
                    <a:gd name="connsiteY50" fmla="*/ 1223319 h 3628383"/>
                    <a:gd name="connsiteX51" fmla="*/ 878741 w 5138990"/>
                    <a:gd name="connsiteY51" fmla="*/ 1198605 h 3628383"/>
                    <a:gd name="connsiteX52" fmla="*/ 952882 w 5138990"/>
                    <a:gd name="connsiteY52" fmla="*/ 1173892 h 3628383"/>
                    <a:gd name="connsiteX53" fmla="*/ 989952 w 5138990"/>
                    <a:gd name="connsiteY53" fmla="*/ 1149178 h 3628383"/>
                    <a:gd name="connsiteX54" fmla="*/ 1014665 w 5138990"/>
                    <a:gd name="connsiteY54" fmla="*/ 1112108 h 3628383"/>
                    <a:gd name="connsiteX55" fmla="*/ 1088806 w 5138990"/>
                    <a:gd name="connsiteY55" fmla="*/ 1087395 h 3628383"/>
                    <a:gd name="connsiteX56" fmla="*/ 1162946 w 5138990"/>
                    <a:gd name="connsiteY56" fmla="*/ 1025611 h 3628383"/>
                    <a:gd name="connsiteX57" fmla="*/ 1200017 w 5138990"/>
                    <a:gd name="connsiteY57" fmla="*/ 1000897 h 3628383"/>
                    <a:gd name="connsiteX58" fmla="*/ 1261801 w 5138990"/>
                    <a:gd name="connsiteY58" fmla="*/ 914400 h 3628383"/>
                    <a:gd name="connsiteX59" fmla="*/ 1298871 w 5138990"/>
                    <a:gd name="connsiteY59" fmla="*/ 840259 h 3628383"/>
                    <a:gd name="connsiteX60" fmla="*/ 1360655 w 5138990"/>
                    <a:gd name="connsiteY60" fmla="*/ 753762 h 3628383"/>
                    <a:gd name="connsiteX61" fmla="*/ 1410082 w 5138990"/>
                    <a:gd name="connsiteY61" fmla="*/ 679622 h 3628383"/>
                    <a:gd name="connsiteX62" fmla="*/ 1459509 w 5138990"/>
                    <a:gd name="connsiteY62" fmla="*/ 605481 h 3628383"/>
                    <a:gd name="connsiteX63" fmla="*/ 1508936 w 5138990"/>
                    <a:gd name="connsiteY63" fmla="*/ 531341 h 3628383"/>
                    <a:gd name="connsiteX64" fmla="*/ 1558363 w 5138990"/>
                    <a:gd name="connsiteY64" fmla="*/ 481914 h 3628383"/>
                    <a:gd name="connsiteX65" fmla="*/ 1607790 w 5138990"/>
                    <a:gd name="connsiteY65" fmla="*/ 420130 h 3628383"/>
                    <a:gd name="connsiteX66" fmla="*/ 1657217 w 5138990"/>
                    <a:gd name="connsiteY66" fmla="*/ 333632 h 3628383"/>
                    <a:gd name="connsiteX67" fmla="*/ 1743714 w 5138990"/>
                    <a:gd name="connsiteY67" fmla="*/ 247135 h 3628383"/>
                    <a:gd name="connsiteX68" fmla="*/ 1817855 w 5138990"/>
                    <a:gd name="connsiteY68" fmla="*/ 197708 h 3628383"/>
                    <a:gd name="connsiteX69" fmla="*/ 1891995 w 5138990"/>
                    <a:gd name="connsiteY69" fmla="*/ 172995 h 3628383"/>
                    <a:gd name="connsiteX70" fmla="*/ 1966136 w 5138990"/>
                    <a:gd name="connsiteY70" fmla="*/ 135924 h 3628383"/>
                    <a:gd name="connsiteX71" fmla="*/ 2052633 w 5138990"/>
                    <a:gd name="connsiteY71" fmla="*/ 98854 h 3628383"/>
                    <a:gd name="connsiteX72" fmla="*/ 2139130 w 5138990"/>
                    <a:gd name="connsiteY72" fmla="*/ 61784 h 3628383"/>
                    <a:gd name="connsiteX73" fmla="*/ 2213271 w 5138990"/>
                    <a:gd name="connsiteY73" fmla="*/ 37070 h 3628383"/>
                    <a:gd name="connsiteX74" fmla="*/ 2250341 w 5138990"/>
                    <a:gd name="connsiteY74" fmla="*/ 24714 h 3628383"/>
                    <a:gd name="connsiteX75" fmla="*/ 2361552 w 5138990"/>
                    <a:gd name="connsiteY75" fmla="*/ 12357 h 3628383"/>
                    <a:gd name="connsiteX76" fmla="*/ 2398622 w 5138990"/>
                    <a:gd name="connsiteY76" fmla="*/ 0 h 3628383"/>
                    <a:gd name="connsiteX77" fmla="*/ 2741650 w 5138990"/>
                    <a:gd name="connsiteY77" fmla="*/ 81864 h 3628383"/>
                    <a:gd name="connsiteX78" fmla="*/ 2977458 w 5138990"/>
                    <a:gd name="connsiteY78" fmla="*/ 154073 h 3628383"/>
                    <a:gd name="connsiteX79" fmla="*/ 3171434 w 5138990"/>
                    <a:gd name="connsiteY79" fmla="*/ 279572 h 3628383"/>
                    <a:gd name="connsiteX80" fmla="*/ 3472630 w 5138990"/>
                    <a:gd name="connsiteY80" fmla="*/ 528637 h 3628383"/>
                    <a:gd name="connsiteX81" fmla="*/ 3782451 w 5138990"/>
                    <a:gd name="connsiteY81" fmla="*/ 849784 h 3628383"/>
                    <a:gd name="connsiteX82" fmla="*/ 4128568 w 5138990"/>
                    <a:gd name="connsiteY82" fmla="*/ 939114 h 3628383"/>
                    <a:gd name="connsiteX83" fmla="*/ 4268225 w 5138990"/>
                    <a:gd name="connsiteY83" fmla="*/ 1019947 h 3628383"/>
                    <a:gd name="connsiteX84" fmla="*/ 4375703 w 5138990"/>
                    <a:gd name="connsiteY84" fmla="*/ 1123563 h 3628383"/>
                    <a:gd name="connsiteX85" fmla="*/ 4462201 w 5138990"/>
                    <a:gd name="connsiteY85" fmla="*/ 1223319 h 3628383"/>
                    <a:gd name="connsiteX86" fmla="*/ 4536341 w 5138990"/>
                    <a:gd name="connsiteY86" fmla="*/ 1359243 h 3628383"/>
                    <a:gd name="connsiteX87" fmla="*/ 4659909 w 5138990"/>
                    <a:gd name="connsiteY87" fmla="*/ 1627230 h 3628383"/>
                    <a:gd name="connsiteX88" fmla="*/ 4711138 w 5138990"/>
                    <a:gd name="connsiteY88" fmla="*/ 1892386 h 3628383"/>
                    <a:gd name="connsiteX89" fmla="*/ 4732119 w 5138990"/>
                    <a:gd name="connsiteY89" fmla="*/ 2165779 h 3628383"/>
                    <a:gd name="connsiteX90" fmla="*/ 4677929 w 5138990"/>
                    <a:gd name="connsiteY90" fmla="*/ 2456034 h 3628383"/>
                    <a:gd name="connsiteX91" fmla="*/ 4577144 w 5138990"/>
                    <a:gd name="connsiteY91" fmla="*/ 2739339 h 3628383"/>
                    <a:gd name="connsiteX92" fmla="*/ 4382139 w 5138990"/>
                    <a:gd name="connsiteY92" fmla="*/ 3148141 h 3628383"/>
                    <a:gd name="connsiteX93" fmla="*/ 4699811 w 5138990"/>
                    <a:gd name="connsiteY93" fmla="*/ 3156765 h 3628383"/>
                    <a:gd name="connsiteX94" fmla="*/ 4838567 w 5138990"/>
                    <a:gd name="connsiteY94" fmla="*/ 3159597 h 3628383"/>
                    <a:gd name="connsiteX95" fmla="*/ 4941282 w 5138990"/>
                    <a:gd name="connsiteY95" fmla="*/ 3170023 h 3628383"/>
                    <a:gd name="connsiteX96" fmla="*/ 5092395 w 5138990"/>
                    <a:gd name="connsiteY96" fmla="*/ 3237470 h 3628383"/>
                    <a:gd name="connsiteX97" fmla="*/ 5138990 w 5138990"/>
                    <a:gd name="connsiteY97" fmla="*/ 3320235 h 3628383"/>
                    <a:gd name="connsiteX98" fmla="*/ 5067682 w 5138990"/>
                    <a:gd name="connsiteY98" fmla="*/ 3348681 h 3628383"/>
                    <a:gd name="connsiteX99" fmla="*/ 4968699 w 5138990"/>
                    <a:gd name="connsiteY99" fmla="*/ 3337225 h 3628383"/>
                    <a:gd name="connsiteX100" fmla="*/ 4746278 w 5138990"/>
                    <a:gd name="connsiteY100" fmla="*/ 3344691 h 3628383"/>
                    <a:gd name="connsiteX101" fmla="*/ 4418952 w 5138990"/>
                    <a:gd name="connsiteY101" fmla="*/ 3370435 h 3628383"/>
                    <a:gd name="connsiteX102" fmla="*/ 4233343 w 5138990"/>
                    <a:gd name="connsiteY102" fmla="*/ 3376355 h 3628383"/>
                    <a:gd name="connsiteX103" fmla="*/ 4054428 w 5138990"/>
                    <a:gd name="connsiteY103" fmla="*/ 3299254 h 3628383"/>
                    <a:gd name="connsiteX104" fmla="*/ 4029714 w 5138990"/>
                    <a:gd name="connsiteY104" fmla="*/ 3336324 h 3628383"/>
                    <a:gd name="connsiteX105" fmla="*/ 3955574 w 5138990"/>
                    <a:gd name="connsiteY105" fmla="*/ 3398108 h 3628383"/>
                    <a:gd name="connsiteX106" fmla="*/ 3918503 w 5138990"/>
                    <a:gd name="connsiteY106" fmla="*/ 3410465 h 3628383"/>
                    <a:gd name="connsiteX107" fmla="*/ 3893790 w 5138990"/>
                    <a:gd name="connsiteY107" fmla="*/ 3447535 h 3628383"/>
                    <a:gd name="connsiteX108" fmla="*/ 3936523 w 5138990"/>
                    <a:gd name="connsiteY108" fmla="*/ 3555014 h 3628383"/>
                    <a:gd name="connsiteX109" fmla="*/ 3771767 w 5138990"/>
                    <a:gd name="connsiteY109" fmla="*/ 3588221 h 3628383"/>
                    <a:gd name="connsiteX110" fmla="*/ 3602248 w 5138990"/>
                    <a:gd name="connsiteY110" fmla="*/ 3567114 h 3628383"/>
                    <a:gd name="connsiteX111" fmla="*/ 3441224 w 5138990"/>
                    <a:gd name="connsiteY111" fmla="*/ 3612935 h 3628383"/>
                    <a:gd name="connsiteX112" fmla="*/ 3380469 w 5138990"/>
                    <a:gd name="connsiteY112" fmla="*/ 3568142 h 3628383"/>
                    <a:gd name="connsiteX113" fmla="*/ 3214168 w 5138990"/>
                    <a:gd name="connsiteY113" fmla="*/ 3595816 h 3628383"/>
                    <a:gd name="connsiteX114" fmla="*/ 3177098 w 5138990"/>
                    <a:gd name="connsiteY114" fmla="*/ 3571103 h 3628383"/>
                    <a:gd name="connsiteX115" fmla="*/ 3164741 w 5138990"/>
                    <a:gd name="connsiteY115" fmla="*/ 3534032 h 3628383"/>
                    <a:gd name="connsiteX116" fmla="*/ 3226525 w 5138990"/>
                    <a:gd name="connsiteY116" fmla="*/ 3459892 h 3628383"/>
                    <a:gd name="connsiteX0" fmla="*/ 3226525 w 5138990"/>
                    <a:gd name="connsiteY0" fmla="*/ 3459892 h 3628383"/>
                    <a:gd name="connsiteX1" fmla="*/ 1743714 w 5138990"/>
                    <a:gd name="connsiteY1" fmla="*/ 3472249 h 3628383"/>
                    <a:gd name="connsiteX2" fmla="*/ 1756071 w 5138990"/>
                    <a:gd name="connsiteY2" fmla="*/ 3521676 h 3628383"/>
                    <a:gd name="connsiteX3" fmla="*/ 1768428 w 5138990"/>
                    <a:gd name="connsiteY3" fmla="*/ 3558746 h 3628383"/>
                    <a:gd name="connsiteX4" fmla="*/ 1743714 w 5138990"/>
                    <a:gd name="connsiteY4" fmla="*/ 3608173 h 3628383"/>
                    <a:gd name="connsiteX5" fmla="*/ 1563769 w 5138990"/>
                    <a:gd name="connsiteY5" fmla="*/ 3534805 h 3628383"/>
                    <a:gd name="connsiteX6" fmla="*/ 1526956 w 5138990"/>
                    <a:gd name="connsiteY6" fmla="*/ 3623361 h 3628383"/>
                    <a:gd name="connsiteX7" fmla="*/ 1321010 w 5138990"/>
                    <a:gd name="connsiteY7" fmla="*/ 3553855 h 3628383"/>
                    <a:gd name="connsiteX8" fmla="*/ 1217265 w 5138990"/>
                    <a:gd name="connsiteY8" fmla="*/ 3608173 h 3628383"/>
                    <a:gd name="connsiteX9" fmla="*/ 1135659 w 5138990"/>
                    <a:gd name="connsiteY9" fmla="*/ 3557716 h 3628383"/>
                    <a:gd name="connsiteX10" fmla="*/ 998575 w 5138990"/>
                    <a:gd name="connsiteY10" fmla="*/ 3569171 h 3628383"/>
                    <a:gd name="connsiteX11" fmla="*/ 1010804 w 5138990"/>
                    <a:gd name="connsiteY11" fmla="*/ 3466585 h 3628383"/>
                    <a:gd name="connsiteX12" fmla="*/ 1076449 w 5138990"/>
                    <a:gd name="connsiteY12" fmla="*/ 3422822 h 3628383"/>
                    <a:gd name="connsiteX13" fmla="*/ 977595 w 5138990"/>
                    <a:gd name="connsiteY13" fmla="*/ 3422822 h 3628383"/>
                    <a:gd name="connsiteX14" fmla="*/ 792244 w 5138990"/>
                    <a:gd name="connsiteY14" fmla="*/ 3435178 h 3628383"/>
                    <a:gd name="connsiteX15" fmla="*/ 718103 w 5138990"/>
                    <a:gd name="connsiteY15" fmla="*/ 3459892 h 3628383"/>
                    <a:gd name="connsiteX16" fmla="*/ 681033 w 5138990"/>
                    <a:gd name="connsiteY16" fmla="*/ 3472249 h 3628383"/>
                    <a:gd name="connsiteX17" fmla="*/ 508038 w 5138990"/>
                    <a:gd name="connsiteY17" fmla="*/ 3447535 h 3628383"/>
                    <a:gd name="connsiteX18" fmla="*/ 446255 w 5138990"/>
                    <a:gd name="connsiteY18" fmla="*/ 3435178 h 3628383"/>
                    <a:gd name="connsiteX19" fmla="*/ 75552 w 5138990"/>
                    <a:gd name="connsiteY19" fmla="*/ 3422822 h 3628383"/>
                    <a:gd name="connsiteX20" fmla="*/ 50838 w 5138990"/>
                    <a:gd name="connsiteY20" fmla="*/ 3299254 h 3628383"/>
                    <a:gd name="connsiteX21" fmla="*/ 112622 w 5138990"/>
                    <a:gd name="connsiteY21" fmla="*/ 3286897 h 3628383"/>
                    <a:gd name="connsiteX22" fmla="*/ 236190 w 5138990"/>
                    <a:gd name="connsiteY22" fmla="*/ 3249827 h 3628383"/>
                    <a:gd name="connsiteX23" fmla="*/ 273260 w 5138990"/>
                    <a:gd name="connsiteY23" fmla="*/ 3225114 h 3628383"/>
                    <a:gd name="connsiteX24" fmla="*/ 285617 w 5138990"/>
                    <a:gd name="connsiteY24" fmla="*/ 3188043 h 3628383"/>
                    <a:gd name="connsiteX25" fmla="*/ 322687 w 5138990"/>
                    <a:gd name="connsiteY25" fmla="*/ 3175686 h 3628383"/>
                    <a:gd name="connsiteX26" fmla="*/ 372114 w 5138990"/>
                    <a:gd name="connsiteY26" fmla="*/ 3150973 h 3628383"/>
                    <a:gd name="connsiteX27" fmla="*/ 804601 w 5138990"/>
                    <a:gd name="connsiteY27" fmla="*/ 3138616 h 3628383"/>
                    <a:gd name="connsiteX28" fmla="*/ 804601 w 5138990"/>
                    <a:gd name="connsiteY28" fmla="*/ 2965622 h 3628383"/>
                    <a:gd name="connsiteX29" fmla="*/ 742817 w 5138990"/>
                    <a:gd name="connsiteY29" fmla="*/ 2891481 h 3628383"/>
                    <a:gd name="connsiteX30" fmla="*/ 718103 w 5138990"/>
                    <a:gd name="connsiteY30" fmla="*/ 2854411 h 3628383"/>
                    <a:gd name="connsiteX31" fmla="*/ 656319 w 5138990"/>
                    <a:gd name="connsiteY31" fmla="*/ 2767914 h 3628383"/>
                    <a:gd name="connsiteX32" fmla="*/ 619249 w 5138990"/>
                    <a:gd name="connsiteY32" fmla="*/ 2669059 h 3628383"/>
                    <a:gd name="connsiteX33" fmla="*/ 594536 w 5138990"/>
                    <a:gd name="connsiteY33" fmla="*/ 2582562 h 3628383"/>
                    <a:gd name="connsiteX34" fmla="*/ 569822 w 5138990"/>
                    <a:gd name="connsiteY34" fmla="*/ 2545492 h 3628383"/>
                    <a:gd name="connsiteX35" fmla="*/ 557465 w 5138990"/>
                    <a:gd name="connsiteY35" fmla="*/ 2496065 h 3628383"/>
                    <a:gd name="connsiteX36" fmla="*/ 532752 w 5138990"/>
                    <a:gd name="connsiteY36" fmla="*/ 2421924 h 3628383"/>
                    <a:gd name="connsiteX37" fmla="*/ 508038 w 5138990"/>
                    <a:gd name="connsiteY37" fmla="*/ 2335427 h 3628383"/>
                    <a:gd name="connsiteX38" fmla="*/ 495682 w 5138990"/>
                    <a:gd name="connsiteY38" fmla="*/ 2248930 h 3628383"/>
                    <a:gd name="connsiteX39" fmla="*/ 483325 w 5138990"/>
                    <a:gd name="connsiteY39" fmla="*/ 2187146 h 3628383"/>
                    <a:gd name="connsiteX40" fmla="*/ 495682 w 5138990"/>
                    <a:gd name="connsiteY40" fmla="*/ 1841157 h 3628383"/>
                    <a:gd name="connsiteX41" fmla="*/ 532752 w 5138990"/>
                    <a:gd name="connsiteY41" fmla="*/ 1729946 h 3628383"/>
                    <a:gd name="connsiteX42" fmla="*/ 569822 w 5138990"/>
                    <a:gd name="connsiteY42" fmla="*/ 1643449 h 3628383"/>
                    <a:gd name="connsiteX43" fmla="*/ 631606 w 5138990"/>
                    <a:gd name="connsiteY43" fmla="*/ 1519881 h 3628383"/>
                    <a:gd name="connsiteX44" fmla="*/ 656319 w 5138990"/>
                    <a:gd name="connsiteY44" fmla="*/ 1482811 h 3628383"/>
                    <a:gd name="connsiteX45" fmla="*/ 681033 w 5138990"/>
                    <a:gd name="connsiteY45" fmla="*/ 1445741 h 3628383"/>
                    <a:gd name="connsiteX46" fmla="*/ 693390 w 5138990"/>
                    <a:gd name="connsiteY46" fmla="*/ 1396314 h 3628383"/>
                    <a:gd name="connsiteX47" fmla="*/ 730460 w 5138990"/>
                    <a:gd name="connsiteY47" fmla="*/ 1359243 h 3628383"/>
                    <a:gd name="connsiteX48" fmla="*/ 755174 w 5138990"/>
                    <a:gd name="connsiteY48" fmla="*/ 1322173 h 3628383"/>
                    <a:gd name="connsiteX49" fmla="*/ 767530 w 5138990"/>
                    <a:gd name="connsiteY49" fmla="*/ 1272746 h 3628383"/>
                    <a:gd name="connsiteX50" fmla="*/ 841671 w 5138990"/>
                    <a:gd name="connsiteY50" fmla="*/ 1223319 h 3628383"/>
                    <a:gd name="connsiteX51" fmla="*/ 878741 w 5138990"/>
                    <a:gd name="connsiteY51" fmla="*/ 1198605 h 3628383"/>
                    <a:gd name="connsiteX52" fmla="*/ 952882 w 5138990"/>
                    <a:gd name="connsiteY52" fmla="*/ 1173892 h 3628383"/>
                    <a:gd name="connsiteX53" fmla="*/ 989952 w 5138990"/>
                    <a:gd name="connsiteY53" fmla="*/ 1149178 h 3628383"/>
                    <a:gd name="connsiteX54" fmla="*/ 1014665 w 5138990"/>
                    <a:gd name="connsiteY54" fmla="*/ 1112108 h 3628383"/>
                    <a:gd name="connsiteX55" fmla="*/ 1088806 w 5138990"/>
                    <a:gd name="connsiteY55" fmla="*/ 1087395 h 3628383"/>
                    <a:gd name="connsiteX56" fmla="*/ 1162946 w 5138990"/>
                    <a:gd name="connsiteY56" fmla="*/ 1025611 h 3628383"/>
                    <a:gd name="connsiteX57" fmla="*/ 1200017 w 5138990"/>
                    <a:gd name="connsiteY57" fmla="*/ 1000897 h 3628383"/>
                    <a:gd name="connsiteX58" fmla="*/ 1261801 w 5138990"/>
                    <a:gd name="connsiteY58" fmla="*/ 914400 h 3628383"/>
                    <a:gd name="connsiteX59" fmla="*/ 1298871 w 5138990"/>
                    <a:gd name="connsiteY59" fmla="*/ 840259 h 3628383"/>
                    <a:gd name="connsiteX60" fmla="*/ 1360655 w 5138990"/>
                    <a:gd name="connsiteY60" fmla="*/ 753762 h 3628383"/>
                    <a:gd name="connsiteX61" fmla="*/ 1410082 w 5138990"/>
                    <a:gd name="connsiteY61" fmla="*/ 679622 h 3628383"/>
                    <a:gd name="connsiteX62" fmla="*/ 1459509 w 5138990"/>
                    <a:gd name="connsiteY62" fmla="*/ 605481 h 3628383"/>
                    <a:gd name="connsiteX63" fmla="*/ 1508936 w 5138990"/>
                    <a:gd name="connsiteY63" fmla="*/ 531341 h 3628383"/>
                    <a:gd name="connsiteX64" fmla="*/ 1558363 w 5138990"/>
                    <a:gd name="connsiteY64" fmla="*/ 481914 h 3628383"/>
                    <a:gd name="connsiteX65" fmla="*/ 1607790 w 5138990"/>
                    <a:gd name="connsiteY65" fmla="*/ 420130 h 3628383"/>
                    <a:gd name="connsiteX66" fmla="*/ 1657217 w 5138990"/>
                    <a:gd name="connsiteY66" fmla="*/ 333632 h 3628383"/>
                    <a:gd name="connsiteX67" fmla="*/ 1743714 w 5138990"/>
                    <a:gd name="connsiteY67" fmla="*/ 247135 h 3628383"/>
                    <a:gd name="connsiteX68" fmla="*/ 1817855 w 5138990"/>
                    <a:gd name="connsiteY68" fmla="*/ 197708 h 3628383"/>
                    <a:gd name="connsiteX69" fmla="*/ 1891995 w 5138990"/>
                    <a:gd name="connsiteY69" fmla="*/ 172995 h 3628383"/>
                    <a:gd name="connsiteX70" fmla="*/ 1966136 w 5138990"/>
                    <a:gd name="connsiteY70" fmla="*/ 135924 h 3628383"/>
                    <a:gd name="connsiteX71" fmla="*/ 2052633 w 5138990"/>
                    <a:gd name="connsiteY71" fmla="*/ 98854 h 3628383"/>
                    <a:gd name="connsiteX72" fmla="*/ 2139130 w 5138990"/>
                    <a:gd name="connsiteY72" fmla="*/ 61784 h 3628383"/>
                    <a:gd name="connsiteX73" fmla="*/ 2213271 w 5138990"/>
                    <a:gd name="connsiteY73" fmla="*/ 37070 h 3628383"/>
                    <a:gd name="connsiteX74" fmla="*/ 2250341 w 5138990"/>
                    <a:gd name="connsiteY74" fmla="*/ 24714 h 3628383"/>
                    <a:gd name="connsiteX75" fmla="*/ 2361552 w 5138990"/>
                    <a:gd name="connsiteY75" fmla="*/ 12357 h 3628383"/>
                    <a:gd name="connsiteX76" fmla="*/ 2398622 w 5138990"/>
                    <a:gd name="connsiteY76" fmla="*/ 0 h 3628383"/>
                    <a:gd name="connsiteX77" fmla="*/ 2741650 w 5138990"/>
                    <a:gd name="connsiteY77" fmla="*/ 81864 h 3628383"/>
                    <a:gd name="connsiteX78" fmla="*/ 3171434 w 5138990"/>
                    <a:gd name="connsiteY78" fmla="*/ 279572 h 3628383"/>
                    <a:gd name="connsiteX79" fmla="*/ 3472630 w 5138990"/>
                    <a:gd name="connsiteY79" fmla="*/ 528637 h 3628383"/>
                    <a:gd name="connsiteX80" fmla="*/ 3782451 w 5138990"/>
                    <a:gd name="connsiteY80" fmla="*/ 849784 h 3628383"/>
                    <a:gd name="connsiteX81" fmla="*/ 4128568 w 5138990"/>
                    <a:gd name="connsiteY81" fmla="*/ 939114 h 3628383"/>
                    <a:gd name="connsiteX82" fmla="*/ 4268225 w 5138990"/>
                    <a:gd name="connsiteY82" fmla="*/ 1019947 h 3628383"/>
                    <a:gd name="connsiteX83" fmla="*/ 4375703 w 5138990"/>
                    <a:gd name="connsiteY83" fmla="*/ 1123563 h 3628383"/>
                    <a:gd name="connsiteX84" fmla="*/ 4462201 w 5138990"/>
                    <a:gd name="connsiteY84" fmla="*/ 1223319 h 3628383"/>
                    <a:gd name="connsiteX85" fmla="*/ 4536341 w 5138990"/>
                    <a:gd name="connsiteY85" fmla="*/ 1359243 h 3628383"/>
                    <a:gd name="connsiteX86" fmla="*/ 4659909 w 5138990"/>
                    <a:gd name="connsiteY86" fmla="*/ 1627230 h 3628383"/>
                    <a:gd name="connsiteX87" fmla="*/ 4711138 w 5138990"/>
                    <a:gd name="connsiteY87" fmla="*/ 1892386 h 3628383"/>
                    <a:gd name="connsiteX88" fmla="*/ 4732119 w 5138990"/>
                    <a:gd name="connsiteY88" fmla="*/ 2165779 h 3628383"/>
                    <a:gd name="connsiteX89" fmla="*/ 4677929 w 5138990"/>
                    <a:gd name="connsiteY89" fmla="*/ 2456034 h 3628383"/>
                    <a:gd name="connsiteX90" fmla="*/ 4577144 w 5138990"/>
                    <a:gd name="connsiteY90" fmla="*/ 2739339 h 3628383"/>
                    <a:gd name="connsiteX91" fmla="*/ 4382139 w 5138990"/>
                    <a:gd name="connsiteY91" fmla="*/ 3148141 h 3628383"/>
                    <a:gd name="connsiteX92" fmla="*/ 4699811 w 5138990"/>
                    <a:gd name="connsiteY92" fmla="*/ 3156765 h 3628383"/>
                    <a:gd name="connsiteX93" fmla="*/ 4838567 w 5138990"/>
                    <a:gd name="connsiteY93" fmla="*/ 3159597 h 3628383"/>
                    <a:gd name="connsiteX94" fmla="*/ 4941282 w 5138990"/>
                    <a:gd name="connsiteY94" fmla="*/ 3170023 h 3628383"/>
                    <a:gd name="connsiteX95" fmla="*/ 5092395 w 5138990"/>
                    <a:gd name="connsiteY95" fmla="*/ 3237470 h 3628383"/>
                    <a:gd name="connsiteX96" fmla="*/ 5138990 w 5138990"/>
                    <a:gd name="connsiteY96" fmla="*/ 3320235 h 3628383"/>
                    <a:gd name="connsiteX97" fmla="*/ 5067682 w 5138990"/>
                    <a:gd name="connsiteY97" fmla="*/ 3348681 h 3628383"/>
                    <a:gd name="connsiteX98" fmla="*/ 4968699 w 5138990"/>
                    <a:gd name="connsiteY98" fmla="*/ 3337225 h 3628383"/>
                    <a:gd name="connsiteX99" fmla="*/ 4746278 w 5138990"/>
                    <a:gd name="connsiteY99" fmla="*/ 3344691 h 3628383"/>
                    <a:gd name="connsiteX100" fmla="*/ 4418952 w 5138990"/>
                    <a:gd name="connsiteY100" fmla="*/ 3370435 h 3628383"/>
                    <a:gd name="connsiteX101" fmla="*/ 4233343 w 5138990"/>
                    <a:gd name="connsiteY101" fmla="*/ 3376355 h 3628383"/>
                    <a:gd name="connsiteX102" fmla="*/ 4054428 w 5138990"/>
                    <a:gd name="connsiteY102" fmla="*/ 3299254 h 3628383"/>
                    <a:gd name="connsiteX103" fmla="*/ 4029714 w 5138990"/>
                    <a:gd name="connsiteY103" fmla="*/ 3336324 h 3628383"/>
                    <a:gd name="connsiteX104" fmla="*/ 3955574 w 5138990"/>
                    <a:gd name="connsiteY104" fmla="*/ 3398108 h 3628383"/>
                    <a:gd name="connsiteX105" fmla="*/ 3918503 w 5138990"/>
                    <a:gd name="connsiteY105" fmla="*/ 3410465 h 3628383"/>
                    <a:gd name="connsiteX106" fmla="*/ 3893790 w 5138990"/>
                    <a:gd name="connsiteY106" fmla="*/ 3447535 h 3628383"/>
                    <a:gd name="connsiteX107" fmla="*/ 3936523 w 5138990"/>
                    <a:gd name="connsiteY107" fmla="*/ 3555014 h 3628383"/>
                    <a:gd name="connsiteX108" fmla="*/ 3771767 w 5138990"/>
                    <a:gd name="connsiteY108" fmla="*/ 3588221 h 3628383"/>
                    <a:gd name="connsiteX109" fmla="*/ 3602248 w 5138990"/>
                    <a:gd name="connsiteY109" fmla="*/ 3567114 h 3628383"/>
                    <a:gd name="connsiteX110" fmla="*/ 3441224 w 5138990"/>
                    <a:gd name="connsiteY110" fmla="*/ 3612935 h 3628383"/>
                    <a:gd name="connsiteX111" fmla="*/ 3380469 w 5138990"/>
                    <a:gd name="connsiteY111" fmla="*/ 3568142 h 3628383"/>
                    <a:gd name="connsiteX112" fmla="*/ 3214168 w 5138990"/>
                    <a:gd name="connsiteY112" fmla="*/ 3595816 h 3628383"/>
                    <a:gd name="connsiteX113" fmla="*/ 3177098 w 5138990"/>
                    <a:gd name="connsiteY113" fmla="*/ 3571103 h 3628383"/>
                    <a:gd name="connsiteX114" fmla="*/ 3164741 w 5138990"/>
                    <a:gd name="connsiteY114" fmla="*/ 3534032 h 3628383"/>
                    <a:gd name="connsiteX115" fmla="*/ 3226525 w 5138990"/>
                    <a:gd name="connsiteY115" fmla="*/ 3459892 h 3628383"/>
                    <a:gd name="connsiteX0" fmla="*/ 3226525 w 5138990"/>
                    <a:gd name="connsiteY0" fmla="*/ 3451654 h 3620145"/>
                    <a:gd name="connsiteX1" fmla="*/ 1743714 w 5138990"/>
                    <a:gd name="connsiteY1" fmla="*/ 3464011 h 3620145"/>
                    <a:gd name="connsiteX2" fmla="*/ 1756071 w 5138990"/>
                    <a:gd name="connsiteY2" fmla="*/ 3513438 h 3620145"/>
                    <a:gd name="connsiteX3" fmla="*/ 1768428 w 5138990"/>
                    <a:gd name="connsiteY3" fmla="*/ 3550508 h 3620145"/>
                    <a:gd name="connsiteX4" fmla="*/ 1743714 w 5138990"/>
                    <a:gd name="connsiteY4" fmla="*/ 3599935 h 3620145"/>
                    <a:gd name="connsiteX5" fmla="*/ 1563769 w 5138990"/>
                    <a:gd name="connsiteY5" fmla="*/ 3526567 h 3620145"/>
                    <a:gd name="connsiteX6" fmla="*/ 1526956 w 5138990"/>
                    <a:gd name="connsiteY6" fmla="*/ 3615123 h 3620145"/>
                    <a:gd name="connsiteX7" fmla="*/ 1321010 w 5138990"/>
                    <a:gd name="connsiteY7" fmla="*/ 3545617 h 3620145"/>
                    <a:gd name="connsiteX8" fmla="*/ 1217265 w 5138990"/>
                    <a:gd name="connsiteY8" fmla="*/ 3599935 h 3620145"/>
                    <a:gd name="connsiteX9" fmla="*/ 1135659 w 5138990"/>
                    <a:gd name="connsiteY9" fmla="*/ 3549478 h 3620145"/>
                    <a:gd name="connsiteX10" fmla="*/ 998575 w 5138990"/>
                    <a:gd name="connsiteY10" fmla="*/ 3560933 h 3620145"/>
                    <a:gd name="connsiteX11" fmla="*/ 1010804 w 5138990"/>
                    <a:gd name="connsiteY11" fmla="*/ 3458347 h 3620145"/>
                    <a:gd name="connsiteX12" fmla="*/ 1076449 w 5138990"/>
                    <a:gd name="connsiteY12" fmla="*/ 3414584 h 3620145"/>
                    <a:gd name="connsiteX13" fmla="*/ 977595 w 5138990"/>
                    <a:gd name="connsiteY13" fmla="*/ 3414584 h 3620145"/>
                    <a:gd name="connsiteX14" fmla="*/ 792244 w 5138990"/>
                    <a:gd name="connsiteY14" fmla="*/ 3426940 h 3620145"/>
                    <a:gd name="connsiteX15" fmla="*/ 718103 w 5138990"/>
                    <a:gd name="connsiteY15" fmla="*/ 3451654 h 3620145"/>
                    <a:gd name="connsiteX16" fmla="*/ 681033 w 5138990"/>
                    <a:gd name="connsiteY16" fmla="*/ 3464011 h 3620145"/>
                    <a:gd name="connsiteX17" fmla="*/ 508038 w 5138990"/>
                    <a:gd name="connsiteY17" fmla="*/ 3439297 h 3620145"/>
                    <a:gd name="connsiteX18" fmla="*/ 446255 w 5138990"/>
                    <a:gd name="connsiteY18" fmla="*/ 3426940 h 3620145"/>
                    <a:gd name="connsiteX19" fmla="*/ 75552 w 5138990"/>
                    <a:gd name="connsiteY19" fmla="*/ 3414584 h 3620145"/>
                    <a:gd name="connsiteX20" fmla="*/ 50838 w 5138990"/>
                    <a:gd name="connsiteY20" fmla="*/ 3291016 h 3620145"/>
                    <a:gd name="connsiteX21" fmla="*/ 112622 w 5138990"/>
                    <a:gd name="connsiteY21" fmla="*/ 3278659 h 3620145"/>
                    <a:gd name="connsiteX22" fmla="*/ 236190 w 5138990"/>
                    <a:gd name="connsiteY22" fmla="*/ 3241589 h 3620145"/>
                    <a:gd name="connsiteX23" fmla="*/ 273260 w 5138990"/>
                    <a:gd name="connsiteY23" fmla="*/ 3216876 h 3620145"/>
                    <a:gd name="connsiteX24" fmla="*/ 285617 w 5138990"/>
                    <a:gd name="connsiteY24" fmla="*/ 3179805 h 3620145"/>
                    <a:gd name="connsiteX25" fmla="*/ 322687 w 5138990"/>
                    <a:gd name="connsiteY25" fmla="*/ 3167448 h 3620145"/>
                    <a:gd name="connsiteX26" fmla="*/ 372114 w 5138990"/>
                    <a:gd name="connsiteY26" fmla="*/ 3142735 h 3620145"/>
                    <a:gd name="connsiteX27" fmla="*/ 804601 w 5138990"/>
                    <a:gd name="connsiteY27" fmla="*/ 3130378 h 3620145"/>
                    <a:gd name="connsiteX28" fmla="*/ 804601 w 5138990"/>
                    <a:gd name="connsiteY28" fmla="*/ 2957384 h 3620145"/>
                    <a:gd name="connsiteX29" fmla="*/ 742817 w 5138990"/>
                    <a:gd name="connsiteY29" fmla="*/ 2883243 h 3620145"/>
                    <a:gd name="connsiteX30" fmla="*/ 718103 w 5138990"/>
                    <a:gd name="connsiteY30" fmla="*/ 2846173 h 3620145"/>
                    <a:gd name="connsiteX31" fmla="*/ 656319 w 5138990"/>
                    <a:gd name="connsiteY31" fmla="*/ 2759676 h 3620145"/>
                    <a:gd name="connsiteX32" fmla="*/ 619249 w 5138990"/>
                    <a:gd name="connsiteY32" fmla="*/ 2660821 h 3620145"/>
                    <a:gd name="connsiteX33" fmla="*/ 594536 w 5138990"/>
                    <a:gd name="connsiteY33" fmla="*/ 2574324 h 3620145"/>
                    <a:gd name="connsiteX34" fmla="*/ 569822 w 5138990"/>
                    <a:gd name="connsiteY34" fmla="*/ 2537254 h 3620145"/>
                    <a:gd name="connsiteX35" fmla="*/ 557465 w 5138990"/>
                    <a:gd name="connsiteY35" fmla="*/ 2487827 h 3620145"/>
                    <a:gd name="connsiteX36" fmla="*/ 532752 w 5138990"/>
                    <a:gd name="connsiteY36" fmla="*/ 2413686 h 3620145"/>
                    <a:gd name="connsiteX37" fmla="*/ 508038 w 5138990"/>
                    <a:gd name="connsiteY37" fmla="*/ 2327189 h 3620145"/>
                    <a:gd name="connsiteX38" fmla="*/ 495682 w 5138990"/>
                    <a:gd name="connsiteY38" fmla="*/ 2240692 h 3620145"/>
                    <a:gd name="connsiteX39" fmla="*/ 483325 w 5138990"/>
                    <a:gd name="connsiteY39" fmla="*/ 2178908 h 3620145"/>
                    <a:gd name="connsiteX40" fmla="*/ 495682 w 5138990"/>
                    <a:gd name="connsiteY40" fmla="*/ 1832919 h 3620145"/>
                    <a:gd name="connsiteX41" fmla="*/ 532752 w 5138990"/>
                    <a:gd name="connsiteY41" fmla="*/ 1721708 h 3620145"/>
                    <a:gd name="connsiteX42" fmla="*/ 569822 w 5138990"/>
                    <a:gd name="connsiteY42" fmla="*/ 1635211 h 3620145"/>
                    <a:gd name="connsiteX43" fmla="*/ 631606 w 5138990"/>
                    <a:gd name="connsiteY43" fmla="*/ 1511643 h 3620145"/>
                    <a:gd name="connsiteX44" fmla="*/ 656319 w 5138990"/>
                    <a:gd name="connsiteY44" fmla="*/ 1474573 h 3620145"/>
                    <a:gd name="connsiteX45" fmla="*/ 681033 w 5138990"/>
                    <a:gd name="connsiteY45" fmla="*/ 1437503 h 3620145"/>
                    <a:gd name="connsiteX46" fmla="*/ 693390 w 5138990"/>
                    <a:gd name="connsiteY46" fmla="*/ 1388076 h 3620145"/>
                    <a:gd name="connsiteX47" fmla="*/ 730460 w 5138990"/>
                    <a:gd name="connsiteY47" fmla="*/ 1351005 h 3620145"/>
                    <a:gd name="connsiteX48" fmla="*/ 755174 w 5138990"/>
                    <a:gd name="connsiteY48" fmla="*/ 1313935 h 3620145"/>
                    <a:gd name="connsiteX49" fmla="*/ 767530 w 5138990"/>
                    <a:gd name="connsiteY49" fmla="*/ 1264508 h 3620145"/>
                    <a:gd name="connsiteX50" fmla="*/ 841671 w 5138990"/>
                    <a:gd name="connsiteY50" fmla="*/ 1215081 h 3620145"/>
                    <a:gd name="connsiteX51" fmla="*/ 878741 w 5138990"/>
                    <a:gd name="connsiteY51" fmla="*/ 1190367 h 3620145"/>
                    <a:gd name="connsiteX52" fmla="*/ 952882 w 5138990"/>
                    <a:gd name="connsiteY52" fmla="*/ 1165654 h 3620145"/>
                    <a:gd name="connsiteX53" fmla="*/ 989952 w 5138990"/>
                    <a:gd name="connsiteY53" fmla="*/ 1140940 h 3620145"/>
                    <a:gd name="connsiteX54" fmla="*/ 1014665 w 5138990"/>
                    <a:gd name="connsiteY54" fmla="*/ 1103870 h 3620145"/>
                    <a:gd name="connsiteX55" fmla="*/ 1088806 w 5138990"/>
                    <a:gd name="connsiteY55" fmla="*/ 1079157 h 3620145"/>
                    <a:gd name="connsiteX56" fmla="*/ 1162946 w 5138990"/>
                    <a:gd name="connsiteY56" fmla="*/ 1017373 h 3620145"/>
                    <a:gd name="connsiteX57" fmla="*/ 1200017 w 5138990"/>
                    <a:gd name="connsiteY57" fmla="*/ 992659 h 3620145"/>
                    <a:gd name="connsiteX58" fmla="*/ 1261801 w 5138990"/>
                    <a:gd name="connsiteY58" fmla="*/ 906162 h 3620145"/>
                    <a:gd name="connsiteX59" fmla="*/ 1298871 w 5138990"/>
                    <a:gd name="connsiteY59" fmla="*/ 832021 h 3620145"/>
                    <a:gd name="connsiteX60" fmla="*/ 1360655 w 5138990"/>
                    <a:gd name="connsiteY60" fmla="*/ 745524 h 3620145"/>
                    <a:gd name="connsiteX61" fmla="*/ 1410082 w 5138990"/>
                    <a:gd name="connsiteY61" fmla="*/ 671384 h 3620145"/>
                    <a:gd name="connsiteX62" fmla="*/ 1459509 w 5138990"/>
                    <a:gd name="connsiteY62" fmla="*/ 597243 h 3620145"/>
                    <a:gd name="connsiteX63" fmla="*/ 1508936 w 5138990"/>
                    <a:gd name="connsiteY63" fmla="*/ 523103 h 3620145"/>
                    <a:gd name="connsiteX64" fmla="*/ 1558363 w 5138990"/>
                    <a:gd name="connsiteY64" fmla="*/ 473676 h 3620145"/>
                    <a:gd name="connsiteX65" fmla="*/ 1607790 w 5138990"/>
                    <a:gd name="connsiteY65" fmla="*/ 411892 h 3620145"/>
                    <a:gd name="connsiteX66" fmla="*/ 1657217 w 5138990"/>
                    <a:gd name="connsiteY66" fmla="*/ 325394 h 3620145"/>
                    <a:gd name="connsiteX67" fmla="*/ 1743714 w 5138990"/>
                    <a:gd name="connsiteY67" fmla="*/ 238897 h 3620145"/>
                    <a:gd name="connsiteX68" fmla="*/ 1817855 w 5138990"/>
                    <a:gd name="connsiteY68" fmla="*/ 189470 h 3620145"/>
                    <a:gd name="connsiteX69" fmla="*/ 1891995 w 5138990"/>
                    <a:gd name="connsiteY69" fmla="*/ 164757 h 3620145"/>
                    <a:gd name="connsiteX70" fmla="*/ 1966136 w 5138990"/>
                    <a:gd name="connsiteY70" fmla="*/ 127686 h 3620145"/>
                    <a:gd name="connsiteX71" fmla="*/ 2052633 w 5138990"/>
                    <a:gd name="connsiteY71" fmla="*/ 90616 h 3620145"/>
                    <a:gd name="connsiteX72" fmla="*/ 2139130 w 5138990"/>
                    <a:gd name="connsiteY72" fmla="*/ 53546 h 3620145"/>
                    <a:gd name="connsiteX73" fmla="*/ 2213271 w 5138990"/>
                    <a:gd name="connsiteY73" fmla="*/ 28832 h 3620145"/>
                    <a:gd name="connsiteX74" fmla="*/ 2250341 w 5138990"/>
                    <a:gd name="connsiteY74" fmla="*/ 16476 h 3620145"/>
                    <a:gd name="connsiteX75" fmla="*/ 2361552 w 5138990"/>
                    <a:gd name="connsiteY75" fmla="*/ 4119 h 3620145"/>
                    <a:gd name="connsiteX76" fmla="*/ 2274797 w 5138990"/>
                    <a:gd name="connsiteY76" fmla="*/ 67962 h 3620145"/>
                    <a:gd name="connsiteX77" fmla="*/ 2741650 w 5138990"/>
                    <a:gd name="connsiteY77" fmla="*/ 73626 h 3620145"/>
                    <a:gd name="connsiteX78" fmla="*/ 3171434 w 5138990"/>
                    <a:gd name="connsiteY78" fmla="*/ 271334 h 3620145"/>
                    <a:gd name="connsiteX79" fmla="*/ 3472630 w 5138990"/>
                    <a:gd name="connsiteY79" fmla="*/ 520399 h 3620145"/>
                    <a:gd name="connsiteX80" fmla="*/ 3782451 w 5138990"/>
                    <a:gd name="connsiteY80" fmla="*/ 841546 h 3620145"/>
                    <a:gd name="connsiteX81" fmla="*/ 4128568 w 5138990"/>
                    <a:gd name="connsiteY81" fmla="*/ 930876 h 3620145"/>
                    <a:gd name="connsiteX82" fmla="*/ 4268225 w 5138990"/>
                    <a:gd name="connsiteY82" fmla="*/ 1011709 h 3620145"/>
                    <a:gd name="connsiteX83" fmla="*/ 4375703 w 5138990"/>
                    <a:gd name="connsiteY83" fmla="*/ 1115325 h 3620145"/>
                    <a:gd name="connsiteX84" fmla="*/ 4462201 w 5138990"/>
                    <a:gd name="connsiteY84" fmla="*/ 1215081 h 3620145"/>
                    <a:gd name="connsiteX85" fmla="*/ 4536341 w 5138990"/>
                    <a:gd name="connsiteY85" fmla="*/ 1351005 h 3620145"/>
                    <a:gd name="connsiteX86" fmla="*/ 4659909 w 5138990"/>
                    <a:gd name="connsiteY86" fmla="*/ 1618992 h 3620145"/>
                    <a:gd name="connsiteX87" fmla="*/ 4711138 w 5138990"/>
                    <a:gd name="connsiteY87" fmla="*/ 1884148 h 3620145"/>
                    <a:gd name="connsiteX88" fmla="*/ 4732119 w 5138990"/>
                    <a:gd name="connsiteY88" fmla="*/ 2157541 h 3620145"/>
                    <a:gd name="connsiteX89" fmla="*/ 4677929 w 5138990"/>
                    <a:gd name="connsiteY89" fmla="*/ 2447796 h 3620145"/>
                    <a:gd name="connsiteX90" fmla="*/ 4577144 w 5138990"/>
                    <a:gd name="connsiteY90" fmla="*/ 2731101 h 3620145"/>
                    <a:gd name="connsiteX91" fmla="*/ 4382139 w 5138990"/>
                    <a:gd name="connsiteY91" fmla="*/ 3139903 h 3620145"/>
                    <a:gd name="connsiteX92" fmla="*/ 4699811 w 5138990"/>
                    <a:gd name="connsiteY92" fmla="*/ 3148527 h 3620145"/>
                    <a:gd name="connsiteX93" fmla="*/ 4838567 w 5138990"/>
                    <a:gd name="connsiteY93" fmla="*/ 3151359 h 3620145"/>
                    <a:gd name="connsiteX94" fmla="*/ 4941282 w 5138990"/>
                    <a:gd name="connsiteY94" fmla="*/ 3161785 h 3620145"/>
                    <a:gd name="connsiteX95" fmla="*/ 5092395 w 5138990"/>
                    <a:gd name="connsiteY95" fmla="*/ 3229232 h 3620145"/>
                    <a:gd name="connsiteX96" fmla="*/ 5138990 w 5138990"/>
                    <a:gd name="connsiteY96" fmla="*/ 3311997 h 3620145"/>
                    <a:gd name="connsiteX97" fmla="*/ 5067682 w 5138990"/>
                    <a:gd name="connsiteY97" fmla="*/ 3340443 h 3620145"/>
                    <a:gd name="connsiteX98" fmla="*/ 4968699 w 5138990"/>
                    <a:gd name="connsiteY98" fmla="*/ 3328987 h 3620145"/>
                    <a:gd name="connsiteX99" fmla="*/ 4746278 w 5138990"/>
                    <a:gd name="connsiteY99" fmla="*/ 3336453 h 3620145"/>
                    <a:gd name="connsiteX100" fmla="*/ 4418952 w 5138990"/>
                    <a:gd name="connsiteY100" fmla="*/ 3362197 h 3620145"/>
                    <a:gd name="connsiteX101" fmla="*/ 4233343 w 5138990"/>
                    <a:gd name="connsiteY101" fmla="*/ 3368117 h 3620145"/>
                    <a:gd name="connsiteX102" fmla="*/ 4054428 w 5138990"/>
                    <a:gd name="connsiteY102" fmla="*/ 3291016 h 3620145"/>
                    <a:gd name="connsiteX103" fmla="*/ 4029714 w 5138990"/>
                    <a:gd name="connsiteY103" fmla="*/ 3328086 h 3620145"/>
                    <a:gd name="connsiteX104" fmla="*/ 3955574 w 5138990"/>
                    <a:gd name="connsiteY104" fmla="*/ 3389870 h 3620145"/>
                    <a:gd name="connsiteX105" fmla="*/ 3918503 w 5138990"/>
                    <a:gd name="connsiteY105" fmla="*/ 3402227 h 3620145"/>
                    <a:gd name="connsiteX106" fmla="*/ 3893790 w 5138990"/>
                    <a:gd name="connsiteY106" fmla="*/ 3439297 h 3620145"/>
                    <a:gd name="connsiteX107" fmla="*/ 3936523 w 5138990"/>
                    <a:gd name="connsiteY107" fmla="*/ 3546776 h 3620145"/>
                    <a:gd name="connsiteX108" fmla="*/ 3771767 w 5138990"/>
                    <a:gd name="connsiteY108" fmla="*/ 3579983 h 3620145"/>
                    <a:gd name="connsiteX109" fmla="*/ 3602248 w 5138990"/>
                    <a:gd name="connsiteY109" fmla="*/ 3558876 h 3620145"/>
                    <a:gd name="connsiteX110" fmla="*/ 3441224 w 5138990"/>
                    <a:gd name="connsiteY110" fmla="*/ 3604697 h 3620145"/>
                    <a:gd name="connsiteX111" fmla="*/ 3380469 w 5138990"/>
                    <a:gd name="connsiteY111" fmla="*/ 3559904 h 3620145"/>
                    <a:gd name="connsiteX112" fmla="*/ 3214168 w 5138990"/>
                    <a:gd name="connsiteY112" fmla="*/ 3587578 h 3620145"/>
                    <a:gd name="connsiteX113" fmla="*/ 3177098 w 5138990"/>
                    <a:gd name="connsiteY113" fmla="*/ 3562865 h 3620145"/>
                    <a:gd name="connsiteX114" fmla="*/ 3164741 w 5138990"/>
                    <a:gd name="connsiteY114" fmla="*/ 3525794 h 3620145"/>
                    <a:gd name="connsiteX115" fmla="*/ 3226525 w 5138990"/>
                    <a:gd name="connsiteY115" fmla="*/ 3451654 h 3620145"/>
                    <a:gd name="connsiteX0" fmla="*/ 3226525 w 5138990"/>
                    <a:gd name="connsiteY0" fmla="*/ 3435178 h 3603669"/>
                    <a:gd name="connsiteX1" fmla="*/ 1743714 w 5138990"/>
                    <a:gd name="connsiteY1" fmla="*/ 3447535 h 3603669"/>
                    <a:gd name="connsiteX2" fmla="*/ 1756071 w 5138990"/>
                    <a:gd name="connsiteY2" fmla="*/ 3496962 h 3603669"/>
                    <a:gd name="connsiteX3" fmla="*/ 1768428 w 5138990"/>
                    <a:gd name="connsiteY3" fmla="*/ 3534032 h 3603669"/>
                    <a:gd name="connsiteX4" fmla="*/ 1743714 w 5138990"/>
                    <a:gd name="connsiteY4" fmla="*/ 3583459 h 3603669"/>
                    <a:gd name="connsiteX5" fmla="*/ 1563769 w 5138990"/>
                    <a:gd name="connsiteY5" fmla="*/ 3510091 h 3603669"/>
                    <a:gd name="connsiteX6" fmla="*/ 1526956 w 5138990"/>
                    <a:gd name="connsiteY6" fmla="*/ 3598647 h 3603669"/>
                    <a:gd name="connsiteX7" fmla="*/ 1321010 w 5138990"/>
                    <a:gd name="connsiteY7" fmla="*/ 3529141 h 3603669"/>
                    <a:gd name="connsiteX8" fmla="*/ 1217265 w 5138990"/>
                    <a:gd name="connsiteY8" fmla="*/ 3583459 h 3603669"/>
                    <a:gd name="connsiteX9" fmla="*/ 1135659 w 5138990"/>
                    <a:gd name="connsiteY9" fmla="*/ 3533002 h 3603669"/>
                    <a:gd name="connsiteX10" fmla="*/ 998575 w 5138990"/>
                    <a:gd name="connsiteY10" fmla="*/ 3544457 h 3603669"/>
                    <a:gd name="connsiteX11" fmla="*/ 1010804 w 5138990"/>
                    <a:gd name="connsiteY11" fmla="*/ 3441871 h 3603669"/>
                    <a:gd name="connsiteX12" fmla="*/ 1076449 w 5138990"/>
                    <a:gd name="connsiteY12" fmla="*/ 3398108 h 3603669"/>
                    <a:gd name="connsiteX13" fmla="*/ 977595 w 5138990"/>
                    <a:gd name="connsiteY13" fmla="*/ 3398108 h 3603669"/>
                    <a:gd name="connsiteX14" fmla="*/ 792244 w 5138990"/>
                    <a:gd name="connsiteY14" fmla="*/ 3410464 h 3603669"/>
                    <a:gd name="connsiteX15" fmla="*/ 718103 w 5138990"/>
                    <a:gd name="connsiteY15" fmla="*/ 3435178 h 3603669"/>
                    <a:gd name="connsiteX16" fmla="*/ 681033 w 5138990"/>
                    <a:gd name="connsiteY16" fmla="*/ 3447535 h 3603669"/>
                    <a:gd name="connsiteX17" fmla="*/ 508038 w 5138990"/>
                    <a:gd name="connsiteY17" fmla="*/ 3422821 h 3603669"/>
                    <a:gd name="connsiteX18" fmla="*/ 446255 w 5138990"/>
                    <a:gd name="connsiteY18" fmla="*/ 3410464 h 3603669"/>
                    <a:gd name="connsiteX19" fmla="*/ 75552 w 5138990"/>
                    <a:gd name="connsiteY19" fmla="*/ 3398108 h 3603669"/>
                    <a:gd name="connsiteX20" fmla="*/ 50838 w 5138990"/>
                    <a:gd name="connsiteY20" fmla="*/ 3274540 h 3603669"/>
                    <a:gd name="connsiteX21" fmla="*/ 112622 w 5138990"/>
                    <a:gd name="connsiteY21" fmla="*/ 3262183 h 3603669"/>
                    <a:gd name="connsiteX22" fmla="*/ 236190 w 5138990"/>
                    <a:gd name="connsiteY22" fmla="*/ 3225113 h 3603669"/>
                    <a:gd name="connsiteX23" fmla="*/ 273260 w 5138990"/>
                    <a:gd name="connsiteY23" fmla="*/ 3200400 h 3603669"/>
                    <a:gd name="connsiteX24" fmla="*/ 285617 w 5138990"/>
                    <a:gd name="connsiteY24" fmla="*/ 3163329 h 3603669"/>
                    <a:gd name="connsiteX25" fmla="*/ 322687 w 5138990"/>
                    <a:gd name="connsiteY25" fmla="*/ 3150972 h 3603669"/>
                    <a:gd name="connsiteX26" fmla="*/ 372114 w 5138990"/>
                    <a:gd name="connsiteY26" fmla="*/ 3126259 h 3603669"/>
                    <a:gd name="connsiteX27" fmla="*/ 804601 w 5138990"/>
                    <a:gd name="connsiteY27" fmla="*/ 3113902 h 3603669"/>
                    <a:gd name="connsiteX28" fmla="*/ 804601 w 5138990"/>
                    <a:gd name="connsiteY28" fmla="*/ 2940908 h 3603669"/>
                    <a:gd name="connsiteX29" fmla="*/ 742817 w 5138990"/>
                    <a:gd name="connsiteY29" fmla="*/ 2866767 h 3603669"/>
                    <a:gd name="connsiteX30" fmla="*/ 718103 w 5138990"/>
                    <a:gd name="connsiteY30" fmla="*/ 2829697 h 3603669"/>
                    <a:gd name="connsiteX31" fmla="*/ 656319 w 5138990"/>
                    <a:gd name="connsiteY31" fmla="*/ 2743200 h 3603669"/>
                    <a:gd name="connsiteX32" fmla="*/ 619249 w 5138990"/>
                    <a:gd name="connsiteY32" fmla="*/ 2644345 h 3603669"/>
                    <a:gd name="connsiteX33" fmla="*/ 594536 w 5138990"/>
                    <a:gd name="connsiteY33" fmla="*/ 2557848 h 3603669"/>
                    <a:gd name="connsiteX34" fmla="*/ 569822 w 5138990"/>
                    <a:gd name="connsiteY34" fmla="*/ 2520778 h 3603669"/>
                    <a:gd name="connsiteX35" fmla="*/ 557465 w 5138990"/>
                    <a:gd name="connsiteY35" fmla="*/ 2471351 h 3603669"/>
                    <a:gd name="connsiteX36" fmla="*/ 532752 w 5138990"/>
                    <a:gd name="connsiteY36" fmla="*/ 2397210 h 3603669"/>
                    <a:gd name="connsiteX37" fmla="*/ 508038 w 5138990"/>
                    <a:gd name="connsiteY37" fmla="*/ 2310713 h 3603669"/>
                    <a:gd name="connsiteX38" fmla="*/ 495682 w 5138990"/>
                    <a:gd name="connsiteY38" fmla="*/ 2224216 h 3603669"/>
                    <a:gd name="connsiteX39" fmla="*/ 483325 w 5138990"/>
                    <a:gd name="connsiteY39" fmla="*/ 2162432 h 3603669"/>
                    <a:gd name="connsiteX40" fmla="*/ 495682 w 5138990"/>
                    <a:gd name="connsiteY40" fmla="*/ 1816443 h 3603669"/>
                    <a:gd name="connsiteX41" fmla="*/ 532752 w 5138990"/>
                    <a:gd name="connsiteY41" fmla="*/ 1705232 h 3603669"/>
                    <a:gd name="connsiteX42" fmla="*/ 569822 w 5138990"/>
                    <a:gd name="connsiteY42" fmla="*/ 1618735 h 3603669"/>
                    <a:gd name="connsiteX43" fmla="*/ 631606 w 5138990"/>
                    <a:gd name="connsiteY43" fmla="*/ 1495167 h 3603669"/>
                    <a:gd name="connsiteX44" fmla="*/ 656319 w 5138990"/>
                    <a:gd name="connsiteY44" fmla="*/ 1458097 h 3603669"/>
                    <a:gd name="connsiteX45" fmla="*/ 681033 w 5138990"/>
                    <a:gd name="connsiteY45" fmla="*/ 1421027 h 3603669"/>
                    <a:gd name="connsiteX46" fmla="*/ 693390 w 5138990"/>
                    <a:gd name="connsiteY46" fmla="*/ 1371600 h 3603669"/>
                    <a:gd name="connsiteX47" fmla="*/ 730460 w 5138990"/>
                    <a:gd name="connsiteY47" fmla="*/ 1334529 h 3603669"/>
                    <a:gd name="connsiteX48" fmla="*/ 755174 w 5138990"/>
                    <a:gd name="connsiteY48" fmla="*/ 1297459 h 3603669"/>
                    <a:gd name="connsiteX49" fmla="*/ 767530 w 5138990"/>
                    <a:gd name="connsiteY49" fmla="*/ 1248032 h 3603669"/>
                    <a:gd name="connsiteX50" fmla="*/ 841671 w 5138990"/>
                    <a:gd name="connsiteY50" fmla="*/ 1198605 h 3603669"/>
                    <a:gd name="connsiteX51" fmla="*/ 878741 w 5138990"/>
                    <a:gd name="connsiteY51" fmla="*/ 1173891 h 3603669"/>
                    <a:gd name="connsiteX52" fmla="*/ 952882 w 5138990"/>
                    <a:gd name="connsiteY52" fmla="*/ 1149178 h 3603669"/>
                    <a:gd name="connsiteX53" fmla="*/ 989952 w 5138990"/>
                    <a:gd name="connsiteY53" fmla="*/ 1124464 h 3603669"/>
                    <a:gd name="connsiteX54" fmla="*/ 1014665 w 5138990"/>
                    <a:gd name="connsiteY54" fmla="*/ 1087394 h 3603669"/>
                    <a:gd name="connsiteX55" fmla="*/ 1088806 w 5138990"/>
                    <a:gd name="connsiteY55" fmla="*/ 1062681 h 3603669"/>
                    <a:gd name="connsiteX56" fmla="*/ 1162946 w 5138990"/>
                    <a:gd name="connsiteY56" fmla="*/ 1000897 h 3603669"/>
                    <a:gd name="connsiteX57" fmla="*/ 1200017 w 5138990"/>
                    <a:gd name="connsiteY57" fmla="*/ 976183 h 3603669"/>
                    <a:gd name="connsiteX58" fmla="*/ 1261801 w 5138990"/>
                    <a:gd name="connsiteY58" fmla="*/ 889686 h 3603669"/>
                    <a:gd name="connsiteX59" fmla="*/ 1298871 w 5138990"/>
                    <a:gd name="connsiteY59" fmla="*/ 815545 h 3603669"/>
                    <a:gd name="connsiteX60" fmla="*/ 1360655 w 5138990"/>
                    <a:gd name="connsiteY60" fmla="*/ 729048 h 3603669"/>
                    <a:gd name="connsiteX61" fmla="*/ 1410082 w 5138990"/>
                    <a:gd name="connsiteY61" fmla="*/ 654908 h 3603669"/>
                    <a:gd name="connsiteX62" fmla="*/ 1459509 w 5138990"/>
                    <a:gd name="connsiteY62" fmla="*/ 580767 h 3603669"/>
                    <a:gd name="connsiteX63" fmla="*/ 1508936 w 5138990"/>
                    <a:gd name="connsiteY63" fmla="*/ 506627 h 3603669"/>
                    <a:gd name="connsiteX64" fmla="*/ 1558363 w 5138990"/>
                    <a:gd name="connsiteY64" fmla="*/ 457200 h 3603669"/>
                    <a:gd name="connsiteX65" fmla="*/ 1607790 w 5138990"/>
                    <a:gd name="connsiteY65" fmla="*/ 395416 h 3603669"/>
                    <a:gd name="connsiteX66" fmla="*/ 1657217 w 5138990"/>
                    <a:gd name="connsiteY66" fmla="*/ 308918 h 3603669"/>
                    <a:gd name="connsiteX67" fmla="*/ 1743714 w 5138990"/>
                    <a:gd name="connsiteY67" fmla="*/ 222421 h 3603669"/>
                    <a:gd name="connsiteX68" fmla="*/ 1817855 w 5138990"/>
                    <a:gd name="connsiteY68" fmla="*/ 172994 h 3603669"/>
                    <a:gd name="connsiteX69" fmla="*/ 1891995 w 5138990"/>
                    <a:gd name="connsiteY69" fmla="*/ 148281 h 3603669"/>
                    <a:gd name="connsiteX70" fmla="*/ 1966136 w 5138990"/>
                    <a:gd name="connsiteY70" fmla="*/ 111210 h 3603669"/>
                    <a:gd name="connsiteX71" fmla="*/ 2052633 w 5138990"/>
                    <a:gd name="connsiteY71" fmla="*/ 74140 h 3603669"/>
                    <a:gd name="connsiteX72" fmla="*/ 2139130 w 5138990"/>
                    <a:gd name="connsiteY72" fmla="*/ 37070 h 3603669"/>
                    <a:gd name="connsiteX73" fmla="*/ 2213271 w 5138990"/>
                    <a:gd name="connsiteY73" fmla="*/ 12356 h 3603669"/>
                    <a:gd name="connsiteX74" fmla="*/ 2250341 w 5138990"/>
                    <a:gd name="connsiteY74" fmla="*/ 0 h 3603669"/>
                    <a:gd name="connsiteX75" fmla="*/ 2274797 w 5138990"/>
                    <a:gd name="connsiteY75" fmla="*/ 51486 h 3603669"/>
                    <a:gd name="connsiteX76" fmla="*/ 2741650 w 5138990"/>
                    <a:gd name="connsiteY76" fmla="*/ 57150 h 3603669"/>
                    <a:gd name="connsiteX77" fmla="*/ 3171434 w 5138990"/>
                    <a:gd name="connsiteY77" fmla="*/ 254858 h 3603669"/>
                    <a:gd name="connsiteX78" fmla="*/ 3472630 w 5138990"/>
                    <a:gd name="connsiteY78" fmla="*/ 503923 h 3603669"/>
                    <a:gd name="connsiteX79" fmla="*/ 3782451 w 5138990"/>
                    <a:gd name="connsiteY79" fmla="*/ 825070 h 3603669"/>
                    <a:gd name="connsiteX80" fmla="*/ 4128568 w 5138990"/>
                    <a:gd name="connsiteY80" fmla="*/ 914400 h 3603669"/>
                    <a:gd name="connsiteX81" fmla="*/ 4268225 w 5138990"/>
                    <a:gd name="connsiteY81" fmla="*/ 995233 h 3603669"/>
                    <a:gd name="connsiteX82" fmla="*/ 4375703 w 5138990"/>
                    <a:gd name="connsiteY82" fmla="*/ 1098849 h 3603669"/>
                    <a:gd name="connsiteX83" fmla="*/ 4462201 w 5138990"/>
                    <a:gd name="connsiteY83" fmla="*/ 1198605 h 3603669"/>
                    <a:gd name="connsiteX84" fmla="*/ 4536341 w 5138990"/>
                    <a:gd name="connsiteY84" fmla="*/ 1334529 h 3603669"/>
                    <a:gd name="connsiteX85" fmla="*/ 4659909 w 5138990"/>
                    <a:gd name="connsiteY85" fmla="*/ 1602516 h 3603669"/>
                    <a:gd name="connsiteX86" fmla="*/ 4711138 w 5138990"/>
                    <a:gd name="connsiteY86" fmla="*/ 1867672 h 3603669"/>
                    <a:gd name="connsiteX87" fmla="*/ 4732119 w 5138990"/>
                    <a:gd name="connsiteY87" fmla="*/ 2141065 h 3603669"/>
                    <a:gd name="connsiteX88" fmla="*/ 4677929 w 5138990"/>
                    <a:gd name="connsiteY88" fmla="*/ 2431320 h 3603669"/>
                    <a:gd name="connsiteX89" fmla="*/ 4577144 w 5138990"/>
                    <a:gd name="connsiteY89" fmla="*/ 2714625 h 3603669"/>
                    <a:gd name="connsiteX90" fmla="*/ 4382139 w 5138990"/>
                    <a:gd name="connsiteY90" fmla="*/ 3123427 h 3603669"/>
                    <a:gd name="connsiteX91" fmla="*/ 4699811 w 5138990"/>
                    <a:gd name="connsiteY91" fmla="*/ 3132051 h 3603669"/>
                    <a:gd name="connsiteX92" fmla="*/ 4838567 w 5138990"/>
                    <a:gd name="connsiteY92" fmla="*/ 3134883 h 3603669"/>
                    <a:gd name="connsiteX93" fmla="*/ 4941282 w 5138990"/>
                    <a:gd name="connsiteY93" fmla="*/ 3145309 h 3603669"/>
                    <a:gd name="connsiteX94" fmla="*/ 5092395 w 5138990"/>
                    <a:gd name="connsiteY94" fmla="*/ 3212756 h 3603669"/>
                    <a:gd name="connsiteX95" fmla="*/ 5138990 w 5138990"/>
                    <a:gd name="connsiteY95" fmla="*/ 3295521 h 3603669"/>
                    <a:gd name="connsiteX96" fmla="*/ 5067682 w 5138990"/>
                    <a:gd name="connsiteY96" fmla="*/ 3323967 h 3603669"/>
                    <a:gd name="connsiteX97" fmla="*/ 4968699 w 5138990"/>
                    <a:gd name="connsiteY97" fmla="*/ 3312511 h 3603669"/>
                    <a:gd name="connsiteX98" fmla="*/ 4746278 w 5138990"/>
                    <a:gd name="connsiteY98" fmla="*/ 3319977 h 3603669"/>
                    <a:gd name="connsiteX99" fmla="*/ 4418952 w 5138990"/>
                    <a:gd name="connsiteY99" fmla="*/ 3345721 h 3603669"/>
                    <a:gd name="connsiteX100" fmla="*/ 4233343 w 5138990"/>
                    <a:gd name="connsiteY100" fmla="*/ 3351641 h 3603669"/>
                    <a:gd name="connsiteX101" fmla="*/ 4054428 w 5138990"/>
                    <a:gd name="connsiteY101" fmla="*/ 3274540 h 3603669"/>
                    <a:gd name="connsiteX102" fmla="*/ 4029714 w 5138990"/>
                    <a:gd name="connsiteY102" fmla="*/ 3311610 h 3603669"/>
                    <a:gd name="connsiteX103" fmla="*/ 3955574 w 5138990"/>
                    <a:gd name="connsiteY103" fmla="*/ 3373394 h 3603669"/>
                    <a:gd name="connsiteX104" fmla="*/ 3918503 w 5138990"/>
                    <a:gd name="connsiteY104" fmla="*/ 3385751 h 3603669"/>
                    <a:gd name="connsiteX105" fmla="*/ 3893790 w 5138990"/>
                    <a:gd name="connsiteY105" fmla="*/ 3422821 h 3603669"/>
                    <a:gd name="connsiteX106" fmla="*/ 3936523 w 5138990"/>
                    <a:gd name="connsiteY106" fmla="*/ 3530300 h 3603669"/>
                    <a:gd name="connsiteX107" fmla="*/ 3771767 w 5138990"/>
                    <a:gd name="connsiteY107" fmla="*/ 3563507 h 3603669"/>
                    <a:gd name="connsiteX108" fmla="*/ 3602248 w 5138990"/>
                    <a:gd name="connsiteY108" fmla="*/ 3542400 h 3603669"/>
                    <a:gd name="connsiteX109" fmla="*/ 3441224 w 5138990"/>
                    <a:gd name="connsiteY109" fmla="*/ 3588221 h 3603669"/>
                    <a:gd name="connsiteX110" fmla="*/ 3380469 w 5138990"/>
                    <a:gd name="connsiteY110" fmla="*/ 3543428 h 3603669"/>
                    <a:gd name="connsiteX111" fmla="*/ 3214168 w 5138990"/>
                    <a:gd name="connsiteY111" fmla="*/ 3571102 h 3603669"/>
                    <a:gd name="connsiteX112" fmla="*/ 3177098 w 5138990"/>
                    <a:gd name="connsiteY112" fmla="*/ 3546389 h 3603669"/>
                    <a:gd name="connsiteX113" fmla="*/ 3164741 w 5138990"/>
                    <a:gd name="connsiteY113" fmla="*/ 3509318 h 3603669"/>
                    <a:gd name="connsiteX114" fmla="*/ 3226525 w 5138990"/>
                    <a:gd name="connsiteY114" fmla="*/ 3435178 h 3603669"/>
                    <a:gd name="connsiteX0" fmla="*/ 3226525 w 5138990"/>
                    <a:gd name="connsiteY0" fmla="*/ 3422822 h 3591313"/>
                    <a:gd name="connsiteX1" fmla="*/ 1743714 w 5138990"/>
                    <a:gd name="connsiteY1" fmla="*/ 3435179 h 3591313"/>
                    <a:gd name="connsiteX2" fmla="*/ 1756071 w 5138990"/>
                    <a:gd name="connsiteY2" fmla="*/ 3484606 h 3591313"/>
                    <a:gd name="connsiteX3" fmla="*/ 1768428 w 5138990"/>
                    <a:gd name="connsiteY3" fmla="*/ 3521676 h 3591313"/>
                    <a:gd name="connsiteX4" fmla="*/ 1743714 w 5138990"/>
                    <a:gd name="connsiteY4" fmla="*/ 3571103 h 3591313"/>
                    <a:gd name="connsiteX5" fmla="*/ 1563769 w 5138990"/>
                    <a:gd name="connsiteY5" fmla="*/ 3497735 h 3591313"/>
                    <a:gd name="connsiteX6" fmla="*/ 1526956 w 5138990"/>
                    <a:gd name="connsiteY6" fmla="*/ 3586291 h 3591313"/>
                    <a:gd name="connsiteX7" fmla="*/ 1321010 w 5138990"/>
                    <a:gd name="connsiteY7" fmla="*/ 3516785 h 3591313"/>
                    <a:gd name="connsiteX8" fmla="*/ 1217265 w 5138990"/>
                    <a:gd name="connsiteY8" fmla="*/ 3571103 h 3591313"/>
                    <a:gd name="connsiteX9" fmla="*/ 1135659 w 5138990"/>
                    <a:gd name="connsiteY9" fmla="*/ 3520646 h 3591313"/>
                    <a:gd name="connsiteX10" fmla="*/ 998575 w 5138990"/>
                    <a:gd name="connsiteY10" fmla="*/ 3532101 h 3591313"/>
                    <a:gd name="connsiteX11" fmla="*/ 1010804 w 5138990"/>
                    <a:gd name="connsiteY11" fmla="*/ 3429515 h 3591313"/>
                    <a:gd name="connsiteX12" fmla="*/ 1076449 w 5138990"/>
                    <a:gd name="connsiteY12" fmla="*/ 3385752 h 3591313"/>
                    <a:gd name="connsiteX13" fmla="*/ 977595 w 5138990"/>
                    <a:gd name="connsiteY13" fmla="*/ 3385752 h 3591313"/>
                    <a:gd name="connsiteX14" fmla="*/ 792244 w 5138990"/>
                    <a:gd name="connsiteY14" fmla="*/ 3398108 h 3591313"/>
                    <a:gd name="connsiteX15" fmla="*/ 718103 w 5138990"/>
                    <a:gd name="connsiteY15" fmla="*/ 3422822 h 3591313"/>
                    <a:gd name="connsiteX16" fmla="*/ 681033 w 5138990"/>
                    <a:gd name="connsiteY16" fmla="*/ 3435179 h 3591313"/>
                    <a:gd name="connsiteX17" fmla="*/ 508038 w 5138990"/>
                    <a:gd name="connsiteY17" fmla="*/ 3410465 h 3591313"/>
                    <a:gd name="connsiteX18" fmla="*/ 446255 w 5138990"/>
                    <a:gd name="connsiteY18" fmla="*/ 3398108 h 3591313"/>
                    <a:gd name="connsiteX19" fmla="*/ 75552 w 5138990"/>
                    <a:gd name="connsiteY19" fmla="*/ 3385752 h 3591313"/>
                    <a:gd name="connsiteX20" fmla="*/ 50838 w 5138990"/>
                    <a:gd name="connsiteY20" fmla="*/ 3262184 h 3591313"/>
                    <a:gd name="connsiteX21" fmla="*/ 112622 w 5138990"/>
                    <a:gd name="connsiteY21" fmla="*/ 3249827 h 3591313"/>
                    <a:gd name="connsiteX22" fmla="*/ 236190 w 5138990"/>
                    <a:gd name="connsiteY22" fmla="*/ 3212757 h 3591313"/>
                    <a:gd name="connsiteX23" fmla="*/ 273260 w 5138990"/>
                    <a:gd name="connsiteY23" fmla="*/ 3188044 h 3591313"/>
                    <a:gd name="connsiteX24" fmla="*/ 285617 w 5138990"/>
                    <a:gd name="connsiteY24" fmla="*/ 3150973 h 3591313"/>
                    <a:gd name="connsiteX25" fmla="*/ 322687 w 5138990"/>
                    <a:gd name="connsiteY25" fmla="*/ 3138616 h 3591313"/>
                    <a:gd name="connsiteX26" fmla="*/ 372114 w 5138990"/>
                    <a:gd name="connsiteY26" fmla="*/ 3113903 h 3591313"/>
                    <a:gd name="connsiteX27" fmla="*/ 804601 w 5138990"/>
                    <a:gd name="connsiteY27" fmla="*/ 3101546 h 3591313"/>
                    <a:gd name="connsiteX28" fmla="*/ 804601 w 5138990"/>
                    <a:gd name="connsiteY28" fmla="*/ 2928552 h 3591313"/>
                    <a:gd name="connsiteX29" fmla="*/ 742817 w 5138990"/>
                    <a:gd name="connsiteY29" fmla="*/ 2854411 h 3591313"/>
                    <a:gd name="connsiteX30" fmla="*/ 718103 w 5138990"/>
                    <a:gd name="connsiteY30" fmla="*/ 2817341 h 3591313"/>
                    <a:gd name="connsiteX31" fmla="*/ 656319 w 5138990"/>
                    <a:gd name="connsiteY31" fmla="*/ 2730844 h 3591313"/>
                    <a:gd name="connsiteX32" fmla="*/ 619249 w 5138990"/>
                    <a:gd name="connsiteY32" fmla="*/ 2631989 h 3591313"/>
                    <a:gd name="connsiteX33" fmla="*/ 594536 w 5138990"/>
                    <a:gd name="connsiteY33" fmla="*/ 2545492 h 3591313"/>
                    <a:gd name="connsiteX34" fmla="*/ 569822 w 5138990"/>
                    <a:gd name="connsiteY34" fmla="*/ 2508422 h 3591313"/>
                    <a:gd name="connsiteX35" fmla="*/ 557465 w 5138990"/>
                    <a:gd name="connsiteY35" fmla="*/ 2458995 h 3591313"/>
                    <a:gd name="connsiteX36" fmla="*/ 532752 w 5138990"/>
                    <a:gd name="connsiteY36" fmla="*/ 2384854 h 3591313"/>
                    <a:gd name="connsiteX37" fmla="*/ 508038 w 5138990"/>
                    <a:gd name="connsiteY37" fmla="*/ 2298357 h 3591313"/>
                    <a:gd name="connsiteX38" fmla="*/ 495682 w 5138990"/>
                    <a:gd name="connsiteY38" fmla="*/ 2211860 h 3591313"/>
                    <a:gd name="connsiteX39" fmla="*/ 483325 w 5138990"/>
                    <a:gd name="connsiteY39" fmla="*/ 2150076 h 3591313"/>
                    <a:gd name="connsiteX40" fmla="*/ 495682 w 5138990"/>
                    <a:gd name="connsiteY40" fmla="*/ 1804087 h 3591313"/>
                    <a:gd name="connsiteX41" fmla="*/ 532752 w 5138990"/>
                    <a:gd name="connsiteY41" fmla="*/ 1692876 h 3591313"/>
                    <a:gd name="connsiteX42" fmla="*/ 569822 w 5138990"/>
                    <a:gd name="connsiteY42" fmla="*/ 1606379 h 3591313"/>
                    <a:gd name="connsiteX43" fmla="*/ 631606 w 5138990"/>
                    <a:gd name="connsiteY43" fmla="*/ 1482811 h 3591313"/>
                    <a:gd name="connsiteX44" fmla="*/ 656319 w 5138990"/>
                    <a:gd name="connsiteY44" fmla="*/ 1445741 h 3591313"/>
                    <a:gd name="connsiteX45" fmla="*/ 681033 w 5138990"/>
                    <a:gd name="connsiteY45" fmla="*/ 1408671 h 3591313"/>
                    <a:gd name="connsiteX46" fmla="*/ 693390 w 5138990"/>
                    <a:gd name="connsiteY46" fmla="*/ 1359244 h 3591313"/>
                    <a:gd name="connsiteX47" fmla="*/ 730460 w 5138990"/>
                    <a:gd name="connsiteY47" fmla="*/ 1322173 h 3591313"/>
                    <a:gd name="connsiteX48" fmla="*/ 755174 w 5138990"/>
                    <a:gd name="connsiteY48" fmla="*/ 1285103 h 3591313"/>
                    <a:gd name="connsiteX49" fmla="*/ 767530 w 5138990"/>
                    <a:gd name="connsiteY49" fmla="*/ 1235676 h 3591313"/>
                    <a:gd name="connsiteX50" fmla="*/ 841671 w 5138990"/>
                    <a:gd name="connsiteY50" fmla="*/ 1186249 h 3591313"/>
                    <a:gd name="connsiteX51" fmla="*/ 878741 w 5138990"/>
                    <a:gd name="connsiteY51" fmla="*/ 1161535 h 3591313"/>
                    <a:gd name="connsiteX52" fmla="*/ 952882 w 5138990"/>
                    <a:gd name="connsiteY52" fmla="*/ 1136822 h 3591313"/>
                    <a:gd name="connsiteX53" fmla="*/ 989952 w 5138990"/>
                    <a:gd name="connsiteY53" fmla="*/ 1112108 h 3591313"/>
                    <a:gd name="connsiteX54" fmla="*/ 1014665 w 5138990"/>
                    <a:gd name="connsiteY54" fmla="*/ 1075038 h 3591313"/>
                    <a:gd name="connsiteX55" fmla="*/ 1088806 w 5138990"/>
                    <a:gd name="connsiteY55" fmla="*/ 1050325 h 3591313"/>
                    <a:gd name="connsiteX56" fmla="*/ 1162946 w 5138990"/>
                    <a:gd name="connsiteY56" fmla="*/ 988541 h 3591313"/>
                    <a:gd name="connsiteX57" fmla="*/ 1200017 w 5138990"/>
                    <a:gd name="connsiteY57" fmla="*/ 963827 h 3591313"/>
                    <a:gd name="connsiteX58" fmla="*/ 1261801 w 5138990"/>
                    <a:gd name="connsiteY58" fmla="*/ 877330 h 3591313"/>
                    <a:gd name="connsiteX59" fmla="*/ 1298871 w 5138990"/>
                    <a:gd name="connsiteY59" fmla="*/ 803189 h 3591313"/>
                    <a:gd name="connsiteX60" fmla="*/ 1360655 w 5138990"/>
                    <a:gd name="connsiteY60" fmla="*/ 716692 h 3591313"/>
                    <a:gd name="connsiteX61" fmla="*/ 1410082 w 5138990"/>
                    <a:gd name="connsiteY61" fmla="*/ 642552 h 3591313"/>
                    <a:gd name="connsiteX62" fmla="*/ 1459509 w 5138990"/>
                    <a:gd name="connsiteY62" fmla="*/ 568411 h 3591313"/>
                    <a:gd name="connsiteX63" fmla="*/ 1508936 w 5138990"/>
                    <a:gd name="connsiteY63" fmla="*/ 494271 h 3591313"/>
                    <a:gd name="connsiteX64" fmla="*/ 1558363 w 5138990"/>
                    <a:gd name="connsiteY64" fmla="*/ 444844 h 3591313"/>
                    <a:gd name="connsiteX65" fmla="*/ 1607790 w 5138990"/>
                    <a:gd name="connsiteY65" fmla="*/ 383060 h 3591313"/>
                    <a:gd name="connsiteX66" fmla="*/ 1657217 w 5138990"/>
                    <a:gd name="connsiteY66" fmla="*/ 296562 h 3591313"/>
                    <a:gd name="connsiteX67" fmla="*/ 1743714 w 5138990"/>
                    <a:gd name="connsiteY67" fmla="*/ 210065 h 3591313"/>
                    <a:gd name="connsiteX68" fmla="*/ 1817855 w 5138990"/>
                    <a:gd name="connsiteY68" fmla="*/ 160638 h 3591313"/>
                    <a:gd name="connsiteX69" fmla="*/ 1891995 w 5138990"/>
                    <a:gd name="connsiteY69" fmla="*/ 135925 h 3591313"/>
                    <a:gd name="connsiteX70" fmla="*/ 1966136 w 5138990"/>
                    <a:gd name="connsiteY70" fmla="*/ 98854 h 3591313"/>
                    <a:gd name="connsiteX71" fmla="*/ 2052633 w 5138990"/>
                    <a:gd name="connsiteY71" fmla="*/ 61784 h 3591313"/>
                    <a:gd name="connsiteX72" fmla="*/ 2139130 w 5138990"/>
                    <a:gd name="connsiteY72" fmla="*/ 24714 h 3591313"/>
                    <a:gd name="connsiteX73" fmla="*/ 2213271 w 5138990"/>
                    <a:gd name="connsiteY73" fmla="*/ 0 h 3591313"/>
                    <a:gd name="connsiteX74" fmla="*/ 2274797 w 5138990"/>
                    <a:gd name="connsiteY74" fmla="*/ 39130 h 3591313"/>
                    <a:gd name="connsiteX75" fmla="*/ 2741650 w 5138990"/>
                    <a:gd name="connsiteY75" fmla="*/ 44794 h 3591313"/>
                    <a:gd name="connsiteX76" fmla="*/ 3171434 w 5138990"/>
                    <a:gd name="connsiteY76" fmla="*/ 242502 h 3591313"/>
                    <a:gd name="connsiteX77" fmla="*/ 3472630 w 5138990"/>
                    <a:gd name="connsiteY77" fmla="*/ 491567 h 3591313"/>
                    <a:gd name="connsiteX78" fmla="*/ 3782451 w 5138990"/>
                    <a:gd name="connsiteY78" fmla="*/ 812714 h 3591313"/>
                    <a:gd name="connsiteX79" fmla="*/ 4128568 w 5138990"/>
                    <a:gd name="connsiteY79" fmla="*/ 902044 h 3591313"/>
                    <a:gd name="connsiteX80" fmla="*/ 4268225 w 5138990"/>
                    <a:gd name="connsiteY80" fmla="*/ 982877 h 3591313"/>
                    <a:gd name="connsiteX81" fmla="*/ 4375703 w 5138990"/>
                    <a:gd name="connsiteY81" fmla="*/ 1086493 h 3591313"/>
                    <a:gd name="connsiteX82" fmla="*/ 4462201 w 5138990"/>
                    <a:gd name="connsiteY82" fmla="*/ 1186249 h 3591313"/>
                    <a:gd name="connsiteX83" fmla="*/ 4536341 w 5138990"/>
                    <a:gd name="connsiteY83" fmla="*/ 1322173 h 3591313"/>
                    <a:gd name="connsiteX84" fmla="*/ 4659909 w 5138990"/>
                    <a:gd name="connsiteY84" fmla="*/ 1590160 h 3591313"/>
                    <a:gd name="connsiteX85" fmla="*/ 4711138 w 5138990"/>
                    <a:gd name="connsiteY85" fmla="*/ 1855316 h 3591313"/>
                    <a:gd name="connsiteX86" fmla="*/ 4732119 w 5138990"/>
                    <a:gd name="connsiteY86" fmla="*/ 2128709 h 3591313"/>
                    <a:gd name="connsiteX87" fmla="*/ 4677929 w 5138990"/>
                    <a:gd name="connsiteY87" fmla="*/ 2418964 h 3591313"/>
                    <a:gd name="connsiteX88" fmla="*/ 4577144 w 5138990"/>
                    <a:gd name="connsiteY88" fmla="*/ 2702269 h 3591313"/>
                    <a:gd name="connsiteX89" fmla="*/ 4382139 w 5138990"/>
                    <a:gd name="connsiteY89" fmla="*/ 3111071 h 3591313"/>
                    <a:gd name="connsiteX90" fmla="*/ 4699811 w 5138990"/>
                    <a:gd name="connsiteY90" fmla="*/ 3119695 h 3591313"/>
                    <a:gd name="connsiteX91" fmla="*/ 4838567 w 5138990"/>
                    <a:gd name="connsiteY91" fmla="*/ 3122527 h 3591313"/>
                    <a:gd name="connsiteX92" fmla="*/ 4941282 w 5138990"/>
                    <a:gd name="connsiteY92" fmla="*/ 3132953 h 3591313"/>
                    <a:gd name="connsiteX93" fmla="*/ 5092395 w 5138990"/>
                    <a:gd name="connsiteY93" fmla="*/ 3200400 h 3591313"/>
                    <a:gd name="connsiteX94" fmla="*/ 5138990 w 5138990"/>
                    <a:gd name="connsiteY94" fmla="*/ 3283165 h 3591313"/>
                    <a:gd name="connsiteX95" fmla="*/ 5067682 w 5138990"/>
                    <a:gd name="connsiteY95" fmla="*/ 3311611 h 3591313"/>
                    <a:gd name="connsiteX96" fmla="*/ 4968699 w 5138990"/>
                    <a:gd name="connsiteY96" fmla="*/ 3300155 h 3591313"/>
                    <a:gd name="connsiteX97" fmla="*/ 4746278 w 5138990"/>
                    <a:gd name="connsiteY97" fmla="*/ 3307621 h 3591313"/>
                    <a:gd name="connsiteX98" fmla="*/ 4418952 w 5138990"/>
                    <a:gd name="connsiteY98" fmla="*/ 3333365 h 3591313"/>
                    <a:gd name="connsiteX99" fmla="*/ 4233343 w 5138990"/>
                    <a:gd name="connsiteY99" fmla="*/ 3339285 h 3591313"/>
                    <a:gd name="connsiteX100" fmla="*/ 4054428 w 5138990"/>
                    <a:gd name="connsiteY100" fmla="*/ 3262184 h 3591313"/>
                    <a:gd name="connsiteX101" fmla="*/ 4029714 w 5138990"/>
                    <a:gd name="connsiteY101" fmla="*/ 3299254 h 3591313"/>
                    <a:gd name="connsiteX102" fmla="*/ 3955574 w 5138990"/>
                    <a:gd name="connsiteY102" fmla="*/ 3361038 h 3591313"/>
                    <a:gd name="connsiteX103" fmla="*/ 3918503 w 5138990"/>
                    <a:gd name="connsiteY103" fmla="*/ 3373395 h 3591313"/>
                    <a:gd name="connsiteX104" fmla="*/ 3893790 w 5138990"/>
                    <a:gd name="connsiteY104" fmla="*/ 3410465 h 3591313"/>
                    <a:gd name="connsiteX105" fmla="*/ 3936523 w 5138990"/>
                    <a:gd name="connsiteY105" fmla="*/ 3517944 h 3591313"/>
                    <a:gd name="connsiteX106" fmla="*/ 3771767 w 5138990"/>
                    <a:gd name="connsiteY106" fmla="*/ 3551151 h 3591313"/>
                    <a:gd name="connsiteX107" fmla="*/ 3602248 w 5138990"/>
                    <a:gd name="connsiteY107" fmla="*/ 3530044 h 3591313"/>
                    <a:gd name="connsiteX108" fmla="*/ 3441224 w 5138990"/>
                    <a:gd name="connsiteY108" fmla="*/ 3575865 h 3591313"/>
                    <a:gd name="connsiteX109" fmla="*/ 3380469 w 5138990"/>
                    <a:gd name="connsiteY109" fmla="*/ 3531072 h 3591313"/>
                    <a:gd name="connsiteX110" fmla="*/ 3214168 w 5138990"/>
                    <a:gd name="connsiteY110" fmla="*/ 3558746 h 3591313"/>
                    <a:gd name="connsiteX111" fmla="*/ 3177098 w 5138990"/>
                    <a:gd name="connsiteY111" fmla="*/ 3534033 h 3591313"/>
                    <a:gd name="connsiteX112" fmla="*/ 3164741 w 5138990"/>
                    <a:gd name="connsiteY112" fmla="*/ 3496962 h 3591313"/>
                    <a:gd name="connsiteX113" fmla="*/ 3226525 w 5138990"/>
                    <a:gd name="connsiteY113" fmla="*/ 3422822 h 359131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61801 w 5138990"/>
                    <a:gd name="connsiteY58" fmla="*/ 864240 h 3578223"/>
                    <a:gd name="connsiteX59" fmla="*/ 1298871 w 5138990"/>
                    <a:gd name="connsiteY59" fmla="*/ 790099 h 3578223"/>
                    <a:gd name="connsiteX60" fmla="*/ 1360655 w 5138990"/>
                    <a:gd name="connsiteY60" fmla="*/ 703602 h 3578223"/>
                    <a:gd name="connsiteX61" fmla="*/ 1410082 w 5138990"/>
                    <a:gd name="connsiteY61" fmla="*/ 629462 h 3578223"/>
                    <a:gd name="connsiteX62" fmla="*/ 1459509 w 5138990"/>
                    <a:gd name="connsiteY62" fmla="*/ 555321 h 3578223"/>
                    <a:gd name="connsiteX63" fmla="*/ 1508936 w 5138990"/>
                    <a:gd name="connsiteY63" fmla="*/ 481181 h 3578223"/>
                    <a:gd name="connsiteX64" fmla="*/ 1558363 w 5138990"/>
                    <a:gd name="connsiteY64" fmla="*/ 431754 h 3578223"/>
                    <a:gd name="connsiteX65" fmla="*/ 1607790 w 5138990"/>
                    <a:gd name="connsiteY65" fmla="*/ 369970 h 3578223"/>
                    <a:gd name="connsiteX66" fmla="*/ 1657217 w 5138990"/>
                    <a:gd name="connsiteY66" fmla="*/ 283472 h 3578223"/>
                    <a:gd name="connsiteX67" fmla="*/ 1743714 w 5138990"/>
                    <a:gd name="connsiteY67" fmla="*/ 196975 h 3578223"/>
                    <a:gd name="connsiteX68" fmla="*/ 1817855 w 5138990"/>
                    <a:gd name="connsiteY68" fmla="*/ 147548 h 3578223"/>
                    <a:gd name="connsiteX69" fmla="*/ 1891995 w 5138990"/>
                    <a:gd name="connsiteY69" fmla="*/ 122835 h 3578223"/>
                    <a:gd name="connsiteX70" fmla="*/ 1966136 w 5138990"/>
                    <a:gd name="connsiteY70" fmla="*/ 85764 h 3578223"/>
                    <a:gd name="connsiteX71" fmla="*/ 2052633 w 5138990"/>
                    <a:gd name="connsiteY71" fmla="*/ 48694 h 3578223"/>
                    <a:gd name="connsiteX72" fmla="*/ 2139130 w 5138990"/>
                    <a:gd name="connsiteY72" fmla="*/ 11624 h 3578223"/>
                    <a:gd name="connsiteX73" fmla="*/ 2274797 w 5138990"/>
                    <a:gd name="connsiteY73" fmla="*/ 26040 h 3578223"/>
                    <a:gd name="connsiteX74" fmla="*/ 2741650 w 5138990"/>
                    <a:gd name="connsiteY74" fmla="*/ 31704 h 3578223"/>
                    <a:gd name="connsiteX75" fmla="*/ 3171434 w 5138990"/>
                    <a:gd name="connsiteY75" fmla="*/ 229412 h 3578223"/>
                    <a:gd name="connsiteX76" fmla="*/ 3472630 w 5138990"/>
                    <a:gd name="connsiteY76" fmla="*/ 478477 h 3578223"/>
                    <a:gd name="connsiteX77" fmla="*/ 3782451 w 5138990"/>
                    <a:gd name="connsiteY77" fmla="*/ 799624 h 3578223"/>
                    <a:gd name="connsiteX78" fmla="*/ 4128568 w 5138990"/>
                    <a:gd name="connsiteY78" fmla="*/ 888954 h 3578223"/>
                    <a:gd name="connsiteX79" fmla="*/ 4268225 w 5138990"/>
                    <a:gd name="connsiteY79" fmla="*/ 969787 h 3578223"/>
                    <a:gd name="connsiteX80" fmla="*/ 4375703 w 5138990"/>
                    <a:gd name="connsiteY80" fmla="*/ 1073403 h 3578223"/>
                    <a:gd name="connsiteX81" fmla="*/ 4462201 w 5138990"/>
                    <a:gd name="connsiteY81" fmla="*/ 1173159 h 3578223"/>
                    <a:gd name="connsiteX82" fmla="*/ 4536341 w 5138990"/>
                    <a:gd name="connsiteY82" fmla="*/ 1309083 h 3578223"/>
                    <a:gd name="connsiteX83" fmla="*/ 4659909 w 5138990"/>
                    <a:gd name="connsiteY83" fmla="*/ 1577070 h 3578223"/>
                    <a:gd name="connsiteX84" fmla="*/ 4711138 w 5138990"/>
                    <a:gd name="connsiteY84" fmla="*/ 1842226 h 3578223"/>
                    <a:gd name="connsiteX85" fmla="*/ 4732119 w 5138990"/>
                    <a:gd name="connsiteY85" fmla="*/ 2115619 h 3578223"/>
                    <a:gd name="connsiteX86" fmla="*/ 4677929 w 5138990"/>
                    <a:gd name="connsiteY86" fmla="*/ 2405874 h 3578223"/>
                    <a:gd name="connsiteX87" fmla="*/ 4577144 w 5138990"/>
                    <a:gd name="connsiteY87" fmla="*/ 2689179 h 3578223"/>
                    <a:gd name="connsiteX88" fmla="*/ 4382139 w 5138990"/>
                    <a:gd name="connsiteY88" fmla="*/ 3097981 h 3578223"/>
                    <a:gd name="connsiteX89" fmla="*/ 4699811 w 5138990"/>
                    <a:gd name="connsiteY89" fmla="*/ 3106605 h 3578223"/>
                    <a:gd name="connsiteX90" fmla="*/ 4838567 w 5138990"/>
                    <a:gd name="connsiteY90" fmla="*/ 3109437 h 3578223"/>
                    <a:gd name="connsiteX91" fmla="*/ 4941282 w 5138990"/>
                    <a:gd name="connsiteY91" fmla="*/ 3119863 h 3578223"/>
                    <a:gd name="connsiteX92" fmla="*/ 5092395 w 5138990"/>
                    <a:gd name="connsiteY92" fmla="*/ 3187310 h 3578223"/>
                    <a:gd name="connsiteX93" fmla="*/ 5138990 w 5138990"/>
                    <a:gd name="connsiteY93" fmla="*/ 3270075 h 3578223"/>
                    <a:gd name="connsiteX94" fmla="*/ 5067682 w 5138990"/>
                    <a:gd name="connsiteY94" fmla="*/ 3298521 h 3578223"/>
                    <a:gd name="connsiteX95" fmla="*/ 4968699 w 5138990"/>
                    <a:gd name="connsiteY95" fmla="*/ 3287065 h 3578223"/>
                    <a:gd name="connsiteX96" fmla="*/ 4746278 w 5138990"/>
                    <a:gd name="connsiteY96" fmla="*/ 3294531 h 3578223"/>
                    <a:gd name="connsiteX97" fmla="*/ 4418952 w 5138990"/>
                    <a:gd name="connsiteY97" fmla="*/ 3320275 h 3578223"/>
                    <a:gd name="connsiteX98" fmla="*/ 4233343 w 5138990"/>
                    <a:gd name="connsiteY98" fmla="*/ 3326195 h 3578223"/>
                    <a:gd name="connsiteX99" fmla="*/ 4054428 w 5138990"/>
                    <a:gd name="connsiteY99" fmla="*/ 3249094 h 3578223"/>
                    <a:gd name="connsiteX100" fmla="*/ 4029714 w 5138990"/>
                    <a:gd name="connsiteY100" fmla="*/ 3286164 h 3578223"/>
                    <a:gd name="connsiteX101" fmla="*/ 3955574 w 5138990"/>
                    <a:gd name="connsiteY101" fmla="*/ 3347948 h 3578223"/>
                    <a:gd name="connsiteX102" fmla="*/ 3918503 w 5138990"/>
                    <a:gd name="connsiteY102" fmla="*/ 3360305 h 3578223"/>
                    <a:gd name="connsiteX103" fmla="*/ 3893790 w 5138990"/>
                    <a:gd name="connsiteY103" fmla="*/ 3397375 h 3578223"/>
                    <a:gd name="connsiteX104" fmla="*/ 3936523 w 5138990"/>
                    <a:gd name="connsiteY104" fmla="*/ 3504854 h 3578223"/>
                    <a:gd name="connsiteX105" fmla="*/ 3771767 w 5138990"/>
                    <a:gd name="connsiteY105" fmla="*/ 3538061 h 3578223"/>
                    <a:gd name="connsiteX106" fmla="*/ 3602248 w 5138990"/>
                    <a:gd name="connsiteY106" fmla="*/ 3516954 h 3578223"/>
                    <a:gd name="connsiteX107" fmla="*/ 3441224 w 5138990"/>
                    <a:gd name="connsiteY107" fmla="*/ 3562775 h 3578223"/>
                    <a:gd name="connsiteX108" fmla="*/ 3380469 w 5138990"/>
                    <a:gd name="connsiteY108" fmla="*/ 3517982 h 3578223"/>
                    <a:gd name="connsiteX109" fmla="*/ 3214168 w 5138990"/>
                    <a:gd name="connsiteY109" fmla="*/ 3545656 h 3578223"/>
                    <a:gd name="connsiteX110" fmla="*/ 3177098 w 5138990"/>
                    <a:gd name="connsiteY110" fmla="*/ 3520943 h 3578223"/>
                    <a:gd name="connsiteX111" fmla="*/ 3164741 w 5138990"/>
                    <a:gd name="connsiteY111" fmla="*/ 3483872 h 3578223"/>
                    <a:gd name="connsiteX112" fmla="*/ 3226525 w 5138990"/>
                    <a:gd name="connsiteY112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61801 w 5138990"/>
                    <a:gd name="connsiteY58" fmla="*/ 864240 h 3578223"/>
                    <a:gd name="connsiteX59" fmla="*/ 1298871 w 5138990"/>
                    <a:gd name="connsiteY59" fmla="*/ 790099 h 3578223"/>
                    <a:gd name="connsiteX60" fmla="*/ 1360655 w 5138990"/>
                    <a:gd name="connsiteY60" fmla="*/ 703602 h 3578223"/>
                    <a:gd name="connsiteX61" fmla="*/ 1410082 w 5138990"/>
                    <a:gd name="connsiteY61" fmla="*/ 629462 h 3578223"/>
                    <a:gd name="connsiteX62" fmla="*/ 1459509 w 5138990"/>
                    <a:gd name="connsiteY62" fmla="*/ 555321 h 3578223"/>
                    <a:gd name="connsiteX63" fmla="*/ 1508936 w 5138990"/>
                    <a:gd name="connsiteY63" fmla="*/ 481181 h 3578223"/>
                    <a:gd name="connsiteX64" fmla="*/ 1558363 w 5138990"/>
                    <a:gd name="connsiteY64" fmla="*/ 431754 h 3578223"/>
                    <a:gd name="connsiteX65" fmla="*/ 1607790 w 5138990"/>
                    <a:gd name="connsiteY65" fmla="*/ 369970 h 3578223"/>
                    <a:gd name="connsiteX66" fmla="*/ 1657217 w 5138990"/>
                    <a:gd name="connsiteY66" fmla="*/ 283472 h 3578223"/>
                    <a:gd name="connsiteX67" fmla="*/ 1743714 w 5138990"/>
                    <a:gd name="connsiteY67" fmla="*/ 196975 h 3578223"/>
                    <a:gd name="connsiteX68" fmla="*/ 1817855 w 5138990"/>
                    <a:gd name="connsiteY68" fmla="*/ 147548 h 3578223"/>
                    <a:gd name="connsiteX69" fmla="*/ 1966136 w 5138990"/>
                    <a:gd name="connsiteY69" fmla="*/ 85764 h 3578223"/>
                    <a:gd name="connsiteX70" fmla="*/ 2052633 w 5138990"/>
                    <a:gd name="connsiteY70" fmla="*/ 48694 h 3578223"/>
                    <a:gd name="connsiteX71" fmla="*/ 2139130 w 5138990"/>
                    <a:gd name="connsiteY71" fmla="*/ 11624 h 3578223"/>
                    <a:gd name="connsiteX72" fmla="*/ 2274797 w 5138990"/>
                    <a:gd name="connsiteY72" fmla="*/ 26040 h 3578223"/>
                    <a:gd name="connsiteX73" fmla="*/ 2741650 w 5138990"/>
                    <a:gd name="connsiteY73" fmla="*/ 31704 h 3578223"/>
                    <a:gd name="connsiteX74" fmla="*/ 3171434 w 5138990"/>
                    <a:gd name="connsiteY74" fmla="*/ 229412 h 3578223"/>
                    <a:gd name="connsiteX75" fmla="*/ 3472630 w 5138990"/>
                    <a:gd name="connsiteY75" fmla="*/ 478477 h 3578223"/>
                    <a:gd name="connsiteX76" fmla="*/ 3782451 w 5138990"/>
                    <a:gd name="connsiteY76" fmla="*/ 799624 h 3578223"/>
                    <a:gd name="connsiteX77" fmla="*/ 4128568 w 5138990"/>
                    <a:gd name="connsiteY77" fmla="*/ 888954 h 3578223"/>
                    <a:gd name="connsiteX78" fmla="*/ 4268225 w 5138990"/>
                    <a:gd name="connsiteY78" fmla="*/ 969787 h 3578223"/>
                    <a:gd name="connsiteX79" fmla="*/ 4375703 w 5138990"/>
                    <a:gd name="connsiteY79" fmla="*/ 1073403 h 3578223"/>
                    <a:gd name="connsiteX80" fmla="*/ 4462201 w 5138990"/>
                    <a:gd name="connsiteY80" fmla="*/ 1173159 h 3578223"/>
                    <a:gd name="connsiteX81" fmla="*/ 4536341 w 5138990"/>
                    <a:gd name="connsiteY81" fmla="*/ 1309083 h 3578223"/>
                    <a:gd name="connsiteX82" fmla="*/ 4659909 w 5138990"/>
                    <a:gd name="connsiteY82" fmla="*/ 1577070 h 3578223"/>
                    <a:gd name="connsiteX83" fmla="*/ 4711138 w 5138990"/>
                    <a:gd name="connsiteY83" fmla="*/ 1842226 h 3578223"/>
                    <a:gd name="connsiteX84" fmla="*/ 4732119 w 5138990"/>
                    <a:gd name="connsiteY84" fmla="*/ 2115619 h 3578223"/>
                    <a:gd name="connsiteX85" fmla="*/ 4677929 w 5138990"/>
                    <a:gd name="connsiteY85" fmla="*/ 2405874 h 3578223"/>
                    <a:gd name="connsiteX86" fmla="*/ 4577144 w 5138990"/>
                    <a:gd name="connsiteY86" fmla="*/ 2689179 h 3578223"/>
                    <a:gd name="connsiteX87" fmla="*/ 4382139 w 5138990"/>
                    <a:gd name="connsiteY87" fmla="*/ 3097981 h 3578223"/>
                    <a:gd name="connsiteX88" fmla="*/ 4699811 w 5138990"/>
                    <a:gd name="connsiteY88" fmla="*/ 3106605 h 3578223"/>
                    <a:gd name="connsiteX89" fmla="*/ 4838567 w 5138990"/>
                    <a:gd name="connsiteY89" fmla="*/ 3109437 h 3578223"/>
                    <a:gd name="connsiteX90" fmla="*/ 4941282 w 5138990"/>
                    <a:gd name="connsiteY90" fmla="*/ 3119863 h 3578223"/>
                    <a:gd name="connsiteX91" fmla="*/ 5092395 w 5138990"/>
                    <a:gd name="connsiteY91" fmla="*/ 3187310 h 3578223"/>
                    <a:gd name="connsiteX92" fmla="*/ 5138990 w 5138990"/>
                    <a:gd name="connsiteY92" fmla="*/ 3270075 h 3578223"/>
                    <a:gd name="connsiteX93" fmla="*/ 5067682 w 5138990"/>
                    <a:gd name="connsiteY93" fmla="*/ 3298521 h 3578223"/>
                    <a:gd name="connsiteX94" fmla="*/ 4968699 w 5138990"/>
                    <a:gd name="connsiteY94" fmla="*/ 3287065 h 3578223"/>
                    <a:gd name="connsiteX95" fmla="*/ 4746278 w 5138990"/>
                    <a:gd name="connsiteY95" fmla="*/ 3294531 h 3578223"/>
                    <a:gd name="connsiteX96" fmla="*/ 4418952 w 5138990"/>
                    <a:gd name="connsiteY96" fmla="*/ 3320275 h 3578223"/>
                    <a:gd name="connsiteX97" fmla="*/ 4233343 w 5138990"/>
                    <a:gd name="connsiteY97" fmla="*/ 3326195 h 3578223"/>
                    <a:gd name="connsiteX98" fmla="*/ 4054428 w 5138990"/>
                    <a:gd name="connsiteY98" fmla="*/ 3249094 h 3578223"/>
                    <a:gd name="connsiteX99" fmla="*/ 4029714 w 5138990"/>
                    <a:gd name="connsiteY99" fmla="*/ 3286164 h 3578223"/>
                    <a:gd name="connsiteX100" fmla="*/ 3955574 w 5138990"/>
                    <a:gd name="connsiteY100" fmla="*/ 3347948 h 3578223"/>
                    <a:gd name="connsiteX101" fmla="*/ 3918503 w 5138990"/>
                    <a:gd name="connsiteY101" fmla="*/ 3360305 h 3578223"/>
                    <a:gd name="connsiteX102" fmla="*/ 3893790 w 5138990"/>
                    <a:gd name="connsiteY102" fmla="*/ 3397375 h 3578223"/>
                    <a:gd name="connsiteX103" fmla="*/ 3936523 w 5138990"/>
                    <a:gd name="connsiteY103" fmla="*/ 3504854 h 3578223"/>
                    <a:gd name="connsiteX104" fmla="*/ 3771767 w 5138990"/>
                    <a:gd name="connsiteY104" fmla="*/ 3538061 h 3578223"/>
                    <a:gd name="connsiteX105" fmla="*/ 3602248 w 5138990"/>
                    <a:gd name="connsiteY105" fmla="*/ 3516954 h 3578223"/>
                    <a:gd name="connsiteX106" fmla="*/ 3441224 w 5138990"/>
                    <a:gd name="connsiteY106" fmla="*/ 3562775 h 3578223"/>
                    <a:gd name="connsiteX107" fmla="*/ 3380469 w 5138990"/>
                    <a:gd name="connsiteY107" fmla="*/ 3517982 h 3578223"/>
                    <a:gd name="connsiteX108" fmla="*/ 3214168 w 5138990"/>
                    <a:gd name="connsiteY108" fmla="*/ 3545656 h 3578223"/>
                    <a:gd name="connsiteX109" fmla="*/ 3177098 w 5138990"/>
                    <a:gd name="connsiteY109" fmla="*/ 3520943 h 3578223"/>
                    <a:gd name="connsiteX110" fmla="*/ 3164741 w 5138990"/>
                    <a:gd name="connsiteY110" fmla="*/ 3483872 h 3578223"/>
                    <a:gd name="connsiteX111" fmla="*/ 3226525 w 5138990"/>
                    <a:gd name="connsiteY111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61801 w 5138990"/>
                    <a:gd name="connsiteY58" fmla="*/ 864240 h 3578223"/>
                    <a:gd name="connsiteX59" fmla="*/ 1298871 w 5138990"/>
                    <a:gd name="connsiteY59" fmla="*/ 790099 h 3578223"/>
                    <a:gd name="connsiteX60" fmla="*/ 1360655 w 5138990"/>
                    <a:gd name="connsiteY60" fmla="*/ 703602 h 3578223"/>
                    <a:gd name="connsiteX61" fmla="*/ 1410082 w 5138990"/>
                    <a:gd name="connsiteY61" fmla="*/ 629462 h 3578223"/>
                    <a:gd name="connsiteX62" fmla="*/ 1459509 w 5138990"/>
                    <a:gd name="connsiteY62" fmla="*/ 555321 h 3578223"/>
                    <a:gd name="connsiteX63" fmla="*/ 1508936 w 5138990"/>
                    <a:gd name="connsiteY63" fmla="*/ 481181 h 3578223"/>
                    <a:gd name="connsiteX64" fmla="*/ 1558363 w 5138990"/>
                    <a:gd name="connsiteY64" fmla="*/ 431754 h 3578223"/>
                    <a:gd name="connsiteX65" fmla="*/ 1607790 w 5138990"/>
                    <a:gd name="connsiteY65" fmla="*/ 369970 h 3578223"/>
                    <a:gd name="connsiteX66" fmla="*/ 1657217 w 5138990"/>
                    <a:gd name="connsiteY66" fmla="*/ 283472 h 3578223"/>
                    <a:gd name="connsiteX67" fmla="*/ 1743714 w 5138990"/>
                    <a:gd name="connsiteY67" fmla="*/ 196975 h 3578223"/>
                    <a:gd name="connsiteX68" fmla="*/ 1817855 w 5138990"/>
                    <a:gd name="connsiteY68" fmla="*/ 147548 h 3578223"/>
                    <a:gd name="connsiteX69" fmla="*/ 1966136 w 5138990"/>
                    <a:gd name="connsiteY69" fmla="*/ 85764 h 3578223"/>
                    <a:gd name="connsiteX70" fmla="*/ 2052633 w 5138990"/>
                    <a:gd name="connsiteY70" fmla="*/ 48694 h 3578223"/>
                    <a:gd name="connsiteX71" fmla="*/ 2274797 w 5138990"/>
                    <a:gd name="connsiteY71" fmla="*/ 26040 h 3578223"/>
                    <a:gd name="connsiteX72" fmla="*/ 2741650 w 5138990"/>
                    <a:gd name="connsiteY72" fmla="*/ 31704 h 3578223"/>
                    <a:gd name="connsiteX73" fmla="*/ 3171434 w 5138990"/>
                    <a:gd name="connsiteY73" fmla="*/ 229412 h 3578223"/>
                    <a:gd name="connsiteX74" fmla="*/ 3472630 w 5138990"/>
                    <a:gd name="connsiteY74" fmla="*/ 478477 h 3578223"/>
                    <a:gd name="connsiteX75" fmla="*/ 3782451 w 5138990"/>
                    <a:gd name="connsiteY75" fmla="*/ 799624 h 3578223"/>
                    <a:gd name="connsiteX76" fmla="*/ 4128568 w 5138990"/>
                    <a:gd name="connsiteY76" fmla="*/ 888954 h 3578223"/>
                    <a:gd name="connsiteX77" fmla="*/ 4268225 w 5138990"/>
                    <a:gd name="connsiteY77" fmla="*/ 969787 h 3578223"/>
                    <a:gd name="connsiteX78" fmla="*/ 4375703 w 5138990"/>
                    <a:gd name="connsiteY78" fmla="*/ 1073403 h 3578223"/>
                    <a:gd name="connsiteX79" fmla="*/ 4462201 w 5138990"/>
                    <a:gd name="connsiteY79" fmla="*/ 1173159 h 3578223"/>
                    <a:gd name="connsiteX80" fmla="*/ 4536341 w 5138990"/>
                    <a:gd name="connsiteY80" fmla="*/ 1309083 h 3578223"/>
                    <a:gd name="connsiteX81" fmla="*/ 4659909 w 5138990"/>
                    <a:gd name="connsiteY81" fmla="*/ 1577070 h 3578223"/>
                    <a:gd name="connsiteX82" fmla="*/ 4711138 w 5138990"/>
                    <a:gd name="connsiteY82" fmla="*/ 1842226 h 3578223"/>
                    <a:gd name="connsiteX83" fmla="*/ 4732119 w 5138990"/>
                    <a:gd name="connsiteY83" fmla="*/ 2115619 h 3578223"/>
                    <a:gd name="connsiteX84" fmla="*/ 4677929 w 5138990"/>
                    <a:gd name="connsiteY84" fmla="*/ 2405874 h 3578223"/>
                    <a:gd name="connsiteX85" fmla="*/ 4577144 w 5138990"/>
                    <a:gd name="connsiteY85" fmla="*/ 2689179 h 3578223"/>
                    <a:gd name="connsiteX86" fmla="*/ 4382139 w 5138990"/>
                    <a:gd name="connsiteY86" fmla="*/ 3097981 h 3578223"/>
                    <a:gd name="connsiteX87" fmla="*/ 4699811 w 5138990"/>
                    <a:gd name="connsiteY87" fmla="*/ 3106605 h 3578223"/>
                    <a:gd name="connsiteX88" fmla="*/ 4838567 w 5138990"/>
                    <a:gd name="connsiteY88" fmla="*/ 3109437 h 3578223"/>
                    <a:gd name="connsiteX89" fmla="*/ 4941282 w 5138990"/>
                    <a:gd name="connsiteY89" fmla="*/ 3119863 h 3578223"/>
                    <a:gd name="connsiteX90" fmla="*/ 5092395 w 5138990"/>
                    <a:gd name="connsiteY90" fmla="*/ 3187310 h 3578223"/>
                    <a:gd name="connsiteX91" fmla="*/ 5138990 w 5138990"/>
                    <a:gd name="connsiteY91" fmla="*/ 3270075 h 3578223"/>
                    <a:gd name="connsiteX92" fmla="*/ 5067682 w 5138990"/>
                    <a:gd name="connsiteY92" fmla="*/ 3298521 h 3578223"/>
                    <a:gd name="connsiteX93" fmla="*/ 4968699 w 5138990"/>
                    <a:gd name="connsiteY93" fmla="*/ 3287065 h 3578223"/>
                    <a:gd name="connsiteX94" fmla="*/ 4746278 w 5138990"/>
                    <a:gd name="connsiteY94" fmla="*/ 3294531 h 3578223"/>
                    <a:gd name="connsiteX95" fmla="*/ 4418952 w 5138990"/>
                    <a:gd name="connsiteY95" fmla="*/ 3320275 h 3578223"/>
                    <a:gd name="connsiteX96" fmla="*/ 4233343 w 5138990"/>
                    <a:gd name="connsiteY96" fmla="*/ 3326195 h 3578223"/>
                    <a:gd name="connsiteX97" fmla="*/ 4054428 w 5138990"/>
                    <a:gd name="connsiteY97" fmla="*/ 3249094 h 3578223"/>
                    <a:gd name="connsiteX98" fmla="*/ 4029714 w 5138990"/>
                    <a:gd name="connsiteY98" fmla="*/ 3286164 h 3578223"/>
                    <a:gd name="connsiteX99" fmla="*/ 3955574 w 5138990"/>
                    <a:gd name="connsiteY99" fmla="*/ 3347948 h 3578223"/>
                    <a:gd name="connsiteX100" fmla="*/ 3918503 w 5138990"/>
                    <a:gd name="connsiteY100" fmla="*/ 3360305 h 3578223"/>
                    <a:gd name="connsiteX101" fmla="*/ 3893790 w 5138990"/>
                    <a:gd name="connsiteY101" fmla="*/ 3397375 h 3578223"/>
                    <a:gd name="connsiteX102" fmla="*/ 3936523 w 5138990"/>
                    <a:gd name="connsiteY102" fmla="*/ 3504854 h 3578223"/>
                    <a:gd name="connsiteX103" fmla="*/ 3771767 w 5138990"/>
                    <a:gd name="connsiteY103" fmla="*/ 3538061 h 3578223"/>
                    <a:gd name="connsiteX104" fmla="*/ 3602248 w 5138990"/>
                    <a:gd name="connsiteY104" fmla="*/ 3516954 h 3578223"/>
                    <a:gd name="connsiteX105" fmla="*/ 3441224 w 5138990"/>
                    <a:gd name="connsiteY105" fmla="*/ 3562775 h 3578223"/>
                    <a:gd name="connsiteX106" fmla="*/ 3380469 w 5138990"/>
                    <a:gd name="connsiteY106" fmla="*/ 3517982 h 3578223"/>
                    <a:gd name="connsiteX107" fmla="*/ 3214168 w 5138990"/>
                    <a:gd name="connsiteY107" fmla="*/ 3545656 h 3578223"/>
                    <a:gd name="connsiteX108" fmla="*/ 3177098 w 5138990"/>
                    <a:gd name="connsiteY108" fmla="*/ 3520943 h 3578223"/>
                    <a:gd name="connsiteX109" fmla="*/ 3164741 w 5138990"/>
                    <a:gd name="connsiteY109" fmla="*/ 3483872 h 3578223"/>
                    <a:gd name="connsiteX110" fmla="*/ 3226525 w 5138990"/>
                    <a:gd name="connsiteY110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61801 w 5138990"/>
                    <a:gd name="connsiteY58" fmla="*/ 864240 h 3578223"/>
                    <a:gd name="connsiteX59" fmla="*/ 1298871 w 5138990"/>
                    <a:gd name="connsiteY59" fmla="*/ 790099 h 3578223"/>
                    <a:gd name="connsiteX60" fmla="*/ 1360655 w 5138990"/>
                    <a:gd name="connsiteY60" fmla="*/ 703602 h 3578223"/>
                    <a:gd name="connsiteX61" fmla="*/ 1410082 w 5138990"/>
                    <a:gd name="connsiteY61" fmla="*/ 629462 h 3578223"/>
                    <a:gd name="connsiteX62" fmla="*/ 1459509 w 5138990"/>
                    <a:gd name="connsiteY62" fmla="*/ 555321 h 3578223"/>
                    <a:gd name="connsiteX63" fmla="*/ 1508936 w 5138990"/>
                    <a:gd name="connsiteY63" fmla="*/ 481181 h 3578223"/>
                    <a:gd name="connsiteX64" fmla="*/ 1558363 w 5138990"/>
                    <a:gd name="connsiteY64" fmla="*/ 431754 h 3578223"/>
                    <a:gd name="connsiteX65" fmla="*/ 1607790 w 5138990"/>
                    <a:gd name="connsiteY65" fmla="*/ 369970 h 3578223"/>
                    <a:gd name="connsiteX66" fmla="*/ 1657217 w 5138990"/>
                    <a:gd name="connsiteY66" fmla="*/ 283472 h 3578223"/>
                    <a:gd name="connsiteX67" fmla="*/ 1743714 w 5138990"/>
                    <a:gd name="connsiteY67" fmla="*/ 196975 h 3578223"/>
                    <a:gd name="connsiteX68" fmla="*/ 1817855 w 5138990"/>
                    <a:gd name="connsiteY68" fmla="*/ 147548 h 3578223"/>
                    <a:gd name="connsiteX69" fmla="*/ 1966136 w 5138990"/>
                    <a:gd name="connsiteY69" fmla="*/ 85764 h 3578223"/>
                    <a:gd name="connsiteX70" fmla="*/ 2274797 w 5138990"/>
                    <a:gd name="connsiteY70" fmla="*/ 26040 h 3578223"/>
                    <a:gd name="connsiteX71" fmla="*/ 2741650 w 5138990"/>
                    <a:gd name="connsiteY71" fmla="*/ 31704 h 3578223"/>
                    <a:gd name="connsiteX72" fmla="*/ 3171434 w 5138990"/>
                    <a:gd name="connsiteY72" fmla="*/ 229412 h 3578223"/>
                    <a:gd name="connsiteX73" fmla="*/ 3472630 w 5138990"/>
                    <a:gd name="connsiteY73" fmla="*/ 478477 h 3578223"/>
                    <a:gd name="connsiteX74" fmla="*/ 3782451 w 5138990"/>
                    <a:gd name="connsiteY74" fmla="*/ 799624 h 3578223"/>
                    <a:gd name="connsiteX75" fmla="*/ 4128568 w 5138990"/>
                    <a:gd name="connsiteY75" fmla="*/ 888954 h 3578223"/>
                    <a:gd name="connsiteX76" fmla="*/ 4268225 w 5138990"/>
                    <a:gd name="connsiteY76" fmla="*/ 969787 h 3578223"/>
                    <a:gd name="connsiteX77" fmla="*/ 4375703 w 5138990"/>
                    <a:gd name="connsiteY77" fmla="*/ 1073403 h 3578223"/>
                    <a:gd name="connsiteX78" fmla="*/ 4462201 w 5138990"/>
                    <a:gd name="connsiteY78" fmla="*/ 1173159 h 3578223"/>
                    <a:gd name="connsiteX79" fmla="*/ 4536341 w 5138990"/>
                    <a:gd name="connsiteY79" fmla="*/ 1309083 h 3578223"/>
                    <a:gd name="connsiteX80" fmla="*/ 4659909 w 5138990"/>
                    <a:gd name="connsiteY80" fmla="*/ 1577070 h 3578223"/>
                    <a:gd name="connsiteX81" fmla="*/ 4711138 w 5138990"/>
                    <a:gd name="connsiteY81" fmla="*/ 1842226 h 3578223"/>
                    <a:gd name="connsiteX82" fmla="*/ 4732119 w 5138990"/>
                    <a:gd name="connsiteY82" fmla="*/ 2115619 h 3578223"/>
                    <a:gd name="connsiteX83" fmla="*/ 4677929 w 5138990"/>
                    <a:gd name="connsiteY83" fmla="*/ 2405874 h 3578223"/>
                    <a:gd name="connsiteX84" fmla="*/ 4577144 w 5138990"/>
                    <a:gd name="connsiteY84" fmla="*/ 2689179 h 3578223"/>
                    <a:gd name="connsiteX85" fmla="*/ 4382139 w 5138990"/>
                    <a:gd name="connsiteY85" fmla="*/ 3097981 h 3578223"/>
                    <a:gd name="connsiteX86" fmla="*/ 4699811 w 5138990"/>
                    <a:gd name="connsiteY86" fmla="*/ 3106605 h 3578223"/>
                    <a:gd name="connsiteX87" fmla="*/ 4838567 w 5138990"/>
                    <a:gd name="connsiteY87" fmla="*/ 3109437 h 3578223"/>
                    <a:gd name="connsiteX88" fmla="*/ 4941282 w 5138990"/>
                    <a:gd name="connsiteY88" fmla="*/ 3119863 h 3578223"/>
                    <a:gd name="connsiteX89" fmla="*/ 5092395 w 5138990"/>
                    <a:gd name="connsiteY89" fmla="*/ 3187310 h 3578223"/>
                    <a:gd name="connsiteX90" fmla="*/ 5138990 w 5138990"/>
                    <a:gd name="connsiteY90" fmla="*/ 3270075 h 3578223"/>
                    <a:gd name="connsiteX91" fmla="*/ 5067682 w 5138990"/>
                    <a:gd name="connsiteY91" fmla="*/ 3298521 h 3578223"/>
                    <a:gd name="connsiteX92" fmla="*/ 4968699 w 5138990"/>
                    <a:gd name="connsiteY92" fmla="*/ 3287065 h 3578223"/>
                    <a:gd name="connsiteX93" fmla="*/ 4746278 w 5138990"/>
                    <a:gd name="connsiteY93" fmla="*/ 3294531 h 3578223"/>
                    <a:gd name="connsiteX94" fmla="*/ 4418952 w 5138990"/>
                    <a:gd name="connsiteY94" fmla="*/ 3320275 h 3578223"/>
                    <a:gd name="connsiteX95" fmla="*/ 4233343 w 5138990"/>
                    <a:gd name="connsiteY95" fmla="*/ 3326195 h 3578223"/>
                    <a:gd name="connsiteX96" fmla="*/ 4054428 w 5138990"/>
                    <a:gd name="connsiteY96" fmla="*/ 3249094 h 3578223"/>
                    <a:gd name="connsiteX97" fmla="*/ 4029714 w 5138990"/>
                    <a:gd name="connsiteY97" fmla="*/ 3286164 h 3578223"/>
                    <a:gd name="connsiteX98" fmla="*/ 3955574 w 5138990"/>
                    <a:gd name="connsiteY98" fmla="*/ 3347948 h 3578223"/>
                    <a:gd name="connsiteX99" fmla="*/ 3918503 w 5138990"/>
                    <a:gd name="connsiteY99" fmla="*/ 3360305 h 3578223"/>
                    <a:gd name="connsiteX100" fmla="*/ 3893790 w 5138990"/>
                    <a:gd name="connsiteY100" fmla="*/ 3397375 h 3578223"/>
                    <a:gd name="connsiteX101" fmla="*/ 3936523 w 5138990"/>
                    <a:gd name="connsiteY101" fmla="*/ 3504854 h 3578223"/>
                    <a:gd name="connsiteX102" fmla="*/ 3771767 w 5138990"/>
                    <a:gd name="connsiteY102" fmla="*/ 3538061 h 3578223"/>
                    <a:gd name="connsiteX103" fmla="*/ 3602248 w 5138990"/>
                    <a:gd name="connsiteY103" fmla="*/ 3516954 h 3578223"/>
                    <a:gd name="connsiteX104" fmla="*/ 3441224 w 5138990"/>
                    <a:gd name="connsiteY104" fmla="*/ 3562775 h 3578223"/>
                    <a:gd name="connsiteX105" fmla="*/ 3380469 w 5138990"/>
                    <a:gd name="connsiteY105" fmla="*/ 3517982 h 3578223"/>
                    <a:gd name="connsiteX106" fmla="*/ 3214168 w 5138990"/>
                    <a:gd name="connsiteY106" fmla="*/ 3545656 h 3578223"/>
                    <a:gd name="connsiteX107" fmla="*/ 3177098 w 5138990"/>
                    <a:gd name="connsiteY107" fmla="*/ 3520943 h 3578223"/>
                    <a:gd name="connsiteX108" fmla="*/ 3164741 w 5138990"/>
                    <a:gd name="connsiteY108" fmla="*/ 3483872 h 3578223"/>
                    <a:gd name="connsiteX109" fmla="*/ 3226525 w 5138990"/>
                    <a:gd name="connsiteY109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61801 w 5138990"/>
                    <a:gd name="connsiteY58" fmla="*/ 864240 h 3578223"/>
                    <a:gd name="connsiteX59" fmla="*/ 1298871 w 5138990"/>
                    <a:gd name="connsiteY59" fmla="*/ 790099 h 3578223"/>
                    <a:gd name="connsiteX60" fmla="*/ 1360655 w 5138990"/>
                    <a:gd name="connsiteY60" fmla="*/ 703602 h 3578223"/>
                    <a:gd name="connsiteX61" fmla="*/ 1410082 w 5138990"/>
                    <a:gd name="connsiteY61" fmla="*/ 629462 h 3578223"/>
                    <a:gd name="connsiteX62" fmla="*/ 1459509 w 5138990"/>
                    <a:gd name="connsiteY62" fmla="*/ 555321 h 3578223"/>
                    <a:gd name="connsiteX63" fmla="*/ 1508936 w 5138990"/>
                    <a:gd name="connsiteY63" fmla="*/ 481181 h 3578223"/>
                    <a:gd name="connsiteX64" fmla="*/ 1558363 w 5138990"/>
                    <a:gd name="connsiteY64" fmla="*/ 431754 h 3578223"/>
                    <a:gd name="connsiteX65" fmla="*/ 1607790 w 5138990"/>
                    <a:gd name="connsiteY65" fmla="*/ 369970 h 3578223"/>
                    <a:gd name="connsiteX66" fmla="*/ 1657217 w 5138990"/>
                    <a:gd name="connsiteY66" fmla="*/ 283472 h 3578223"/>
                    <a:gd name="connsiteX67" fmla="*/ 1743714 w 5138990"/>
                    <a:gd name="connsiteY67" fmla="*/ 196975 h 3578223"/>
                    <a:gd name="connsiteX68" fmla="*/ 1817855 w 5138990"/>
                    <a:gd name="connsiteY68" fmla="*/ 147548 h 3578223"/>
                    <a:gd name="connsiteX69" fmla="*/ 2274797 w 5138990"/>
                    <a:gd name="connsiteY69" fmla="*/ 26040 h 3578223"/>
                    <a:gd name="connsiteX70" fmla="*/ 2741650 w 5138990"/>
                    <a:gd name="connsiteY70" fmla="*/ 31704 h 3578223"/>
                    <a:gd name="connsiteX71" fmla="*/ 3171434 w 5138990"/>
                    <a:gd name="connsiteY71" fmla="*/ 229412 h 3578223"/>
                    <a:gd name="connsiteX72" fmla="*/ 3472630 w 5138990"/>
                    <a:gd name="connsiteY72" fmla="*/ 478477 h 3578223"/>
                    <a:gd name="connsiteX73" fmla="*/ 3782451 w 5138990"/>
                    <a:gd name="connsiteY73" fmla="*/ 799624 h 3578223"/>
                    <a:gd name="connsiteX74" fmla="*/ 4128568 w 5138990"/>
                    <a:gd name="connsiteY74" fmla="*/ 888954 h 3578223"/>
                    <a:gd name="connsiteX75" fmla="*/ 4268225 w 5138990"/>
                    <a:gd name="connsiteY75" fmla="*/ 969787 h 3578223"/>
                    <a:gd name="connsiteX76" fmla="*/ 4375703 w 5138990"/>
                    <a:gd name="connsiteY76" fmla="*/ 1073403 h 3578223"/>
                    <a:gd name="connsiteX77" fmla="*/ 4462201 w 5138990"/>
                    <a:gd name="connsiteY77" fmla="*/ 1173159 h 3578223"/>
                    <a:gd name="connsiteX78" fmla="*/ 4536341 w 5138990"/>
                    <a:gd name="connsiteY78" fmla="*/ 1309083 h 3578223"/>
                    <a:gd name="connsiteX79" fmla="*/ 4659909 w 5138990"/>
                    <a:gd name="connsiteY79" fmla="*/ 1577070 h 3578223"/>
                    <a:gd name="connsiteX80" fmla="*/ 4711138 w 5138990"/>
                    <a:gd name="connsiteY80" fmla="*/ 1842226 h 3578223"/>
                    <a:gd name="connsiteX81" fmla="*/ 4732119 w 5138990"/>
                    <a:gd name="connsiteY81" fmla="*/ 2115619 h 3578223"/>
                    <a:gd name="connsiteX82" fmla="*/ 4677929 w 5138990"/>
                    <a:gd name="connsiteY82" fmla="*/ 2405874 h 3578223"/>
                    <a:gd name="connsiteX83" fmla="*/ 4577144 w 5138990"/>
                    <a:gd name="connsiteY83" fmla="*/ 2689179 h 3578223"/>
                    <a:gd name="connsiteX84" fmla="*/ 4382139 w 5138990"/>
                    <a:gd name="connsiteY84" fmla="*/ 3097981 h 3578223"/>
                    <a:gd name="connsiteX85" fmla="*/ 4699811 w 5138990"/>
                    <a:gd name="connsiteY85" fmla="*/ 3106605 h 3578223"/>
                    <a:gd name="connsiteX86" fmla="*/ 4838567 w 5138990"/>
                    <a:gd name="connsiteY86" fmla="*/ 3109437 h 3578223"/>
                    <a:gd name="connsiteX87" fmla="*/ 4941282 w 5138990"/>
                    <a:gd name="connsiteY87" fmla="*/ 3119863 h 3578223"/>
                    <a:gd name="connsiteX88" fmla="*/ 5092395 w 5138990"/>
                    <a:gd name="connsiteY88" fmla="*/ 3187310 h 3578223"/>
                    <a:gd name="connsiteX89" fmla="*/ 5138990 w 5138990"/>
                    <a:gd name="connsiteY89" fmla="*/ 3270075 h 3578223"/>
                    <a:gd name="connsiteX90" fmla="*/ 5067682 w 5138990"/>
                    <a:gd name="connsiteY90" fmla="*/ 3298521 h 3578223"/>
                    <a:gd name="connsiteX91" fmla="*/ 4968699 w 5138990"/>
                    <a:gd name="connsiteY91" fmla="*/ 3287065 h 3578223"/>
                    <a:gd name="connsiteX92" fmla="*/ 4746278 w 5138990"/>
                    <a:gd name="connsiteY92" fmla="*/ 3294531 h 3578223"/>
                    <a:gd name="connsiteX93" fmla="*/ 4418952 w 5138990"/>
                    <a:gd name="connsiteY93" fmla="*/ 3320275 h 3578223"/>
                    <a:gd name="connsiteX94" fmla="*/ 4233343 w 5138990"/>
                    <a:gd name="connsiteY94" fmla="*/ 3326195 h 3578223"/>
                    <a:gd name="connsiteX95" fmla="*/ 4054428 w 5138990"/>
                    <a:gd name="connsiteY95" fmla="*/ 3249094 h 3578223"/>
                    <a:gd name="connsiteX96" fmla="*/ 4029714 w 5138990"/>
                    <a:gd name="connsiteY96" fmla="*/ 3286164 h 3578223"/>
                    <a:gd name="connsiteX97" fmla="*/ 3955574 w 5138990"/>
                    <a:gd name="connsiteY97" fmla="*/ 3347948 h 3578223"/>
                    <a:gd name="connsiteX98" fmla="*/ 3918503 w 5138990"/>
                    <a:gd name="connsiteY98" fmla="*/ 3360305 h 3578223"/>
                    <a:gd name="connsiteX99" fmla="*/ 3893790 w 5138990"/>
                    <a:gd name="connsiteY99" fmla="*/ 3397375 h 3578223"/>
                    <a:gd name="connsiteX100" fmla="*/ 3936523 w 5138990"/>
                    <a:gd name="connsiteY100" fmla="*/ 3504854 h 3578223"/>
                    <a:gd name="connsiteX101" fmla="*/ 3771767 w 5138990"/>
                    <a:gd name="connsiteY101" fmla="*/ 3538061 h 3578223"/>
                    <a:gd name="connsiteX102" fmla="*/ 3602248 w 5138990"/>
                    <a:gd name="connsiteY102" fmla="*/ 3516954 h 3578223"/>
                    <a:gd name="connsiteX103" fmla="*/ 3441224 w 5138990"/>
                    <a:gd name="connsiteY103" fmla="*/ 3562775 h 3578223"/>
                    <a:gd name="connsiteX104" fmla="*/ 3380469 w 5138990"/>
                    <a:gd name="connsiteY104" fmla="*/ 3517982 h 3578223"/>
                    <a:gd name="connsiteX105" fmla="*/ 3214168 w 5138990"/>
                    <a:gd name="connsiteY105" fmla="*/ 3545656 h 3578223"/>
                    <a:gd name="connsiteX106" fmla="*/ 3177098 w 5138990"/>
                    <a:gd name="connsiteY106" fmla="*/ 3520943 h 3578223"/>
                    <a:gd name="connsiteX107" fmla="*/ 3164741 w 5138990"/>
                    <a:gd name="connsiteY107" fmla="*/ 3483872 h 3578223"/>
                    <a:gd name="connsiteX108" fmla="*/ 3226525 w 5138990"/>
                    <a:gd name="connsiteY108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61801 w 5138990"/>
                    <a:gd name="connsiteY58" fmla="*/ 864240 h 3578223"/>
                    <a:gd name="connsiteX59" fmla="*/ 1298871 w 5138990"/>
                    <a:gd name="connsiteY59" fmla="*/ 790099 h 3578223"/>
                    <a:gd name="connsiteX60" fmla="*/ 1360655 w 5138990"/>
                    <a:gd name="connsiteY60" fmla="*/ 703602 h 3578223"/>
                    <a:gd name="connsiteX61" fmla="*/ 1410082 w 5138990"/>
                    <a:gd name="connsiteY61" fmla="*/ 629462 h 3578223"/>
                    <a:gd name="connsiteX62" fmla="*/ 1459509 w 5138990"/>
                    <a:gd name="connsiteY62" fmla="*/ 555321 h 3578223"/>
                    <a:gd name="connsiteX63" fmla="*/ 1508936 w 5138990"/>
                    <a:gd name="connsiteY63" fmla="*/ 481181 h 3578223"/>
                    <a:gd name="connsiteX64" fmla="*/ 1558363 w 5138990"/>
                    <a:gd name="connsiteY64" fmla="*/ 431754 h 3578223"/>
                    <a:gd name="connsiteX65" fmla="*/ 1607790 w 5138990"/>
                    <a:gd name="connsiteY65" fmla="*/ 369970 h 3578223"/>
                    <a:gd name="connsiteX66" fmla="*/ 1657217 w 5138990"/>
                    <a:gd name="connsiteY66" fmla="*/ 283472 h 3578223"/>
                    <a:gd name="connsiteX67" fmla="*/ 1743714 w 5138990"/>
                    <a:gd name="connsiteY67" fmla="*/ 196975 h 3578223"/>
                    <a:gd name="connsiteX68" fmla="*/ 1855955 w 5138990"/>
                    <a:gd name="connsiteY68" fmla="*/ 180886 h 3578223"/>
                    <a:gd name="connsiteX69" fmla="*/ 2274797 w 5138990"/>
                    <a:gd name="connsiteY69" fmla="*/ 26040 h 3578223"/>
                    <a:gd name="connsiteX70" fmla="*/ 2741650 w 5138990"/>
                    <a:gd name="connsiteY70" fmla="*/ 31704 h 3578223"/>
                    <a:gd name="connsiteX71" fmla="*/ 3171434 w 5138990"/>
                    <a:gd name="connsiteY71" fmla="*/ 229412 h 3578223"/>
                    <a:gd name="connsiteX72" fmla="*/ 3472630 w 5138990"/>
                    <a:gd name="connsiteY72" fmla="*/ 478477 h 3578223"/>
                    <a:gd name="connsiteX73" fmla="*/ 3782451 w 5138990"/>
                    <a:gd name="connsiteY73" fmla="*/ 799624 h 3578223"/>
                    <a:gd name="connsiteX74" fmla="*/ 4128568 w 5138990"/>
                    <a:gd name="connsiteY74" fmla="*/ 888954 h 3578223"/>
                    <a:gd name="connsiteX75" fmla="*/ 4268225 w 5138990"/>
                    <a:gd name="connsiteY75" fmla="*/ 969787 h 3578223"/>
                    <a:gd name="connsiteX76" fmla="*/ 4375703 w 5138990"/>
                    <a:gd name="connsiteY76" fmla="*/ 1073403 h 3578223"/>
                    <a:gd name="connsiteX77" fmla="*/ 4462201 w 5138990"/>
                    <a:gd name="connsiteY77" fmla="*/ 1173159 h 3578223"/>
                    <a:gd name="connsiteX78" fmla="*/ 4536341 w 5138990"/>
                    <a:gd name="connsiteY78" fmla="*/ 1309083 h 3578223"/>
                    <a:gd name="connsiteX79" fmla="*/ 4659909 w 5138990"/>
                    <a:gd name="connsiteY79" fmla="*/ 1577070 h 3578223"/>
                    <a:gd name="connsiteX80" fmla="*/ 4711138 w 5138990"/>
                    <a:gd name="connsiteY80" fmla="*/ 1842226 h 3578223"/>
                    <a:gd name="connsiteX81" fmla="*/ 4732119 w 5138990"/>
                    <a:gd name="connsiteY81" fmla="*/ 2115619 h 3578223"/>
                    <a:gd name="connsiteX82" fmla="*/ 4677929 w 5138990"/>
                    <a:gd name="connsiteY82" fmla="*/ 2405874 h 3578223"/>
                    <a:gd name="connsiteX83" fmla="*/ 4577144 w 5138990"/>
                    <a:gd name="connsiteY83" fmla="*/ 2689179 h 3578223"/>
                    <a:gd name="connsiteX84" fmla="*/ 4382139 w 5138990"/>
                    <a:gd name="connsiteY84" fmla="*/ 3097981 h 3578223"/>
                    <a:gd name="connsiteX85" fmla="*/ 4699811 w 5138990"/>
                    <a:gd name="connsiteY85" fmla="*/ 3106605 h 3578223"/>
                    <a:gd name="connsiteX86" fmla="*/ 4838567 w 5138990"/>
                    <a:gd name="connsiteY86" fmla="*/ 3109437 h 3578223"/>
                    <a:gd name="connsiteX87" fmla="*/ 4941282 w 5138990"/>
                    <a:gd name="connsiteY87" fmla="*/ 3119863 h 3578223"/>
                    <a:gd name="connsiteX88" fmla="*/ 5092395 w 5138990"/>
                    <a:gd name="connsiteY88" fmla="*/ 3187310 h 3578223"/>
                    <a:gd name="connsiteX89" fmla="*/ 5138990 w 5138990"/>
                    <a:gd name="connsiteY89" fmla="*/ 3270075 h 3578223"/>
                    <a:gd name="connsiteX90" fmla="*/ 5067682 w 5138990"/>
                    <a:gd name="connsiteY90" fmla="*/ 3298521 h 3578223"/>
                    <a:gd name="connsiteX91" fmla="*/ 4968699 w 5138990"/>
                    <a:gd name="connsiteY91" fmla="*/ 3287065 h 3578223"/>
                    <a:gd name="connsiteX92" fmla="*/ 4746278 w 5138990"/>
                    <a:gd name="connsiteY92" fmla="*/ 3294531 h 3578223"/>
                    <a:gd name="connsiteX93" fmla="*/ 4418952 w 5138990"/>
                    <a:gd name="connsiteY93" fmla="*/ 3320275 h 3578223"/>
                    <a:gd name="connsiteX94" fmla="*/ 4233343 w 5138990"/>
                    <a:gd name="connsiteY94" fmla="*/ 3326195 h 3578223"/>
                    <a:gd name="connsiteX95" fmla="*/ 4054428 w 5138990"/>
                    <a:gd name="connsiteY95" fmla="*/ 3249094 h 3578223"/>
                    <a:gd name="connsiteX96" fmla="*/ 4029714 w 5138990"/>
                    <a:gd name="connsiteY96" fmla="*/ 3286164 h 3578223"/>
                    <a:gd name="connsiteX97" fmla="*/ 3955574 w 5138990"/>
                    <a:gd name="connsiteY97" fmla="*/ 3347948 h 3578223"/>
                    <a:gd name="connsiteX98" fmla="*/ 3918503 w 5138990"/>
                    <a:gd name="connsiteY98" fmla="*/ 3360305 h 3578223"/>
                    <a:gd name="connsiteX99" fmla="*/ 3893790 w 5138990"/>
                    <a:gd name="connsiteY99" fmla="*/ 3397375 h 3578223"/>
                    <a:gd name="connsiteX100" fmla="*/ 3936523 w 5138990"/>
                    <a:gd name="connsiteY100" fmla="*/ 3504854 h 3578223"/>
                    <a:gd name="connsiteX101" fmla="*/ 3771767 w 5138990"/>
                    <a:gd name="connsiteY101" fmla="*/ 3538061 h 3578223"/>
                    <a:gd name="connsiteX102" fmla="*/ 3602248 w 5138990"/>
                    <a:gd name="connsiteY102" fmla="*/ 3516954 h 3578223"/>
                    <a:gd name="connsiteX103" fmla="*/ 3441224 w 5138990"/>
                    <a:gd name="connsiteY103" fmla="*/ 3562775 h 3578223"/>
                    <a:gd name="connsiteX104" fmla="*/ 3380469 w 5138990"/>
                    <a:gd name="connsiteY104" fmla="*/ 3517982 h 3578223"/>
                    <a:gd name="connsiteX105" fmla="*/ 3214168 w 5138990"/>
                    <a:gd name="connsiteY105" fmla="*/ 3545656 h 3578223"/>
                    <a:gd name="connsiteX106" fmla="*/ 3177098 w 5138990"/>
                    <a:gd name="connsiteY106" fmla="*/ 3520943 h 3578223"/>
                    <a:gd name="connsiteX107" fmla="*/ 3164741 w 5138990"/>
                    <a:gd name="connsiteY107" fmla="*/ 3483872 h 3578223"/>
                    <a:gd name="connsiteX108" fmla="*/ 3226525 w 5138990"/>
                    <a:gd name="connsiteY108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61801 w 5138990"/>
                    <a:gd name="connsiteY58" fmla="*/ 864240 h 3578223"/>
                    <a:gd name="connsiteX59" fmla="*/ 1298871 w 5138990"/>
                    <a:gd name="connsiteY59" fmla="*/ 790099 h 3578223"/>
                    <a:gd name="connsiteX60" fmla="*/ 1360655 w 5138990"/>
                    <a:gd name="connsiteY60" fmla="*/ 703602 h 3578223"/>
                    <a:gd name="connsiteX61" fmla="*/ 1410082 w 5138990"/>
                    <a:gd name="connsiteY61" fmla="*/ 629462 h 3578223"/>
                    <a:gd name="connsiteX62" fmla="*/ 1459509 w 5138990"/>
                    <a:gd name="connsiteY62" fmla="*/ 555321 h 3578223"/>
                    <a:gd name="connsiteX63" fmla="*/ 1508936 w 5138990"/>
                    <a:gd name="connsiteY63" fmla="*/ 481181 h 3578223"/>
                    <a:gd name="connsiteX64" fmla="*/ 1558363 w 5138990"/>
                    <a:gd name="connsiteY64" fmla="*/ 431754 h 3578223"/>
                    <a:gd name="connsiteX65" fmla="*/ 1607790 w 5138990"/>
                    <a:gd name="connsiteY65" fmla="*/ 369970 h 3578223"/>
                    <a:gd name="connsiteX66" fmla="*/ 1657217 w 5138990"/>
                    <a:gd name="connsiteY66" fmla="*/ 283472 h 3578223"/>
                    <a:gd name="connsiteX67" fmla="*/ 1855955 w 5138990"/>
                    <a:gd name="connsiteY67" fmla="*/ 180886 h 3578223"/>
                    <a:gd name="connsiteX68" fmla="*/ 2274797 w 5138990"/>
                    <a:gd name="connsiteY68" fmla="*/ 26040 h 3578223"/>
                    <a:gd name="connsiteX69" fmla="*/ 2741650 w 5138990"/>
                    <a:gd name="connsiteY69" fmla="*/ 31704 h 3578223"/>
                    <a:gd name="connsiteX70" fmla="*/ 3171434 w 5138990"/>
                    <a:gd name="connsiteY70" fmla="*/ 229412 h 3578223"/>
                    <a:gd name="connsiteX71" fmla="*/ 3472630 w 5138990"/>
                    <a:gd name="connsiteY71" fmla="*/ 478477 h 3578223"/>
                    <a:gd name="connsiteX72" fmla="*/ 3782451 w 5138990"/>
                    <a:gd name="connsiteY72" fmla="*/ 799624 h 3578223"/>
                    <a:gd name="connsiteX73" fmla="*/ 4128568 w 5138990"/>
                    <a:gd name="connsiteY73" fmla="*/ 888954 h 3578223"/>
                    <a:gd name="connsiteX74" fmla="*/ 4268225 w 5138990"/>
                    <a:gd name="connsiteY74" fmla="*/ 969787 h 3578223"/>
                    <a:gd name="connsiteX75" fmla="*/ 4375703 w 5138990"/>
                    <a:gd name="connsiteY75" fmla="*/ 1073403 h 3578223"/>
                    <a:gd name="connsiteX76" fmla="*/ 4462201 w 5138990"/>
                    <a:gd name="connsiteY76" fmla="*/ 1173159 h 3578223"/>
                    <a:gd name="connsiteX77" fmla="*/ 4536341 w 5138990"/>
                    <a:gd name="connsiteY77" fmla="*/ 1309083 h 3578223"/>
                    <a:gd name="connsiteX78" fmla="*/ 4659909 w 5138990"/>
                    <a:gd name="connsiteY78" fmla="*/ 1577070 h 3578223"/>
                    <a:gd name="connsiteX79" fmla="*/ 4711138 w 5138990"/>
                    <a:gd name="connsiteY79" fmla="*/ 1842226 h 3578223"/>
                    <a:gd name="connsiteX80" fmla="*/ 4732119 w 5138990"/>
                    <a:gd name="connsiteY80" fmla="*/ 2115619 h 3578223"/>
                    <a:gd name="connsiteX81" fmla="*/ 4677929 w 5138990"/>
                    <a:gd name="connsiteY81" fmla="*/ 2405874 h 3578223"/>
                    <a:gd name="connsiteX82" fmla="*/ 4577144 w 5138990"/>
                    <a:gd name="connsiteY82" fmla="*/ 2689179 h 3578223"/>
                    <a:gd name="connsiteX83" fmla="*/ 4382139 w 5138990"/>
                    <a:gd name="connsiteY83" fmla="*/ 3097981 h 3578223"/>
                    <a:gd name="connsiteX84" fmla="*/ 4699811 w 5138990"/>
                    <a:gd name="connsiteY84" fmla="*/ 3106605 h 3578223"/>
                    <a:gd name="connsiteX85" fmla="*/ 4838567 w 5138990"/>
                    <a:gd name="connsiteY85" fmla="*/ 3109437 h 3578223"/>
                    <a:gd name="connsiteX86" fmla="*/ 4941282 w 5138990"/>
                    <a:gd name="connsiteY86" fmla="*/ 3119863 h 3578223"/>
                    <a:gd name="connsiteX87" fmla="*/ 5092395 w 5138990"/>
                    <a:gd name="connsiteY87" fmla="*/ 3187310 h 3578223"/>
                    <a:gd name="connsiteX88" fmla="*/ 5138990 w 5138990"/>
                    <a:gd name="connsiteY88" fmla="*/ 3270075 h 3578223"/>
                    <a:gd name="connsiteX89" fmla="*/ 5067682 w 5138990"/>
                    <a:gd name="connsiteY89" fmla="*/ 3298521 h 3578223"/>
                    <a:gd name="connsiteX90" fmla="*/ 4968699 w 5138990"/>
                    <a:gd name="connsiteY90" fmla="*/ 3287065 h 3578223"/>
                    <a:gd name="connsiteX91" fmla="*/ 4746278 w 5138990"/>
                    <a:gd name="connsiteY91" fmla="*/ 3294531 h 3578223"/>
                    <a:gd name="connsiteX92" fmla="*/ 4418952 w 5138990"/>
                    <a:gd name="connsiteY92" fmla="*/ 3320275 h 3578223"/>
                    <a:gd name="connsiteX93" fmla="*/ 4233343 w 5138990"/>
                    <a:gd name="connsiteY93" fmla="*/ 3326195 h 3578223"/>
                    <a:gd name="connsiteX94" fmla="*/ 4054428 w 5138990"/>
                    <a:gd name="connsiteY94" fmla="*/ 3249094 h 3578223"/>
                    <a:gd name="connsiteX95" fmla="*/ 4029714 w 5138990"/>
                    <a:gd name="connsiteY95" fmla="*/ 3286164 h 3578223"/>
                    <a:gd name="connsiteX96" fmla="*/ 3955574 w 5138990"/>
                    <a:gd name="connsiteY96" fmla="*/ 3347948 h 3578223"/>
                    <a:gd name="connsiteX97" fmla="*/ 3918503 w 5138990"/>
                    <a:gd name="connsiteY97" fmla="*/ 3360305 h 3578223"/>
                    <a:gd name="connsiteX98" fmla="*/ 3893790 w 5138990"/>
                    <a:gd name="connsiteY98" fmla="*/ 3397375 h 3578223"/>
                    <a:gd name="connsiteX99" fmla="*/ 3936523 w 5138990"/>
                    <a:gd name="connsiteY99" fmla="*/ 3504854 h 3578223"/>
                    <a:gd name="connsiteX100" fmla="*/ 3771767 w 5138990"/>
                    <a:gd name="connsiteY100" fmla="*/ 3538061 h 3578223"/>
                    <a:gd name="connsiteX101" fmla="*/ 3602248 w 5138990"/>
                    <a:gd name="connsiteY101" fmla="*/ 3516954 h 3578223"/>
                    <a:gd name="connsiteX102" fmla="*/ 3441224 w 5138990"/>
                    <a:gd name="connsiteY102" fmla="*/ 3562775 h 3578223"/>
                    <a:gd name="connsiteX103" fmla="*/ 3380469 w 5138990"/>
                    <a:gd name="connsiteY103" fmla="*/ 3517982 h 3578223"/>
                    <a:gd name="connsiteX104" fmla="*/ 3214168 w 5138990"/>
                    <a:gd name="connsiteY104" fmla="*/ 3545656 h 3578223"/>
                    <a:gd name="connsiteX105" fmla="*/ 3177098 w 5138990"/>
                    <a:gd name="connsiteY105" fmla="*/ 3520943 h 3578223"/>
                    <a:gd name="connsiteX106" fmla="*/ 3164741 w 5138990"/>
                    <a:gd name="connsiteY106" fmla="*/ 3483872 h 3578223"/>
                    <a:gd name="connsiteX107" fmla="*/ 3226525 w 5138990"/>
                    <a:gd name="connsiteY107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61801 w 5138990"/>
                    <a:gd name="connsiteY58" fmla="*/ 864240 h 3578223"/>
                    <a:gd name="connsiteX59" fmla="*/ 1298871 w 5138990"/>
                    <a:gd name="connsiteY59" fmla="*/ 790099 h 3578223"/>
                    <a:gd name="connsiteX60" fmla="*/ 1360655 w 5138990"/>
                    <a:gd name="connsiteY60" fmla="*/ 703602 h 3578223"/>
                    <a:gd name="connsiteX61" fmla="*/ 1410082 w 5138990"/>
                    <a:gd name="connsiteY61" fmla="*/ 629462 h 3578223"/>
                    <a:gd name="connsiteX62" fmla="*/ 1459509 w 5138990"/>
                    <a:gd name="connsiteY62" fmla="*/ 555321 h 3578223"/>
                    <a:gd name="connsiteX63" fmla="*/ 1558363 w 5138990"/>
                    <a:gd name="connsiteY63" fmla="*/ 431754 h 3578223"/>
                    <a:gd name="connsiteX64" fmla="*/ 1607790 w 5138990"/>
                    <a:gd name="connsiteY64" fmla="*/ 369970 h 3578223"/>
                    <a:gd name="connsiteX65" fmla="*/ 1657217 w 5138990"/>
                    <a:gd name="connsiteY65" fmla="*/ 283472 h 3578223"/>
                    <a:gd name="connsiteX66" fmla="*/ 1855955 w 5138990"/>
                    <a:gd name="connsiteY66" fmla="*/ 180886 h 3578223"/>
                    <a:gd name="connsiteX67" fmla="*/ 2274797 w 5138990"/>
                    <a:gd name="connsiteY67" fmla="*/ 26040 h 3578223"/>
                    <a:gd name="connsiteX68" fmla="*/ 2741650 w 5138990"/>
                    <a:gd name="connsiteY68" fmla="*/ 31704 h 3578223"/>
                    <a:gd name="connsiteX69" fmla="*/ 3171434 w 5138990"/>
                    <a:gd name="connsiteY69" fmla="*/ 229412 h 3578223"/>
                    <a:gd name="connsiteX70" fmla="*/ 3472630 w 5138990"/>
                    <a:gd name="connsiteY70" fmla="*/ 478477 h 3578223"/>
                    <a:gd name="connsiteX71" fmla="*/ 3782451 w 5138990"/>
                    <a:gd name="connsiteY71" fmla="*/ 799624 h 3578223"/>
                    <a:gd name="connsiteX72" fmla="*/ 4128568 w 5138990"/>
                    <a:gd name="connsiteY72" fmla="*/ 888954 h 3578223"/>
                    <a:gd name="connsiteX73" fmla="*/ 4268225 w 5138990"/>
                    <a:gd name="connsiteY73" fmla="*/ 969787 h 3578223"/>
                    <a:gd name="connsiteX74" fmla="*/ 4375703 w 5138990"/>
                    <a:gd name="connsiteY74" fmla="*/ 1073403 h 3578223"/>
                    <a:gd name="connsiteX75" fmla="*/ 4462201 w 5138990"/>
                    <a:gd name="connsiteY75" fmla="*/ 1173159 h 3578223"/>
                    <a:gd name="connsiteX76" fmla="*/ 4536341 w 5138990"/>
                    <a:gd name="connsiteY76" fmla="*/ 1309083 h 3578223"/>
                    <a:gd name="connsiteX77" fmla="*/ 4659909 w 5138990"/>
                    <a:gd name="connsiteY77" fmla="*/ 1577070 h 3578223"/>
                    <a:gd name="connsiteX78" fmla="*/ 4711138 w 5138990"/>
                    <a:gd name="connsiteY78" fmla="*/ 1842226 h 3578223"/>
                    <a:gd name="connsiteX79" fmla="*/ 4732119 w 5138990"/>
                    <a:gd name="connsiteY79" fmla="*/ 2115619 h 3578223"/>
                    <a:gd name="connsiteX80" fmla="*/ 4677929 w 5138990"/>
                    <a:gd name="connsiteY80" fmla="*/ 2405874 h 3578223"/>
                    <a:gd name="connsiteX81" fmla="*/ 4577144 w 5138990"/>
                    <a:gd name="connsiteY81" fmla="*/ 2689179 h 3578223"/>
                    <a:gd name="connsiteX82" fmla="*/ 4382139 w 5138990"/>
                    <a:gd name="connsiteY82" fmla="*/ 3097981 h 3578223"/>
                    <a:gd name="connsiteX83" fmla="*/ 4699811 w 5138990"/>
                    <a:gd name="connsiteY83" fmla="*/ 3106605 h 3578223"/>
                    <a:gd name="connsiteX84" fmla="*/ 4838567 w 5138990"/>
                    <a:gd name="connsiteY84" fmla="*/ 3109437 h 3578223"/>
                    <a:gd name="connsiteX85" fmla="*/ 4941282 w 5138990"/>
                    <a:gd name="connsiteY85" fmla="*/ 3119863 h 3578223"/>
                    <a:gd name="connsiteX86" fmla="*/ 5092395 w 5138990"/>
                    <a:gd name="connsiteY86" fmla="*/ 3187310 h 3578223"/>
                    <a:gd name="connsiteX87" fmla="*/ 5138990 w 5138990"/>
                    <a:gd name="connsiteY87" fmla="*/ 3270075 h 3578223"/>
                    <a:gd name="connsiteX88" fmla="*/ 5067682 w 5138990"/>
                    <a:gd name="connsiteY88" fmla="*/ 3298521 h 3578223"/>
                    <a:gd name="connsiteX89" fmla="*/ 4968699 w 5138990"/>
                    <a:gd name="connsiteY89" fmla="*/ 3287065 h 3578223"/>
                    <a:gd name="connsiteX90" fmla="*/ 4746278 w 5138990"/>
                    <a:gd name="connsiteY90" fmla="*/ 3294531 h 3578223"/>
                    <a:gd name="connsiteX91" fmla="*/ 4418952 w 5138990"/>
                    <a:gd name="connsiteY91" fmla="*/ 3320275 h 3578223"/>
                    <a:gd name="connsiteX92" fmla="*/ 4233343 w 5138990"/>
                    <a:gd name="connsiteY92" fmla="*/ 3326195 h 3578223"/>
                    <a:gd name="connsiteX93" fmla="*/ 4054428 w 5138990"/>
                    <a:gd name="connsiteY93" fmla="*/ 3249094 h 3578223"/>
                    <a:gd name="connsiteX94" fmla="*/ 4029714 w 5138990"/>
                    <a:gd name="connsiteY94" fmla="*/ 3286164 h 3578223"/>
                    <a:gd name="connsiteX95" fmla="*/ 3955574 w 5138990"/>
                    <a:gd name="connsiteY95" fmla="*/ 3347948 h 3578223"/>
                    <a:gd name="connsiteX96" fmla="*/ 3918503 w 5138990"/>
                    <a:gd name="connsiteY96" fmla="*/ 3360305 h 3578223"/>
                    <a:gd name="connsiteX97" fmla="*/ 3893790 w 5138990"/>
                    <a:gd name="connsiteY97" fmla="*/ 3397375 h 3578223"/>
                    <a:gd name="connsiteX98" fmla="*/ 3936523 w 5138990"/>
                    <a:gd name="connsiteY98" fmla="*/ 3504854 h 3578223"/>
                    <a:gd name="connsiteX99" fmla="*/ 3771767 w 5138990"/>
                    <a:gd name="connsiteY99" fmla="*/ 3538061 h 3578223"/>
                    <a:gd name="connsiteX100" fmla="*/ 3602248 w 5138990"/>
                    <a:gd name="connsiteY100" fmla="*/ 3516954 h 3578223"/>
                    <a:gd name="connsiteX101" fmla="*/ 3441224 w 5138990"/>
                    <a:gd name="connsiteY101" fmla="*/ 3562775 h 3578223"/>
                    <a:gd name="connsiteX102" fmla="*/ 3380469 w 5138990"/>
                    <a:gd name="connsiteY102" fmla="*/ 3517982 h 3578223"/>
                    <a:gd name="connsiteX103" fmla="*/ 3214168 w 5138990"/>
                    <a:gd name="connsiteY103" fmla="*/ 3545656 h 3578223"/>
                    <a:gd name="connsiteX104" fmla="*/ 3177098 w 5138990"/>
                    <a:gd name="connsiteY104" fmla="*/ 3520943 h 3578223"/>
                    <a:gd name="connsiteX105" fmla="*/ 3164741 w 5138990"/>
                    <a:gd name="connsiteY105" fmla="*/ 3483872 h 3578223"/>
                    <a:gd name="connsiteX106" fmla="*/ 3226525 w 5138990"/>
                    <a:gd name="connsiteY106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61801 w 5138990"/>
                    <a:gd name="connsiteY58" fmla="*/ 864240 h 3578223"/>
                    <a:gd name="connsiteX59" fmla="*/ 1298871 w 5138990"/>
                    <a:gd name="connsiteY59" fmla="*/ 790099 h 3578223"/>
                    <a:gd name="connsiteX60" fmla="*/ 1360655 w 5138990"/>
                    <a:gd name="connsiteY60" fmla="*/ 703602 h 3578223"/>
                    <a:gd name="connsiteX61" fmla="*/ 1410082 w 5138990"/>
                    <a:gd name="connsiteY61" fmla="*/ 629462 h 3578223"/>
                    <a:gd name="connsiteX62" fmla="*/ 1459509 w 5138990"/>
                    <a:gd name="connsiteY62" fmla="*/ 555321 h 3578223"/>
                    <a:gd name="connsiteX63" fmla="*/ 1558363 w 5138990"/>
                    <a:gd name="connsiteY63" fmla="*/ 431754 h 3578223"/>
                    <a:gd name="connsiteX64" fmla="*/ 1657217 w 5138990"/>
                    <a:gd name="connsiteY64" fmla="*/ 283472 h 3578223"/>
                    <a:gd name="connsiteX65" fmla="*/ 1855955 w 5138990"/>
                    <a:gd name="connsiteY65" fmla="*/ 180886 h 3578223"/>
                    <a:gd name="connsiteX66" fmla="*/ 2274797 w 5138990"/>
                    <a:gd name="connsiteY66" fmla="*/ 26040 h 3578223"/>
                    <a:gd name="connsiteX67" fmla="*/ 2741650 w 5138990"/>
                    <a:gd name="connsiteY67" fmla="*/ 31704 h 3578223"/>
                    <a:gd name="connsiteX68" fmla="*/ 3171434 w 5138990"/>
                    <a:gd name="connsiteY68" fmla="*/ 229412 h 3578223"/>
                    <a:gd name="connsiteX69" fmla="*/ 3472630 w 5138990"/>
                    <a:gd name="connsiteY69" fmla="*/ 478477 h 3578223"/>
                    <a:gd name="connsiteX70" fmla="*/ 3782451 w 5138990"/>
                    <a:gd name="connsiteY70" fmla="*/ 799624 h 3578223"/>
                    <a:gd name="connsiteX71" fmla="*/ 4128568 w 5138990"/>
                    <a:gd name="connsiteY71" fmla="*/ 888954 h 3578223"/>
                    <a:gd name="connsiteX72" fmla="*/ 4268225 w 5138990"/>
                    <a:gd name="connsiteY72" fmla="*/ 969787 h 3578223"/>
                    <a:gd name="connsiteX73" fmla="*/ 4375703 w 5138990"/>
                    <a:gd name="connsiteY73" fmla="*/ 1073403 h 3578223"/>
                    <a:gd name="connsiteX74" fmla="*/ 4462201 w 5138990"/>
                    <a:gd name="connsiteY74" fmla="*/ 1173159 h 3578223"/>
                    <a:gd name="connsiteX75" fmla="*/ 4536341 w 5138990"/>
                    <a:gd name="connsiteY75" fmla="*/ 1309083 h 3578223"/>
                    <a:gd name="connsiteX76" fmla="*/ 4659909 w 5138990"/>
                    <a:gd name="connsiteY76" fmla="*/ 1577070 h 3578223"/>
                    <a:gd name="connsiteX77" fmla="*/ 4711138 w 5138990"/>
                    <a:gd name="connsiteY77" fmla="*/ 1842226 h 3578223"/>
                    <a:gd name="connsiteX78" fmla="*/ 4732119 w 5138990"/>
                    <a:gd name="connsiteY78" fmla="*/ 2115619 h 3578223"/>
                    <a:gd name="connsiteX79" fmla="*/ 4677929 w 5138990"/>
                    <a:gd name="connsiteY79" fmla="*/ 2405874 h 3578223"/>
                    <a:gd name="connsiteX80" fmla="*/ 4577144 w 5138990"/>
                    <a:gd name="connsiteY80" fmla="*/ 2689179 h 3578223"/>
                    <a:gd name="connsiteX81" fmla="*/ 4382139 w 5138990"/>
                    <a:gd name="connsiteY81" fmla="*/ 3097981 h 3578223"/>
                    <a:gd name="connsiteX82" fmla="*/ 4699811 w 5138990"/>
                    <a:gd name="connsiteY82" fmla="*/ 3106605 h 3578223"/>
                    <a:gd name="connsiteX83" fmla="*/ 4838567 w 5138990"/>
                    <a:gd name="connsiteY83" fmla="*/ 3109437 h 3578223"/>
                    <a:gd name="connsiteX84" fmla="*/ 4941282 w 5138990"/>
                    <a:gd name="connsiteY84" fmla="*/ 3119863 h 3578223"/>
                    <a:gd name="connsiteX85" fmla="*/ 5092395 w 5138990"/>
                    <a:gd name="connsiteY85" fmla="*/ 3187310 h 3578223"/>
                    <a:gd name="connsiteX86" fmla="*/ 5138990 w 5138990"/>
                    <a:gd name="connsiteY86" fmla="*/ 3270075 h 3578223"/>
                    <a:gd name="connsiteX87" fmla="*/ 5067682 w 5138990"/>
                    <a:gd name="connsiteY87" fmla="*/ 3298521 h 3578223"/>
                    <a:gd name="connsiteX88" fmla="*/ 4968699 w 5138990"/>
                    <a:gd name="connsiteY88" fmla="*/ 3287065 h 3578223"/>
                    <a:gd name="connsiteX89" fmla="*/ 4746278 w 5138990"/>
                    <a:gd name="connsiteY89" fmla="*/ 3294531 h 3578223"/>
                    <a:gd name="connsiteX90" fmla="*/ 4418952 w 5138990"/>
                    <a:gd name="connsiteY90" fmla="*/ 3320275 h 3578223"/>
                    <a:gd name="connsiteX91" fmla="*/ 4233343 w 5138990"/>
                    <a:gd name="connsiteY91" fmla="*/ 3326195 h 3578223"/>
                    <a:gd name="connsiteX92" fmla="*/ 4054428 w 5138990"/>
                    <a:gd name="connsiteY92" fmla="*/ 3249094 h 3578223"/>
                    <a:gd name="connsiteX93" fmla="*/ 4029714 w 5138990"/>
                    <a:gd name="connsiteY93" fmla="*/ 3286164 h 3578223"/>
                    <a:gd name="connsiteX94" fmla="*/ 3955574 w 5138990"/>
                    <a:gd name="connsiteY94" fmla="*/ 3347948 h 3578223"/>
                    <a:gd name="connsiteX95" fmla="*/ 3918503 w 5138990"/>
                    <a:gd name="connsiteY95" fmla="*/ 3360305 h 3578223"/>
                    <a:gd name="connsiteX96" fmla="*/ 3893790 w 5138990"/>
                    <a:gd name="connsiteY96" fmla="*/ 3397375 h 3578223"/>
                    <a:gd name="connsiteX97" fmla="*/ 3936523 w 5138990"/>
                    <a:gd name="connsiteY97" fmla="*/ 3504854 h 3578223"/>
                    <a:gd name="connsiteX98" fmla="*/ 3771767 w 5138990"/>
                    <a:gd name="connsiteY98" fmla="*/ 3538061 h 3578223"/>
                    <a:gd name="connsiteX99" fmla="*/ 3602248 w 5138990"/>
                    <a:gd name="connsiteY99" fmla="*/ 3516954 h 3578223"/>
                    <a:gd name="connsiteX100" fmla="*/ 3441224 w 5138990"/>
                    <a:gd name="connsiteY100" fmla="*/ 3562775 h 3578223"/>
                    <a:gd name="connsiteX101" fmla="*/ 3380469 w 5138990"/>
                    <a:gd name="connsiteY101" fmla="*/ 3517982 h 3578223"/>
                    <a:gd name="connsiteX102" fmla="*/ 3214168 w 5138990"/>
                    <a:gd name="connsiteY102" fmla="*/ 3545656 h 3578223"/>
                    <a:gd name="connsiteX103" fmla="*/ 3177098 w 5138990"/>
                    <a:gd name="connsiteY103" fmla="*/ 3520943 h 3578223"/>
                    <a:gd name="connsiteX104" fmla="*/ 3164741 w 5138990"/>
                    <a:gd name="connsiteY104" fmla="*/ 3483872 h 3578223"/>
                    <a:gd name="connsiteX105" fmla="*/ 3226525 w 5138990"/>
                    <a:gd name="connsiteY105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61801 w 5138990"/>
                    <a:gd name="connsiteY58" fmla="*/ 864240 h 3578223"/>
                    <a:gd name="connsiteX59" fmla="*/ 1298871 w 5138990"/>
                    <a:gd name="connsiteY59" fmla="*/ 790099 h 3578223"/>
                    <a:gd name="connsiteX60" fmla="*/ 1360655 w 5138990"/>
                    <a:gd name="connsiteY60" fmla="*/ 703602 h 3578223"/>
                    <a:gd name="connsiteX61" fmla="*/ 1410082 w 5138990"/>
                    <a:gd name="connsiteY61" fmla="*/ 629462 h 3578223"/>
                    <a:gd name="connsiteX62" fmla="*/ 1459509 w 5138990"/>
                    <a:gd name="connsiteY62" fmla="*/ 555321 h 3578223"/>
                    <a:gd name="connsiteX63" fmla="*/ 1558363 w 5138990"/>
                    <a:gd name="connsiteY63" fmla="*/ 431754 h 3578223"/>
                    <a:gd name="connsiteX64" fmla="*/ 1855955 w 5138990"/>
                    <a:gd name="connsiteY64" fmla="*/ 180886 h 3578223"/>
                    <a:gd name="connsiteX65" fmla="*/ 2274797 w 5138990"/>
                    <a:gd name="connsiteY65" fmla="*/ 26040 h 3578223"/>
                    <a:gd name="connsiteX66" fmla="*/ 2741650 w 5138990"/>
                    <a:gd name="connsiteY66" fmla="*/ 31704 h 3578223"/>
                    <a:gd name="connsiteX67" fmla="*/ 3171434 w 5138990"/>
                    <a:gd name="connsiteY67" fmla="*/ 229412 h 3578223"/>
                    <a:gd name="connsiteX68" fmla="*/ 3472630 w 5138990"/>
                    <a:gd name="connsiteY68" fmla="*/ 478477 h 3578223"/>
                    <a:gd name="connsiteX69" fmla="*/ 3782451 w 5138990"/>
                    <a:gd name="connsiteY69" fmla="*/ 799624 h 3578223"/>
                    <a:gd name="connsiteX70" fmla="*/ 4128568 w 5138990"/>
                    <a:gd name="connsiteY70" fmla="*/ 888954 h 3578223"/>
                    <a:gd name="connsiteX71" fmla="*/ 4268225 w 5138990"/>
                    <a:gd name="connsiteY71" fmla="*/ 969787 h 3578223"/>
                    <a:gd name="connsiteX72" fmla="*/ 4375703 w 5138990"/>
                    <a:gd name="connsiteY72" fmla="*/ 1073403 h 3578223"/>
                    <a:gd name="connsiteX73" fmla="*/ 4462201 w 5138990"/>
                    <a:gd name="connsiteY73" fmla="*/ 1173159 h 3578223"/>
                    <a:gd name="connsiteX74" fmla="*/ 4536341 w 5138990"/>
                    <a:gd name="connsiteY74" fmla="*/ 1309083 h 3578223"/>
                    <a:gd name="connsiteX75" fmla="*/ 4659909 w 5138990"/>
                    <a:gd name="connsiteY75" fmla="*/ 1577070 h 3578223"/>
                    <a:gd name="connsiteX76" fmla="*/ 4711138 w 5138990"/>
                    <a:gd name="connsiteY76" fmla="*/ 1842226 h 3578223"/>
                    <a:gd name="connsiteX77" fmla="*/ 4732119 w 5138990"/>
                    <a:gd name="connsiteY77" fmla="*/ 2115619 h 3578223"/>
                    <a:gd name="connsiteX78" fmla="*/ 4677929 w 5138990"/>
                    <a:gd name="connsiteY78" fmla="*/ 2405874 h 3578223"/>
                    <a:gd name="connsiteX79" fmla="*/ 4577144 w 5138990"/>
                    <a:gd name="connsiteY79" fmla="*/ 2689179 h 3578223"/>
                    <a:gd name="connsiteX80" fmla="*/ 4382139 w 5138990"/>
                    <a:gd name="connsiteY80" fmla="*/ 3097981 h 3578223"/>
                    <a:gd name="connsiteX81" fmla="*/ 4699811 w 5138990"/>
                    <a:gd name="connsiteY81" fmla="*/ 3106605 h 3578223"/>
                    <a:gd name="connsiteX82" fmla="*/ 4838567 w 5138990"/>
                    <a:gd name="connsiteY82" fmla="*/ 3109437 h 3578223"/>
                    <a:gd name="connsiteX83" fmla="*/ 4941282 w 5138990"/>
                    <a:gd name="connsiteY83" fmla="*/ 3119863 h 3578223"/>
                    <a:gd name="connsiteX84" fmla="*/ 5092395 w 5138990"/>
                    <a:gd name="connsiteY84" fmla="*/ 3187310 h 3578223"/>
                    <a:gd name="connsiteX85" fmla="*/ 5138990 w 5138990"/>
                    <a:gd name="connsiteY85" fmla="*/ 3270075 h 3578223"/>
                    <a:gd name="connsiteX86" fmla="*/ 5067682 w 5138990"/>
                    <a:gd name="connsiteY86" fmla="*/ 3298521 h 3578223"/>
                    <a:gd name="connsiteX87" fmla="*/ 4968699 w 5138990"/>
                    <a:gd name="connsiteY87" fmla="*/ 3287065 h 3578223"/>
                    <a:gd name="connsiteX88" fmla="*/ 4746278 w 5138990"/>
                    <a:gd name="connsiteY88" fmla="*/ 3294531 h 3578223"/>
                    <a:gd name="connsiteX89" fmla="*/ 4418952 w 5138990"/>
                    <a:gd name="connsiteY89" fmla="*/ 3320275 h 3578223"/>
                    <a:gd name="connsiteX90" fmla="*/ 4233343 w 5138990"/>
                    <a:gd name="connsiteY90" fmla="*/ 3326195 h 3578223"/>
                    <a:gd name="connsiteX91" fmla="*/ 4054428 w 5138990"/>
                    <a:gd name="connsiteY91" fmla="*/ 3249094 h 3578223"/>
                    <a:gd name="connsiteX92" fmla="*/ 4029714 w 5138990"/>
                    <a:gd name="connsiteY92" fmla="*/ 3286164 h 3578223"/>
                    <a:gd name="connsiteX93" fmla="*/ 3955574 w 5138990"/>
                    <a:gd name="connsiteY93" fmla="*/ 3347948 h 3578223"/>
                    <a:gd name="connsiteX94" fmla="*/ 3918503 w 5138990"/>
                    <a:gd name="connsiteY94" fmla="*/ 3360305 h 3578223"/>
                    <a:gd name="connsiteX95" fmla="*/ 3893790 w 5138990"/>
                    <a:gd name="connsiteY95" fmla="*/ 3397375 h 3578223"/>
                    <a:gd name="connsiteX96" fmla="*/ 3936523 w 5138990"/>
                    <a:gd name="connsiteY96" fmla="*/ 3504854 h 3578223"/>
                    <a:gd name="connsiteX97" fmla="*/ 3771767 w 5138990"/>
                    <a:gd name="connsiteY97" fmla="*/ 3538061 h 3578223"/>
                    <a:gd name="connsiteX98" fmla="*/ 3602248 w 5138990"/>
                    <a:gd name="connsiteY98" fmla="*/ 3516954 h 3578223"/>
                    <a:gd name="connsiteX99" fmla="*/ 3441224 w 5138990"/>
                    <a:gd name="connsiteY99" fmla="*/ 3562775 h 3578223"/>
                    <a:gd name="connsiteX100" fmla="*/ 3380469 w 5138990"/>
                    <a:gd name="connsiteY100" fmla="*/ 3517982 h 3578223"/>
                    <a:gd name="connsiteX101" fmla="*/ 3214168 w 5138990"/>
                    <a:gd name="connsiteY101" fmla="*/ 3545656 h 3578223"/>
                    <a:gd name="connsiteX102" fmla="*/ 3177098 w 5138990"/>
                    <a:gd name="connsiteY102" fmla="*/ 3520943 h 3578223"/>
                    <a:gd name="connsiteX103" fmla="*/ 3164741 w 5138990"/>
                    <a:gd name="connsiteY103" fmla="*/ 3483872 h 3578223"/>
                    <a:gd name="connsiteX104" fmla="*/ 3226525 w 5138990"/>
                    <a:gd name="connsiteY104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61801 w 5138990"/>
                    <a:gd name="connsiteY58" fmla="*/ 864240 h 3578223"/>
                    <a:gd name="connsiteX59" fmla="*/ 1298871 w 5138990"/>
                    <a:gd name="connsiteY59" fmla="*/ 790099 h 3578223"/>
                    <a:gd name="connsiteX60" fmla="*/ 1410082 w 5138990"/>
                    <a:gd name="connsiteY60" fmla="*/ 629462 h 3578223"/>
                    <a:gd name="connsiteX61" fmla="*/ 1459509 w 5138990"/>
                    <a:gd name="connsiteY61" fmla="*/ 555321 h 3578223"/>
                    <a:gd name="connsiteX62" fmla="*/ 1558363 w 5138990"/>
                    <a:gd name="connsiteY62" fmla="*/ 431754 h 3578223"/>
                    <a:gd name="connsiteX63" fmla="*/ 1855955 w 5138990"/>
                    <a:gd name="connsiteY63" fmla="*/ 180886 h 3578223"/>
                    <a:gd name="connsiteX64" fmla="*/ 2274797 w 5138990"/>
                    <a:gd name="connsiteY64" fmla="*/ 26040 h 3578223"/>
                    <a:gd name="connsiteX65" fmla="*/ 2741650 w 5138990"/>
                    <a:gd name="connsiteY65" fmla="*/ 31704 h 3578223"/>
                    <a:gd name="connsiteX66" fmla="*/ 3171434 w 5138990"/>
                    <a:gd name="connsiteY66" fmla="*/ 229412 h 3578223"/>
                    <a:gd name="connsiteX67" fmla="*/ 3472630 w 5138990"/>
                    <a:gd name="connsiteY67" fmla="*/ 478477 h 3578223"/>
                    <a:gd name="connsiteX68" fmla="*/ 3782451 w 5138990"/>
                    <a:gd name="connsiteY68" fmla="*/ 799624 h 3578223"/>
                    <a:gd name="connsiteX69" fmla="*/ 4128568 w 5138990"/>
                    <a:gd name="connsiteY69" fmla="*/ 888954 h 3578223"/>
                    <a:gd name="connsiteX70" fmla="*/ 4268225 w 5138990"/>
                    <a:gd name="connsiteY70" fmla="*/ 969787 h 3578223"/>
                    <a:gd name="connsiteX71" fmla="*/ 4375703 w 5138990"/>
                    <a:gd name="connsiteY71" fmla="*/ 1073403 h 3578223"/>
                    <a:gd name="connsiteX72" fmla="*/ 4462201 w 5138990"/>
                    <a:gd name="connsiteY72" fmla="*/ 1173159 h 3578223"/>
                    <a:gd name="connsiteX73" fmla="*/ 4536341 w 5138990"/>
                    <a:gd name="connsiteY73" fmla="*/ 1309083 h 3578223"/>
                    <a:gd name="connsiteX74" fmla="*/ 4659909 w 5138990"/>
                    <a:gd name="connsiteY74" fmla="*/ 1577070 h 3578223"/>
                    <a:gd name="connsiteX75" fmla="*/ 4711138 w 5138990"/>
                    <a:gd name="connsiteY75" fmla="*/ 1842226 h 3578223"/>
                    <a:gd name="connsiteX76" fmla="*/ 4732119 w 5138990"/>
                    <a:gd name="connsiteY76" fmla="*/ 2115619 h 3578223"/>
                    <a:gd name="connsiteX77" fmla="*/ 4677929 w 5138990"/>
                    <a:gd name="connsiteY77" fmla="*/ 2405874 h 3578223"/>
                    <a:gd name="connsiteX78" fmla="*/ 4577144 w 5138990"/>
                    <a:gd name="connsiteY78" fmla="*/ 2689179 h 3578223"/>
                    <a:gd name="connsiteX79" fmla="*/ 4382139 w 5138990"/>
                    <a:gd name="connsiteY79" fmla="*/ 3097981 h 3578223"/>
                    <a:gd name="connsiteX80" fmla="*/ 4699811 w 5138990"/>
                    <a:gd name="connsiteY80" fmla="*/ 3106605 h 3578223"/>
                    <a:gd name="connsiteX81" fmla="*/ 4838567 w 5138990"/>
                    <a:gd name="connsiteY81" fmla="*/ 3109437 h 3578223"/>
                    <a:gd name="connsiteX82" fmla="*/ 4941282 w 5138990"/>
                    <a:gd name="connsiteY82" fmla="*/ 3119863 h 3578223"/>
                    <a:gd name="connsiteX83" fmla="*/ 5092395 w 5138990"/>
                    <a:gd name="connsiteY83" fmla="*/ 3187310 h 3578223"/>
                    <a:gd name="connsiteX84" fmla="*/ 5138990 w 5138990"/>
                    <a:gd name="connsiteY84" fmla="*/ 3270075 h 3578223"/>
                    <a:gd name="connsiteX85" fmla="*/ 5067682 w 5138990"/>
                    <a:gd name="connsiteY85" fmla="*/ 3298521 h 3578223"/>
                    <a:gd name="connsiteX86" fmla="*/ 4968699 w 5138990"/>
                    <a:gd name="connsiteY86" fmla="*/ 3287065 h 3578223"/>
                    <a:gd name="connsiteX87" fmla="*/ 4746278 w 5138990"/>
                    <a:gd name="connsiteY87" fmla="*/ 3294531 h 3578223"/>
                    <a:gd name="connsiteX88" fmla="*/ 4418952 w 5138990"/>
                    <a:gd name="connsiteY88" fmla="*/ 3320275 h 3578223"/>
                    <a:gd name="connsiteX89" fmla="*/ 4233343 w 5138990"/>
                    <a:gd name="connsiteY89" fmla="*/ 3326195 h 3578223"/>
                    <a:gd name="connsiteX90" fmla="*/ 4054428 w 5138990"/>
                    <a:gd name="connsiteY90" fmla="*/ 3249094 h 3578223"/>
                    <a:gd name="connsiteX91" fmla="*/ 4029714 w 5138990"/>
                    <a:gd name="connsiteY91" fmla="*/ 3286164 h 3578223"/>
                    <a:gd name="connsiteX92" fmla="*/ 3955574 w 5138990"/>
                    <a:gd name="connsiteY92" fmla="*/ 3347948 h 3578223"/>
                    <a:gd name="connsiteX93" fmla="*/ 3918503 w 5138990"/>
                    <a:gd name="connsiteY93" fmla="*/ 3360305 h 3578223"/>
                    <a:gd name="connsiteX94" fmla="*/ 3893790 w 5138990"/>
                    <a:gd name="connsiteY94" fmla="*/ 3397375 h 3578223"/>
                    <a:gd name="connsiteX95" fmla="*/ 3936523 w 5138990"/>
                    <a:gd name="connsiteY95" fmla="*/ 3504854 h 3578223"/>
                    <a:gd name="connsiteX96" fmla="*/ 3771767 w 5138990"/>
                    <a:gd name="connsiteY96" fmla="*/ 3538061 h 3578223"/>
                    <a:gd name="connsiteX97" fmla="*/ 3602248 w 5138990"/>
                    <a:gd name="connsiteY97" fmla="*/ 3516954 h 3578223"/>
                    <a:gd name="connsiteX98" fmla="*/ 3441224 w 5138990"/>
                    <a:gd name="connsiteY98" fmla="*/ 3562775 h 3578223"/>
                    <a:gd name="connsiteX99" fmla="*/ 3380469 w 5138990"/>
                    <a:gd name="connsiteY99" fmla="*/ 3517982 h 3578223"/>
                    <a:gd name="connsiteX100" fmla="*/ 3214168 w 5138990"/>
                    <a:gd name="connsiteY100" fmla="*/ 3545656 h 3578223"/>
                    <a:gd name="connsiteX101" fmla="*/ 3177098 w 5138990"/>
                    <a:gd name="connsiteY101" fmla="*/ 3520943 h 3578223"/>
                    <a:gd name="connsiteX102" fmla="*/ 3164741 w 5138990"/>
                    <a:gd name="connsiteY102" fmla="*/ 3483872 h 3578223"/>
                    <a:gd name="connsiteX103" fmla="*/ 3226525 w 5138990"/>
                    <a:gd name="connsiteY103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61801 w 5138990"/>
                    <a:gd name="connsiteY58" fmla="*/ 864240 h 3578223"/>
                    <a:gd name="connsiteX59" fmla="*/ 1298871 w 5138990"/>
                    <a:gd name="connsiteY59" fmla="*/ 790099 h 3578223"/>
                    <a:gd name="connsiteX60" fmla="*/ 1459509 w 5138990"/>
                    <a:gd name="connsiteY60" fmla="*/ 555321 h 3578223"/>
                    <a:gd name="connsiteX61" fmla="*/ 1558363 w 5138990"/>
                    <a:gd name="connsiteY61" fmla="*/ 431754 h 3578223"/>
                    <a:gd name="connsiteX62" fmla="*/ 1855955 w 5138990"/>
                    <a:gd name="connsiteY62" fmla="*/ 180886 h 3578223"/>
                    <a:gd name="connsiteX63" fmla="*/ 2274797 w 5138990"/>
                    <a:gd name="connsiteY63" fmla="*/ 26040 h 3578223"/>
                    <a:gd name="connsiteX64" fmla="*/ 2741650 w 5138990"/>
                    <a:gd name="connsiteY64" fmla="*/ 31704 h 3578223"/>
                    <a:gd name="connsiteX65" fmla="*/ 3171434 w 5138990"/>
                    <a:gd name="connsiteY65" fmla="*/ 229412 h 3578223"/>
                    <a:gd name="connsiteX66" fmla="*/ 3472630 w 5138990"/>
                    <a:gd name="connsiteY66" fmla="*/ 478477 h 3578223"/>
                    <a:gd name="connsiteX67" fmla="*/ 3782451 w 5138990"/>
                    <a:gd name="connsiteY67" fmla="*/ 799624 h 3578223"/>
                    <a:gd name="connsiteX68" fmla="*/ 4128568 w 5138990"/>
                    <a:gd name="connsiteY68" fmla="*/ 888954 h 3578223"/>
                    <a:gd name="connsiteX69" fmla="*/ 4268225 w 5138990"/>
                    <a:gd name="connsiteY69" fmla="*/ 969787 h 3578223"/>
                    <a:gd name="connsiteX70" fmla="*/ 4375703 w 5138990"/>
                    <a:gd name="connsiteY70" fmla="*/ 1073403 h 3578223"/>
                    <a:gd name="connsiteX71" fmla="*/ 4462201 w 5138990"/>
                    <a:gd name="connsiteY71" fmla="*/ 1173159 h 3578223"/>
                    <a:gd name="connsiteX72" fmla="*/ 4536341 w 5138990"/>
                    <a:gd name="connsiteY72" fmla="*/ 1309083 h 3578223"/>
                    <a:gd name="connsiteX73" fmla="*/ 4659909 w 5138990"/>
                    <a:gd name="connsiteY73" fmla="*/ 1577070 h 3578223"/>
                    <a:gd name="connsiteX74" fmla="*/ 4711138 w 5138990"/>
                    <a:gd name="connsiteY74" fmla="*/ 1842226 h 3578223"/>
                    <a:gd name="connsiteX75" fmla="*/ 4732119 w 5138990"/>
                    <a:gd name="connsiteY75" fmla="*/ 2115619 h 3578223"/>
                    <a:gd name="connsiteX76" fmla="*/ 4677929 w 5138990"/>
                    <a:gd name="connsiteY76" fmla="*/ 2405874 h 3578223"/>
                    <a:gd name="connsiteX77" fmla="*/ 4577144 w 5138990"/>
                    <a:gd name="connsiteY77" fmla="*/ 2689179 h 3578223"/>
                    <a:gd name="connsiteX78" fmla="*/ 4382139 w 5138990"/>
                    <a:gd name="connsiteY78" fmla="*/ 3097981 h 3578223"/>
                    <a:gd name="connsiteX79" fmla="*/ 4699811 w 5138990"/>
                    <a:gd name="connsiteY79" fmla="*/ 3106605 h 3578223"/>
                    <a:gd name="connsiteX80" fmla="*/ 4838567 w 5138990"/>
                    <a:gd name="connsiteY80" fmla="*/ 3109437 h 3578223"/>
                    <a:gd name="connsiteX81" fmla="*/ 4941282 w 5138990"/>
                    <a:gd name="connsiteY81" fmla="*/ 3119863 h 3578223"/>
                    <a:gd name="connsiteX82" fmla="*/ 5092395 w 5138990"/>
                    <a:gd name="connsiteY82" fmla="*/ 3187310 h 3578223"/>
                    <a:gd name="connsiteX83" fmla="*/ 5138990 w 5138990"/>
                    <a:gd name="connsiteY83" fmla="*/ 3270075 h 3578223"/>
                    <a:gd name="connsiteX84" fmla="*/ 5067682 w 5138990"/>
                    <a:gd name="connsiteY84" fmla="*/ 3298521 h 3578223"/>
                    <a:gd name="connsiteX85" fmla="*/ 4968699 w 5138990"/>
                    <a:gd name="connsiteY85" fmla="*/ 3287065 h 3578223"/>
                    <a:gd name="connsiteX86" fmla="*/ 4746278 w 5138990"/>
                    <a:gd name="connsiteY86" fmla="*/ 3294531 h 3578223"/>
                    <a:gd name="connsiteX87" fmla="*/ 4418952 w 5138990"/>
                    <a:gd name="connsiteY87" fmla="*/ 3320275 h 3578223"/>
                    <a:gd name="connsiteX88" fmla="*/ 4233343 w 5138990"/>
                    <a:gd name="connsiteY88" fmla="*/ 3326195 h 3578223"/>
                    <a:gd name="connsiteX89" fmla="*/ 4054428 w 5138990"/>
                    <a:gd name="connsiteY89" fmla="*/ 3249094 h 3578223"/>
                    <a:gd name="connsiteX90" fmla="*/ 4029714 w 5138990"/>
                    <a:gd name="connsiteY90" fmla="*/ 3286164 h 3578223"/>
                    <a:gd name="connsiteX91" fmla="*/ 3955574 w 5138990"/>
                    <a:gd name="connsiteY91" fmla="*/ 3347948 h 3578223"/>
                    <a:gd name="connsiteX92" fmla="*/ 3918503 w 5138990"/>
                    <a:gd name="connsiteY92" fmla="*/ 3360305 h 3578223"/>
                    <a:gd name="connsiteX93" fmla="*/ 3893790 w 5138990"/>
                    <a:gd name="connsiteY93" fmla="*/ 3397375 h 3578223"/>
                    <a:gd name="connsiteX94" fmla="*/ 3936523 w 5138990"/>
                    <a:gd name="connsiteY94" fmla="*/ 3504854 h 3578223"/>
                    <a:gd name="connsiteX95" fmla="*/ 3771767 w 5138990"/>
                    <a:gd name="connsiteY95" fmla="*/ 3538061 h 3578223"/>
                    <a:gd name="connsiteX96" fmla="*/ 3602248 w 5138990"/>
                    <a:gd name="connsiteY96" fmla="*/ 3516954 h 3578223"/>
                    <a:gd name="connsiteX97" fmla="*/ 3441224 w 5138990"/>
                    <a:gd name="connsiteY97" fmla="*/ 3562775 h 3578223"/>
                    <a:gd name="connsiteX98" fmla="*/ 3380469 w 5138990"/>
                    <a:gd name="connsiteY98" fmla="*/ 3517982 h 3578223"/>
                    <a:gd name="connsiteX99" fmla="*/ 3214168 w 5138990"/>
                    <a:gd name="connsiteY99" fmla="*/ 3545656 h 3578223"/>
                    <a:gd name="connsiteX100" fmla="*/ 3177098 w 5138990"/>
                    <a:gd name="connsiteY100" fmla="*/ 3520943 h 3578223"/>
                    <a:gd name="connsiteX101" fmla="*/ 3164741 w 5138990"/>
                    <a:gd name="connsiteY101" fmla="*/ 3483872 h 3578223"/>
                    <a:gd name="connsiteX102" fmla="*/ 3226525 w 5138990"/>
                    <a:gd name="connsiteY102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00017 w 5138990"/>
                    <a:gd name="connsiteY57" fmla="*/ 950737 h 3578223"/>
                    <a:gd name="connsiteX58" fmla="*/ 1298871 w 5138990"/>
                    <a:gd name="connsiteY58" fmla="*/ 790099 h 3578223"/>
                    <a:gd name="connsiteX59" fmla="*/ 1459509 w 5138990"/>
                    <a:gd name="connsiteY59" fmla="*/ 555321 h 3578223"/>
                    <a:gd name="connsiteX60" fmla="*/ 1558363 w 5138990"/>
                    <a:gd name="connsiteY60" fmla="*/ 431754 h 3578223"/>
                    <a:gd name="connsiteX61" fmla="*/ 1855955 w 5138990"/>
                    <a:gd name="connsiteY61" fmla="*/ 180886 h 3578223"/>
                    <a:gd name="connsiteX62" fmla="*/ 2274797 w 5138990"/>
                    <a:gd name="connsiteY62" fmla="*/ 26040 h 3578223"/>
                    <a:gd name="connsiteX63" fmla="*/ 2741650 w 5138990"/>
                    <a:gd name="connsiteY63" fmla="*/ 31704 h 3578223"/>
                    <a:gd name="connsiteX64" fmla="*/ 3171434 w 5138990"/>
                    <a:gd name="connsiteY64" fmla="*/ 229412 h 3578223"/>
                    <a:gd name="connsiteX65" fmla="*/ 3472630 w 5138990"/>
                    <a:gd name="connsiteY65" fmla="*/ 478477 h 3578223"/>
                    <a:gd name="connsiteX66" fmla="*/ 3782451 w 5138990"/>
                    <a:gd name="connsiteY66" fmla="*/ 799624 h 3578223"/>
                    <a:gd name="connsiteX67" fmla="*/ 4128568 w 5138990"/>
                    <a:gd name="connsiteY67" fmla="*/ 888954 h 3578223"/>
                    <a:gd name="connsiteX68" fmla="*/ 4268225 w 5138990"/>
                    <a:gd name="connsiteY68" fmla="*/ 969787 h 3578223"/>
                    <a:gd name="connsiteX69" fmla="*/ 4375703 w 5138990"/>
                    <a:gd name="connsiteY69" fmla="*/ 1073403 h 3578223"/>
                    <a:gd name="connsiteX70" fmla="*/ 4462201 w 5138990"/>
                    <a:gd name="connsiteY70" fmla="*/ 1173159 h 3578223"/>
                    <a:gd name="connsiteX71" fmla="*/ 4536341 w 5138990"/>
                    <a:gd name="connsiteY71" fmla="*/ 1309083 h 3578223"/>
                    <a:gd name="connsiteX72" fmla="*/ 4659909 w 5138990"/>
                    <a:gd name="connsiteY72" fmla="*/ 1577070 h 3578223"/>
                    <a:gd name="connsiteX73" fmla="*/ 4711138 w 5138990"/>
                    <a:gd name="connsiteY73" fmla="*/ 1842226 h 3578223"/>
                    <a:gd name="connsiteX74" fmla="*/ 4732119 w 5138990"/>
                    <a:gd name="connsiteY74" fmla="*/ 2115619 h 3578223"/>
                    <a:gd name="connsiteX75" fmla="*/ 4677929 w 5138990"/>
                    <a:gd name="connsiteY75" fmla="*/ 2405874 h 3578223"/>
                    <a:gd name="connsiteX76" fmla="*/ 4577144 w 5138990"/>
                    <a:gd name="connsiteY76" fmla="*/ 2689179 h 3578223"/>
                    <a:gd name="connsiteX77" fmla="*/ 4382139 w 5138990"/>
                    <a:gd name="connsiteY77" fmla="*/ 3097981 h 3578223"/>
                    <a:gd name="connsiteX78" fmla="*/ 4699811 w 5138990"/>
                    <a:gd name="connsiteY78" fmla="*/ 3106605 h 3578223"/>
                    <a:gd name="connsiteX79" fmla="*/ 4838567 w 5138990"/>
                    <a:gd name="connsiteY79" fmla="*/ 3109437 h 3578223"/>
                    <a:gd name="connsiteX80" fmla="*/ 4941282 w 5138990"/>
                    <a:gd name="connsiteY80" fmla="*/ 3119863 h 3578223"/>
                    <a:gd name="connsiteX81" fmla="*/ 5092395 w 5138990"/>
                    <a:gd name="connsiteY81" fmla="*/ 3187310 h 3578223"/>
                    <a:gd name="connsiteX82" fmla="*/ 5138990 w 5138990"/>
                    <a:gd name="connsiteY82" fmla="*/ 3270075 h 3578223"/>
                    <a:gd name="connsiteX83" fmla="*/ 5067682 w 5138990"/>
                    <a:gd name="connsiteY83" fmla="*/ 3298521 h 3578223"/>
                    <a:gd name="connsiteX84" fmla="*/ 4968699 w 5138990"/>
                    <a:gd name="connsiteY84" fmla="*/ 3287065 h 3578223"/>
                    <a:gd name="connsiteX85" fmla="*/ 4746278 w 5138990"/>
                    <a:gd name="connsiteY85" fmla="*/ 3294531 h 3578223"/>
                    <a:gd name="connsiteX86" fmla="*/ 4418952 w 5138990"/>
                    <a:gd name="connsiteY86" fmla="*/ 3320275 h 3578223"/>
                    <a:gd name="connsiteX87" fmla="*/ 4233343 w 5138990"/>
                    <a:gd name="connsiteY87" fmla="*/ 3326195 h 3578223"/>
                    <a:gd name="connsiteX88" fmla="*/ 4054428 w 5138990"/>
                    <a:gd name="connsiteY88" fmla="*/ 3249094 h 3578223"/>
                    <a:gd name="connsiteX89" fmla="*/ 4029714 w 5138990"/>
                    <a:gd name="connsiteY89" fmla="*/ 3286164 h 3578223"/>
                    <a:gd name="connsiteX90" fmla="*/ 3955574 w 5138990"/>
                    <a:gd name="connsiteY90" fmla="*/ 3347948 h 3578223"/>
                    <a:gd name="connsiteX91" fmla="*/ 3918503 w 5138990"/>
                    <a:gd name="connsiteY91" fmla="*/ 3360305 h 3578223"/>
                    <a:gd name="connsiteX92" fmla="*/ 3893790 w 5138990"/>
                    <a:gd name="connsiteY92" fmla="*/ 3397375 h 3578223"/>
                    <a:gd name="connsiteX93" fmla="*/ 3936523 w 5138990"/>
                    <a:gd name="connsiteY93" fmla="*/ 3504854 h 3578223"/>
                    <a:gd name="connsiteX94" fmla="*/ 3771767 w 5138990"/>
                    <a:gd name="connsiteY94" fmla="*/ 3538061 h 3578223"/>
                    <a:gd name="connsiteX95" fmla="*/ 3602248 w 5138990"/>
                    <a:gd name="connsiteY95" fmla="*/ 3516954 h 3578223"/>
                    <a:gd name="connsiteX96" fmla="*/ 3441224 w 5138990"/>
                    <a:gd name="connsiteY96" fmla="*/ 3562775 h 3578223"/>
                    <a:gd name="connsiteX97" fmla="*/ 3380469 w 5138990"/>
                    <a:gd name="connsiteY97" fmla="*/ 3517982 h 3578223"/>
                    <a:gd name="connsiteX98" fmla="*/ 3214168 w 5138990"/>
                    <a:gd name="connsiteY98" fmla="*/ 3545656 h 3578223"/>
                    <a:gd name="connsiteX99" fmla="*/ 3177098 w 5138990"/>
                    <a:gd name="connsiteY99" fmla="*/ 3520943 h 3578223"/>
                    <a:gd name="connsiteX100" fmla="*/ 3164741 w 5138990"/>
                    <a:gd name="connsiteY100" fmla="*/ 3483872 h 3578223"/>
                    <a:gd name="connsiteX101" fmla="*/ 3226525 w 5138990"/>
                    <a:gd name="connsiteY101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14665 w 5138990"/>
                    <a:gd name="connsiteY54" fmla="*/ 1061948 h 3578223"/>
                    <a:gd name="connsiteX55" fmla="*/ 1088806 w 5138990"/>
                    <a:gd name="connsiteY55" fmla="*/ 1037235 h 3578223"/>
                    <a:gd name="connsiteX56" fmla="*/ 1162946 w 5138990"/>
                    <a:gd name="connsiteY56" fmla="*/ 975451 h 3578223"/>
                    <a:gd name="connsiteX57" fmla="*/ 1298871 w 5138990"/>
                    <a:gd name="connsiteY57" fmla="*/ 790099 h 3578223"/>
                    <a:gd name="connsiteX58" fmla="*/ 1459509 w 5138990"/>
                    <a:gd name="connsiteY58" fmla="*/ 555321 h 3578223"/>
                    <a:gd name="connsiteX59" fmla="*/ 1558363 w 5138990"/>
                    <a:gd name="connsiteY59" fmla="*/ 431754 h 3578223"/>
                    <a:gd name="connsiteX60" fmla="*/ 1855955 w 5138990"/>
                    <a:gd name="connsiteY60" fmla="*/ 180886 h 3578223"/>
                    <a:gd name="connsiteX61" fmla="*/ 2274797 w 5138990"/>
                    <a:gd name="connsiteY61" fmla="*/ 26040 h 3578223"/>
                    <a:gd name="connsiteX62" fmla="*/ 2741650 w 5138990"/>
                    <a:gd name="connsiteY62" fmla="*/ 31704 h 3578223"/>
                    <a:gd name="connsiteX63" fmla="*/ 3171434 w 5138990"/>
                    <a:gd name="connsiteY63" fmla="*/ 229412 h 3578223"/>
                    <a:gd name="connsiteX64" fmla="*/ 3472630 w 5138990"/>
                    <a:gd name="connsiteY64" fmla="*/ 478477 h 3578223"/>
                    <a:gd name="connsiteX65" fmla="*/ 3782451 w 5138990"/>
                    <a:gd name="connsiteY65" fmla="*/ 799624 h 3578223"/>
                    <a:gd name="connsiteX66" fmla="*/ 4128568 w 5138990"/>
                    <a:gd name="connsiteY66" fmla="*/ 888954 h 3578223"/>
                    <a:gd name="connsiteX67" fmla="*/ 4268225 w 5138990"/>
                    <a:gd name="connsiteY67" fmla="*/ 969787 h 3578223"/>
                    <a:gd name="connsiteX68" fmla="*/ 4375703 w 5138990"/>
                    <a:gd name="connsiteY68" fmla="*/ 1073403 h 3578223"/>
                    <a:gd name="connsiteX69" fmla="*/ 4462201 w 5138990"/>
                    <a:gd name="connsiteY69" fmla="*/ 1173159 h 3578223"/>
                    <a:gd name="connsiteX70" fmla="*/ 4536341 w 5138990"/>
                    <a:gd name="connsiteY70" fmla="*/ 1309083 h 3578223"/>
                    <a:gd name="connsiteX71" fmla="*/ 4659909 w 5138990"/>
                    <a:gd name="connsiteY71" fmla="*/ 1577070 h 3578223"/>
                    <a:gd name="connsiteX72" fmla="*/ 4711138 w 5138990"/>
                    <a:gd name="connsiteY72" fmla="*/ 1842226 h 3578223"/>
                    <a:gd name="connsiteX73" fmla="*/ 4732119 w 5138990"/>
                    <a:gd name="connsiteY73" fmla="*/ 2115619 h 3578223"/>
                    <a:gd name="connsiteX74" fmla="*/ 4677929 w 5138990"/>
                    <a:gd name="connsiteY74" fmla="*/ 2405874 h 3578223"/>
                    <a:gd name="connsiteX75" fmla="*/ 4577144 w 5138990"/>
                    <a:gd name="connsiteY75" fmla="*/ 2689179 h 3578223"/>
                    <a:gd name="connsiteX76" fmla="*/ 4382139 w 5138990"/>
                    <a:gd name="connsiteY76" fmla="*/ 3097981 h 3578223"/>
                    <a:gd name="connsiteX77" fmla="*/ 4699811 w 5138990"/>
                    <a:gd name="connsiteY77" fmla="*/ 3106605 h 3578223"/>
                    <a:gd name="connsiteX78" fmla="*/ 4838567 w 5138990"/>
                    <a:gd name="connsiteY78" fmla="*/ 3109437 h 3578223"/>
                    <a:gd name="connsiteX79" fmla="*/ 4941282 w 5138990"/>
                    <a:gd name="connsiteY79" fmla="*/ 3119863 h 3578223"/>
                    <a:gd name="connsiteX80" fmla="*/ 5092395 w 5138990"/>
                    <a:gd name="connsiteY80" fmla="*/ 3187310 h 3578223"/>
                    <a:gd name="connsiteX81" fmla="*/ 5138990 w 5138990"/>
                    <a:gd name="connsiteY81" fmla="*/ 3270075 h 3578223"/>
                    <a:gd name="connsiteX82" fmla="*/ 5067682 w 5138990"/>
                    <a:gd name="connsiteY82" fmla="*/ 3298521 h 3578223"/>
                    <a:gd name="connsiteX83" fmla="*/ 4968699 w 5138990"/>
                    <a:gd name="connsiteY83" fmla="*/ 3287065 h 3578223"/>
                    <a:gd name="connsiteX84" fmla="*/ 4746278 w 5138990"/>
                    <a:gd name="connsiteY84" fmla="*/ 3294531 h 3578223"/>
                    <a:gd name="connsiteX85" fmla="*/ 4418952 w 5138990"/>
                    <a:gd name="connsiteY85" fmla="*/ 3320275 h 3578223"/>
                    <a:gd name="connsiteX86" fmla="*/ 4233343 w 5138990"/>
                    <a:gd name="connsiteY86" fmla="*/ 3326195 h 3578223"/>
                    <a:gd name="connsiteX87" fmla="*/ 4054428 w 5138990"/>
                    <a:gd name="connsiteY87" fmla="*/ 3249094 h 3578223"/>
                    <a:gd name="connsiteX88" fmla="*/ 4029714 w 5138990"/>
                    <a:gd name="connsiteY88" fmla="*/ 3286164 h 3578223"/>
                    <a:gd name="connsiteX89" fmla="*/ 3955574 w 5138990"/>
                    <a:gd name="connsiteY89" fmla="*/ 3347948 h 3578223"/>
                    <a:gd name="connsiteX90" fmla="*/ 3918503 w 5138990"/>
                    <a:gd name="connsiteY90" fmla="*/ 3360305 h 3578223"/>
                    <a:gd name="connsiteX91" fmla="*/ 3893790 w 5138990"/>
                    <a:gd name="connsiteY91" fmla="*/ 3397375 h 3578223"/>
                    <a:gd name="connsiteX92" fmla="*/ 3936523 w 5138990"/>
                    <a:gd name="connsiteY92" fmla="*/ 3504854 h 3578223"/>
                    <a:gd name="connsiteX93" fmla="*/ 3771767 w 5138990"/>
                    <a:gd name="connsiteY93" fmla="*/ 3538061 h 3578223"/>
                    <a:gd name="connsiteX94" fmla="*/ 3602248 w 5138990"/>
                    <a:gd name="connsiteY94" fmla="*/ 3516954 h 3578223"/>
                    <a:gd name="connsiteX95" fmla="*/ 3441224 w 5138990"/>
                    <a:gd name="connsiteY95" fmla="*/ 3562775 h 3578223"/>
                    <a:gd name="connsiteX96" fmla="*/ 3380469 w 5138990"/>
                    <a:gd name="connsiteY96" fmla="*/ 3517982 h 3578223"/>
                    <a:gd name="connsiteX97" fmla="*/ 3214168 w 5138990"/>
                    <a:gd name="connsiteY97" fmla="*/ 3545656 h 3578223"/>
                    <a:gd name="connsiteX98" fmla="*/ 3177098 w 5138990"/>
                    <a:gd name="connsiteY98" fmla="*/ 3520943 h 3578223"/>
                    <a:gd name="connsiteX99" fmla="*/ 3164741 w 5138990"/>
                    <a:gd name="connsiteY99" fmla="*/ 3483872 h 3578223"/>
                    <a:gd name="connsiteX100" fmla="*/ 3226525 w 5138990"/>
                    <a:gd name="connsiteY100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88806 w 5138990"/>
                    <a:gd name="connsiteY54" fmla="*/ 1037235 h 3578223"/>
                    <a:gd name="connsiteX55" fmla="*/ 1162946 w 5138990"/>
                    <a:gd name="connsiteY55" fmla="*/ 975451 h 3578223"/>
                    <a:gd name="connsiteX56" fmla="*/ 1298871 w 5138990"/>
                    <a:gd name="connsiteY56" fmla="*/ 790099 h 3578223"/>
                    <a:gd name="connsiteX57" fmla="*/ 1459509 w 5138990"/>
                    <a:gd name="connsiteY57" fmla="*/ 555321 h 3578223"/>
                    <a:gd name="connsiteX58" fmla="*/ 1558363 w 5138990"/>
                    <a:gd name="connsiteY58" fmla="*/ 431754 h 3578223"/>
                    <a:gd name="connsiteX59" fmla="*/ 1855955 w 5138990"/>
                    <a:gd name="connsiteY59" fmla="*/ 180886 h 3578223"/>
                    <a:gd name="connsiteX60" fmla="*/ 2274797 w 5138990"/>
                    <a:gd name="connsiteY60" fmla="*/ 26040 h 3578223"/>
                    <a:gd name="connsiteX61" fmla="*/ 2741650 w 5138990"/>
                    <a:gd name="connsiteY61" fmla="*/ 31704 h 3578223"/>
                    <a:gd name="connsiteX62" fmla="*/ 3171434 w 5138990"/>
                    <a:gd name="connsiteY62" fmla="*/ 229412 h 3578223"/>
                    <a:gd name="connsiteX63" fmla="*/ 3472630 w 5138990"/>
                    <a:gd name="connsiteY63" fmla="*/ 478477 h 3578223"/>
                    <a:gd name="connsiteX64" fmla="*/ 3782451 w 5138990"/>
                    <a:gd name="connsiteY64" fmla="*/ 799624 h 3578223"/>
                    <a:gd name="connsiteX65" fmla="*/ 4128568 w 5138990"/>
                    <a:gd name="connsiteY65" fmla="*/ 888954 h 3578223"/>
                    <a:gd name="connsiteX66" fmla="*/ 4268225 w 5138990"/>
                    <a:gd name="connsiteY66" fmla="*/ 969787 h 3578223"/>
                    <a:gd name="connsiteX67" fmla="*/ 4375703 w 5138990"/>
                    <a:gd name="connsiteY67" fmla="*/ 1073403 h 3578223"/>
                    <a:gd name="connsiteX68" fmla="*/ 4462201 w 5138990"/>
                    <a:gd name="connsiteY68" fmla="*/ 1173159 h 3578223"/>
                    <a:gd name="connsiteX69" fmla="*/ 4536341 w 5138990"/>
                    <a:gd name="connsiteY69" fmla="*/ 1309083 h 3578223"/>
                    <a:gd name="connsiteX70" fmla="*/ 4659909 w 5138990"/>
                    <a:gd name="connsiteY70" fmla="*/ 1577070 h 3578223"/>
                    <a:gd name="connsiteX71" fmla="*/ 4711138 w 5138990"/>
                    <a:gd name="connsiteY71" fmla="*/ 1842226 h 3578223"/>
                    <a:gd name="connsiteX72" fmla="*/ 4732119 w 5138990"/>
                    <a:gd name="connsiteY72" fmla="*/ 2115619 h 3578223"/>
                    <a:gd name="connsiteX73" fmla="*/ 4677929 w 5138990"/>
                    <a:gd name="connsiteY73" fmla="*/ 2405874 h 3578223"/>
                    <a:gd name="connsiteX74" fmla="*/ 4577144 w 5138990"/>
                    <a:gd name="connsiteY74" fmla="*/ 2689179 h 3578223"/>
                    <a:gd name="connsiteX75" fmla="*/ 4382139 w 5138990"/>
                    <a:gd name="connsiteY75" fmla="*/ 3097981 h 3578223"/>
                    <a:gd name="connsiteX76" fmla="*/ 4699811 w 5138990"/>
                    <a:gd name="connsiteY76" fmla="*/ 3106605 h 3578223"/>
                    <a:gd name="connsiteX77" fmla="*/ 4838567 w 5138990"/>
                    <a:gd name="connsiteY77" fmla="*/ 3109437 h 3578223"/>
                    <a:gd name="connsiteX78" fmla="*/ 4941282 w 5138990"/>
                    <a:gd name="connsiteY78" fmla="*/ 3119863 h 3578223"/>
                    <a:gd name="connsiteX79" fmla="*/ 5092395 w 5138990"/>
                    <a:gd name="connsiteY79" fmla="*/ 3187310 h 3578223"/>
                    <a:gd name="connsiteX80" fmla="*/ 5138990 w 5138990"/>
                    <a:gd name="connsiteY80" fmla="*/ 3270075 h 3578223"/>
                    <a:gd name="connsiteX81" fmla="*/ 5067682 w 5138990"/>
                    <a:gd name="connsiteY81" fmla="*/ 3298521 h 3578223"/>
                    <a:gd name="connsiteX82" fmla="*/ 4968699 w 5138990"/>
                    <a:gd name="connsiteY82" fmla="*/ 3287065 h 3578223"/>
                    <a:gd name="connsiteX83" fmla="*/ 4746278 w 5138990"/>
                    <a:gd name="connsiteY83" fmla="*/ 3294531 h 3578223"/>
                    <a:gd name="connsiteX84" fmla="*/ 4418952 w 5138990"/>
                    <a:gd name="connsiteY84" fmla="*/ 3320275 h 3578223"/>
                    <a:gd name="connsiteX85" fmla="*/ 4233343 w 5138990"/>
                    <a:gd name="connsiteY85" fmla="*/ 3326195 h 3578223"/>
                    <a:gd name="connsiteX86" fmla="*/ 4054428 w 5138990"/>
                    <a:gd name="connsiteY86" fmla="*/ 3249094 h 3578223"/>
                    <a:gd name="connsiteX87" fmla="*/ 4029714 w 5138990"/>
                    <a:gd name="connsiteY87" fmla="*/ 3286164 h 3578223"/>
                    <a:gd name="connsiteX88" fmla="*/ 3955574 w 5138990"/>
                    <a:gd name="connsiteY88" fmla="*/ 3347948 h 3578223"/>
                    <a:gd name="connsiteX89" fmla="*/ 3918503 w 5138990"/>
                    <a:gd name="connsiteY89" fmla="*/ 3360305 h 3578223"/>
                    <a:gd name="connsiteX90" fmla="*/ 3893790 w 5138990"/>
                    <a:gd name="connsiteY90" fmla="*/ 3397375 h 3578223"/>
                    <a:gd name="connsiteX91" fmla="*/ 3936523 w 5138990"/>
                    <a:gd name="connsiteY91" fmla="*/ 3504854 h 3578223"/>
                    <a:gd name="connsiteX92" fmla="*/ 3771767 w 5138990"/>
                    <a:gd name="connsiteY92" fmla="*/ 3538061 h 3578223"/>
                    <a:gd name="connsiteX93" fmla="*/ 3602248 w 5138990"/>
                    <a:gd name="connsiteY93" fmla="*/ 3516954 h 3578223"/>
                    <a:gd name="connsiteX94" fmla="*/ 3441224 w 5138990"/>
                    <a:gd name="connsiteY94" fmla="*/ 3562775 h 3578223"/>
                    <a:gd name="connsiteX95" fmla="*/ 3380469 w 5138990"/>
                    <a:gd name="connsiteY95" fmla="*/ 3517982 h 3578223"/>
                    <a:gd name="connsiteX96" fmla="*/ 3214168 w 5138990"/>
                    <a:gd name="connsiteY96" fmla="*/ 3545656 h 3578223"/>
                    <a:gd name="connsiteX97" fmla="*/ 3177098 w 5138990"/>
                    <a:gd name="connsiteY97" fmla="*/ 3520943 h 3578223"/>
                    <a:gd name="connsiteX98" fmla="*/ 3164741 w 5138990"/>
                    <a:gd name="connsiteY98" fmla="*/ 3483872 h 3578223"/>
                    <a:gd name="connsiteX99" fmla="*/ 3226525 w 5138990"/>
                    <a:gd name="connsiteY99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84044 w 5138990"/>
                    <a:gd name="connsiteY54" fmla="*/ 989610 h 3578223"/>
                    <a:gd name="connsiteX55" fmla="*/ 1162946 w 5138990"/>
                    <a:gd name="connsiteY55" fmla="*/ 975451 h 3578223"/>
                    <a:gd name="connsiteX56" fmla="*/ 1298871 w 5138990"/>
                    <a:gd name="connsiteY56" fmla="*/ 790099 h 3578223"/>
                    <a:gd name="connsiteX57" fmla="*/ 1459509 w 5138990"/>
                    <a:gd name="connsiteY57" fmla="*/ 555321 h 3578223"/>
                    <a:gd name="connsiteX58" fmla="*/ 1558363 w 5138990"/>
                    <a:gd name="connsiteY58" fmla="*/ 431754 h 3578223"/>
                    <a:gd name="connsiteX59" fmla="*/ 1855955 w 5138990"/>
                    <a:gd name="connsiteY59" fmla="*/ 180886 h 3578223"/>
                    <a:gd name="connsiteX60" fmla="*/ 2274797 w 5138990"/>
                    <a:gd name="connsiteY60" fmla="*/ 26040 h 3578223"/>
                    <a:gd name="connsiteX61" fmla="*/ 2741650 w 5138990"/>
                    <a:gd name="connsiteY61" fmla="*/ 31704 h 3578223"/>
                    <a:gd name="connsiteX62" fmla="*/ 3171434 w 5138990"/>
                    <a:gd name="connsiteY62" fmla="*/ 229412 h 3578223"/>
                    <a:gd name="connsiteX63" fmla="*/ 3472630 w 5138990"/>
                    <a:gd name="connsiteY63" fmla="*/ 478477 h 3578223"/>
                    <a:gd name="connsiteX64" fmla="*/ 3782451 w 5138990"/>
                    <a:gd name="connsiteY64" fmla="*/ 799624 h 3578223"/>
                    <a:gd name="connsiteX65" fmla="*/ 4128568 w 5138990"/>
                    <a:gd name="connsiteY65" fmla="*/ 888954 h 3578223"/>
                    <a:gd name="connsiteX66" fmla="*/ 4268225 w 5138990"/>
                    <a:gd name="connsiteY66" fmla="*/ 969787 h 3578223"/>
                    <a:gd name="connsiteX67" fmla="*/ 4375703 w 5138990"/>
                    <a:gd name="connsiteY67" fmla="*/ 1073403 h 3578223"/>
                    <a:gd name="connsiteX68" fmla="*/ 4462201 w 5138990"/>
                    <a:gd name="connsiteY68" fmla="*/ 1173159 h 3578223"/>
                    <a:gd name="connsiteX69" fmla="*/ 4536341 w 5138990"/>
                    <a:gd name="connsiteY69" fmla="*/ 1309083 h 3578223"/>
                    <a:gd name="connsiteX70" fmla="*/ 4659909 w 5138990"/>
                    <a:gd name="connsiteY70" fmla="*/ 1577070 h 3578223"/>
                    <a:gd name="connsiteX71" fmla="*/ 4711138 w 5138990"/>
                    <a:gd name="connsiteY71" fmla="*/ 1842226 h 3578223"/>
                    <a:gd name="connsiteX72" fmla="*/ 4732119 w 5138990"/>
                    <a:gd name="connsiteY72" fmla="*/ 2115619 h 3578223"/>
                    <a:gd name="connsiteX73" fmla="*/ 4677929 w 5138990"/>
                    <a:gd name="connsiteY73" fmla="*/ 2405874 h 3578223"/>
                    <a:gd name="connsiteX74" fmla="*/ 4577144 w 5138990"/>
                    <a:gd name="connsiteY74" fmla="*/ 2689179 h 3578223"/>
                    <a:gd name="connsiteX75" fmla="*/ 4382139 w 5138990"/>
                    <a:gd name="connsiteY75" fmla="*/ 3097981 h 3578223"/>
                    <a:gd name="connsiteX76" fmla="*/ 4699811 w 5138990"/>
                    <a:gd name="connsiteY76" fmla="*/ 3106605 h 3578223"/>
                    <a:gd name="connsiteX77" fmla="*/ 4838567 w 5138990"/>
                    <a:gd name="connsiteY77" fmla="*/ 3109437 h 3578223"/>
                    <a:gd name="connsiteX78" fmla="*/ 4941282 w 5138990"/>
                    <a:gd name="connsiteY78" fmla="*/ 3119863 h 3578223"/>
                    <a:gd name="connsiteX79" fmla="*/ 5092395 w 5138990"/>
                    <a:gd name="connsiteY79" fmla="*/ 3187310 h 3578223"/>
                    <a:gd name="connsiteX80" fmla="*/ 5138990 w 5138990"/>
                    <a:gd name="connsiteY80" fmla="*/ 3270075 h 3578223"/>
                    <a:gd name="connsiteX81" fmla="*/ 5067682 w 5138990"/>
                    <a:gd name="connsiteY81" fmla="*/ 3298521 h 3578223"/>
                    <a:gd name="connsiteX82" fmla="*/ 4968699 w 5138990"/>
                    <a:gd name="connsiteY82" fmla="*/ 3287065 h 3578223"/>
                    <a:gd name="connsiteX83" fmla="*/ 4746278 w 5138990"/>
                    <a:gd name="connsiteY83" fmla="*/ 3294531 h 3578223"/>
                    <a:gd name="connsiteX84" fmla="*/ 4418952 w 5138990"/>
                    <a:gd name="connsiteY84" fmla="*/ 3320275 h 3578223"/>
                    <a:gd name="connsiteX85" fmla="*/ 4233343 w 5138990"/>
                    <a:gd name="connsiteY85" fmla="*/ 3326195 h 3578223"/>
                    <a:gd name="connsiteX86" fmla="*/ 4054428 w 5138990"/>
                    <a:gd name="connsiteY86" fmla="*/ 3249094 h 3578223"/>
                    <a:gd name="connsiteX87" fmla="*/ 4029714 w 5138990"/>
                    <a:gd name="connsiteY87" fmla="*/ 3286164 h 3578223"/>
                    <a:gd name="connsiteX88" fmla="*/ 3955574 w 5138990"/>
                    <a:gd name="connsiteY88" fmla="*/ 3347948 h 3578223"/>
                    <a:gd name="connsiteX89" fmla="*/ 3918503 w 5138990"/>
                    <a:gd name="connsiteY89" fmla="*/ 3360305 h 3578223"/>
                    <a:gd name="connsiteX90" fmla="*/ 3893790 w 5138990"/>
                    <a:gd name="connsiteY90" fmla="*/ 3397375 h 3578223"/>
                    <a:gd name="connsiteX91" fmla="*/ 3936523 w 5138990"/>
                    <a:gd name="connsiteY91" fmla="*/ 3504854 h 3578223"/>
                    <a:gd name="connsiteX92" fmla="*/ 3771767 w 5138990"/>
                    <a:gd name="connsiteY92" fmla="*/ 3538061 h 3578223"/>
                    <a:gd name="connsiteX93" fmla="*/ 3602248 w 5138990"/>
                    <a:gd name="connsiteY93" fmla="*/ 3516954 h 3578223"/>
                    <a:gd name="connsiteX94" fmla="*/ 3441224 w 5138990"/>
                    <a:gd name="connsiteY94" fmla="*/ 3562775 h 3578223"/>
                    <a:gd name="connsiteX95" fmla="*/ 3380469 w 5138990"/>
                    <a:gd name="connsiteY95" fmla="*/ 3517982 h 3578223"/>
                    <a:gd name="connsiteX96" fmla="*/ 3214168 w 5138990"/>
                    <a:gd name="connsiteY96" fmla="*/ 3545656 h 3578223"/>
                    <a:gd name="connsiteX97" fmla="*/ 3177098 w 5138990"/>
                    <a:gd name="connsiteY97" fmla="*/ 3520943 h 3578223"/>
                    <a:gd name="connsiteX98" fmla="*/ 3164741 w 5138990"/>
                    <a:gd name="connsiteY98" fmla="*/ 3483872 h 3578223"/>
                    <a:gd name="connsiteX99" fmla="*/ 3226525 w 5138990"/>
                    <a:gd name="connsiteY99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84044 w 5138990"/>
                    <a:gd name="connsiteY54" fmla="*/ 989610 h 3578223"/>
                    <a:gd name="connsiteX55" fmla="*/ 1298871 w 5138990"/>
                    <a:gd name="connsiteY55" fmla="*/ 790099 h 3578223"/>
                    <a:gd name="connsiteX56" fmla="*/ 1459509 w 5138990"/>
                    <a:gd name="connsiteY56" fmla="*/ 555321 h 3578223"/>
                    <a:gd name="connsiteX57" fmla="*/ 1558363 w 5138990"/>
                    <a:gd name="connsiteY57" fmla="*/ 431754 h 3578223"/>
                    <a:gd name="connsiteX58" fmla="*/ 1855955 w 5138990"/>
                    <a:gd name="connsiteY58" fmla="*/ 180886 h 3578223"/>
                    <a:gd name="connsiteX59" fmla="*/ 2274797 w 5138990"/>
                    <a:gd name="connsiteY59" fmla="*/ 26040 h 3578223"/>
                    <a:gd name="connsiteX60" fmla="*/ 2741650 w 5138990"/>
                    <a:gd name="connsiteY60" fmla="*/ 31704 h 3578223"/>
                    <a:gd name="connsiteX61" fmla="*/ 3171434 w 5138990"/>
                    <a:gd name="connsiteY61" fmla="*/ 229412 h 3578223"/>
                    <a:gd name="connsiteX62" fmla="*/ 3472630 w 5138990"/>
                    <a:gd name="connsiteY62" fmla="*/ 478477 h 3578223"/>
                    <a:gd name="connsiteX63" fmla="*/ 3782451 w 5138990"/>
                    <a:gd name="connsiteY63" fmla="*/ 799624 h 3578223"/>
                    <a:gd name="connsiteX64" fmla="*/ 4128568 w 5138990"/>
                    <a:gd name="connsiteY64" fmla="*/ 888954 h 3578223"/>
                    <a:gd name="connsiteX65" fmla="*/ 4268225 w 5138990"/>
                    <a:gd name="connsiteY65" fmla="*/ 969787 h 3578223"/>
                    <a:gd name="connsiteX66" fmla="*/ 4375703 w 5138990"/>
                    <a:gd name="connsiteY66" fmla="*/ 1073403 h 3578223"/>
                    <a:gd name="connsiteX67" fmla="*/ 4462201 w 5138990"/>
                    <a:gd name="connsiteY67" fmla="*/ 1173159 h 3578223"/>
                    <a:gd name="connsiteX68" fmla="*/ 4536341 w 5138990"/>
                    <a:gd name="connsiteY68" fmla="*/ 1309083 h 3578223"/>
                    <a:gd name="connsiteX69" fmla="*/ 4659909 w 5138990"/>
                    <a:gd name="connsiteY69" fmla="*/ 1577070 h 3578223"/>
                    <a:gd name="connsiteX70" fmla="*/ 4711138 w 5138990"/>
                    <a:gd name="connsiteY70" fmla="*/ 1842226 h 3578223"/>
                    <a:gd name="connsiteX71" fmla="*/ 4732119 w 5138990"/>
                    <a:gd name="connsiteY71" fmla="*/ 2115619 h 3578223"/>
                    <a:gd name="connsiteX72" fmla="*/ 4677929 w 5138990"/>
                    <a:gd name="connsiteY72" fmla="*/ 2405874 h 3578223"/>
                    <a:gd name="connsiteX73" fmla="*/ 4577144 w 5138990"/>
                    <a:gd name="connsiteY73" fmla="*/ 2689179 h 3578223"/>
                    <a:gd name="connsiteX74" fmla="*/ 4382139 w 5138990"/>
                    <a:gd name="connsiteY74" fmla="*/ 3097981 h 3578223"/>
                    <a:gd name="connsiteX75" fmla="*/ 4699811 w 5138990"/>
                    <a:gd name="connsiteY75" fmla="*/ 3106605 h 3578223"/>
                    <a:gd name="connsiteX76" fmla="*/ 4838567 w 5138990"/>
                    <a:gd name="connsiteY76" fmla="*/ 3109437 h 3578223"/>
                    <a:gd name="connsiteX77" fmla="*/ 4941282 w 5138990"/>
                    <a:gd name="connsiteY77" fmla="*/ 3119863 h 3578223"/>
                    <a:gd name="connsiteX78" fmla="*/ 5092395 w 5138990"/>
                    <a:gd name="connsiteY78" fmla="*/ 3187310 h 3578223"/>
                    <a:gd name="connsiteX79" fmla="*/ 5138990 w 5138990"/>
                    <a:gd name="connsiteY79" fmla="*/ 3270075 h 3578223"/>
                    <a:gd name="connsiteX80" fmla="*/ 5067682 w 5138990"/>
                    <a:gd name="connsiteY80" fmla="*/ 3298521 h 3578223"/>
                    <a:gd name="connsiteX81" fmla="*/ 4968699 w 5138990"/>
                    <a:gd name="connsiteY81" fmla="*/ 3287065 h 3578223"/>
                    <a:gd name="connsiteX82" fmla="*/ 4746278 w 5138990"/>
                    <a:gd name="connsiteY82" fmla="*/ 3294531 h 3578223"/>
                    <a:gd name="connsiteX83" fmla="*/ 4418952 w 5138990"/>
                    <a:gd name="connsiteY83" fmla="*/ 3320275 h 3578223"/>
                    <a:gd name="connsiteX84" fmla="*/ 4233343 w 5138990"/>
                    <a:gd name="connsiteY84" fmla="*/ 3326195 h 3578223"/>
                    <a:gd name="connsiteX85" fmla="*/ 4054428 w 5138990"/>
                    <a:gd name="connsiteY85" fmla="*/ 3249094 h 3578223"/>
                    <a:gd name="connsiteX86" fmla="*/ 4029714 w 5138990"/>
                    <a:gd name="connsiteY86" fmla="*/ 3286164 h 3578223"/>
                    <a:gd name="connsiteX87" fmla="*/ 3955574 w 5138990"/>
                    <a:gd name="connsiteY87" fmla="*/ 3347948 h 3578223"/>
                    <a:gd name="connsiteX88" fmla="*/ 3918503 w 5138990"/>
                    <a:gd name="connsiteY88" fmla="*/ 3360305 h 3578223"/>
                    <a:gd name="connsiteX89" fmla="*/ 3893790 w 5138990"/>
                    <a:gd name="connsiteY89" fmla="*/ 3397375 h 3578223"/>
                    <a:gd name="connsiteX90" fmla="*/ 3936523 w 5138990"/>
                    <a:gd name="connsiteY90" fmla="*/ 3504854 h 3578223"/>
                    <a:gd name="connsiteX91" fmla="*/ 3771767 w 5138990"/>
                    <a:gd name="connsiteY91" fmla="*/ 3538061 h 3578223"/>
                    <a:gd name="connsiteX92" fmla="*/ 3602248 w 5138990"/>
                    <a:gd name="connsiteY92" fmla="*/ 3516954 h 3578223"/>
                    <a:gd name="connsiteX93" fmla="*/ 3441224 w 5138990"/>
                    <a:gd name="connsiteY93" fmla="*/ 3562775 h 3578223"/>
                    <a:gd name="connsiteX94" fmla="*/ 3380469 w 5138990"/>
                    <a:gd name="connsiteY94" fmla="*/ 3517982 h 3578223"/>
                    <a:gd name="connsiteX95" fmla="*/ 3214168 w 5138990"/>
                    <a:gd name="connsiteY95" fmla="*/ 3545656 h 3578223"/>
                    <a:gd name="connsiteX96" fmla="*/ 3177098 w 5138990"/>
                    <a:gd name="connsiteY96" fmla="*/ 3520943 h 3578223"/>
                    <a:gd name="connsiteX97" fmla="*/ 3164741 w 5138990"/>
                    <a:gd name="connsiteY97" fmla="*/ 3483872 h 3578223"/>
                    <a:gd name="connsiteX98" fmla="*/ 3226525 w 5138990"/>
                    <a:gd name="connsiteY98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84044 w 5138990"/>
                    <a:gd name="connsiteY54" fmla="*/ 989610 h 3578223"/>
                    <a:gd name="connsiteX55" fmla="*/ 1298871 w 5138990"/>
                    <a:gd name="connsiteY55" fmla="*/ 790099 h 3578223"/>
                    <a:gd name="connsiteX56" fmla="*/ 1459509 w 5138990"/>
                    <a:gd name="connsiteY56" fmla="*/ 555321 h 3578223"/>
                    <a:gd name="connsiteX57" fmla="*/ 1558363 w 5138990"/>
                    <a:gd name="connsiteY57" fmla="*/ 431754 h 3578223"/>
                    <a:gd name="connsiteX58" fmla="*/ 1855955 w 5138990"/>
                    <a:gd name="connsiteY58" fmla="*/ 180886 h 3578223"/>
                    <a:gd name="connsiteX59" fmla="*/ 2274797 w 5138990"/>
                    <a:gd name="connsiteY59" fmla="*/ 26040 h 3578223"/>
                    <a:gd name="connsiteX60" fmla="*/ 2741650 w 5138990"/>
                    <a:gd name="connsiteY60" fmla="*/ 31704 h 3578223"/>
                    <a:gd name="connsiteX61" fmla="*/ 3171434 w 5138990"/>
                    <a:gd name="connsiteY61" fmla="*/ 229412 h 3578223"/>
                    <a:gd name="connsiteX62" fmla="*/ 3472630 w 5138990"/>
                    <a:gd name="connsiteY62" fmla="*/ 478477 h 3578223"/>
                    <a:gd name="connsiteX63" fmla="*/ 3782451 w 5138990"/>
                    <a:gd name="connsiteY63" fmla="*/ 799624 h 3578223"/>
                    <a:gd name="connsiteX64" fmla="*/ 4128568 w 5138990"/>
                    <a:gd name="connsiteY64" fmla="*/ 888954 h 3578223"/>
                    <a:gd name="connsiteX65" fmla="*/ 4268225 w 5138990"/>
                    <a:gd name="connsiteY65" fmla="*/ 969787 h 3578223"/>
                    <a:gd name="connsiteX66" fmla="*/ 4375703 w 5138990"/>
                    <a:gd name="connsiteY66" fmla="*/ 1073403 h 3578223"/>
                    <a:gd name="connsiteX67" fmla="*/ 4462201 w 5138990"/>
                    <a:gd name="connsiteY67" fmla="*/ 1173159 h 3578223"/>
                    <a:gd name="connsiteX68" fmla="*/ 4536341 w 5138990"/>
                    <a:gd name="connsiteY68" fmla="*/ 1309083 h 3578223"/>
                    <a:gd name="connsiteX69" fmla="*/ 4659909 w 5138990"/>
                    <a:gd name="connsiteY69" fmla="*/ 1577070 h 3578223"/>
                    <a:gd name="connsiteX70" fmla="*/ 4711138 w 5138990"/>
                    <a:gd name="connsiteY70" fmla="*/ 1842226 h 3578223"/>
                    <a:gd name="connsiteX71" fmla="*/ 4732119 w 5138990"/>
                    <a:gd name="connsiteY71" fmla="*/ 2115619 h 3578223"/>
                    <a:gd name="connsiteX72" fmla="*/ 4677929 w 5138990"/>
                    <a:gd name="connsiteY72" fmla="*/ 2405874 h 3578223"/>
                    <a:gd name="connsiteX73" fmla="*/ 4577144 w 5138990"/>
                    <a:gd name="connsiteY73" fmla="*/ 2689179 h 3578223"/>
                    <a:gd name="connsiteX74" fmla="*/ 4382139 w 5138990"/>
                    <a:gd name="connsiteY74" fmla="*/ 3097981 h 3578223"/>
                    <a:gd name="connsiteX75" fmla="*/ 4699811 w 5138990"/>
                    <a:gd name="connsiteY75" fmla="*/ 3106605 h 3578223"/>
                    <a:gd name="connsiteX76" fmla="*/ 4838567 w 5138990"/>
                    <a:gd name="connsiteY76" fmla="*/ 3109437 h 3578223"/>
                    <a:gd name="connsiteX77" fmla="*/ 4941282 w 5138990"/>
                    <a:gd name="connsiteY77" fmla="*/ 3119863 h 3578223"/>
                    <a:gd name="connsiteX78" fmla="*/ 5092395 w 5138990"/>
                    <a:gd name="connsiteY78" fmla="*/ 3187310 h 3578223"/>
                    <a:gd name="connsiteX79" fmla="*/ 5138990 w 5138990"/>
                    <a:gd name="connsiteY79" fmla="*/ 3270075 h 3578223"/>
                    <a:gd name="connsiteX80" fmla="*/ 5067682 w 5138990"/>
                    <a:gd name="connsiteY80" fmla="*/ 3298521 h 3578223"/>
                    <a:gd name="connsiteX81" fmla="*/ 4968699 w 5138990"/>
                    <a:gd name="connsiteY81" fmla="*/ 3287065 h 3578223"/>
                    <a:gd name="connsiteX82" fmla="*/ 4746278 w 5138990"/>
                    <a:gd name="connsiteY82" fmla="*/ 3294531 h 3578223"/>
                    <a:gd name="connsiteX83" fmla="*/ 4418952 w 5138990"/>
                    <a:gd name="connsiteY83" fmla="*/ 3320275 h 3578223"/>
                    <a:gd name="connsiteX84" fmla="*/ 4233343 w 5138990"/>
                    <a:gd name="connsiteY84" fmla="*/ 3326195 h 3578223"/>
                    <a:gd name="connsiteX85" fmla="*/ 4054428 w 5138990"/>
                    <a:gd name="connsiteY85" fmla="*/ 3249094 h 3578223"/>
                    <a:gd name="connsiteX86" fmla="*/ 4029714 w 5138990"/>
                    <a:gd name="connsiteY86" fmla="*/ 3286164 h 3578223"/>
                    <a:gd name="connsiteX87" fmla="*/ 3955574 w 5138990"/>
                    <a:gd name="connsiteY87" fmla="*/ 3347948 h 3578223"/>
                    <a:gd name="connsiteX88" fmla="*/ 3918503 w 5138990"/>
                    <a:gd name="connsiteY88" fmla="*/ 3360305 h 3578223"/>
                    <a:gd name="connsiteX89" fmla="*/ 3893790 w 5138990"/>
                    <a:gd name="connsiteY89" fmla="*/ 3397375 h 3578223"/>
                    <a:gd name="connsiteX90" fmla="*/ 3936523 w 5138990"/>
                    <a:gd name="connsiteY90" fmla="*/ 3504854 h 3578223"/>
                    <a:gd name="connsiteX91" fmla="*/ 3771767 w 5138990"/>
                    <a:gd name="connsiteY91" fmla="*/ 3538061 h 3578223"/>
                    <a:gd name="connsiteX92" fmla="*/ 3602248 w 5138990"/>
                    <a:gd name="connsiteY92" fmla="*/ 3516954 h 3578223"/>
                    <a:gd name="connsiteX93" fmla="*/ 3441224 w 5138990"/>
                    <a:gd name="connsiteY93" fmla="*/ 3562775 h 3578223"/>
                    <a:gd name="connsiteX94" fmla="*/ 3380469 w 5138990"/>
                    <a:gd name="connsiteY94" fmla="*/ 3517982 h 3578223"/>
                    <a:gd name="connsiteX95" fmla="*/ 3214168 w 5138990"/>
                    <a:gd name="connsiteY95" fmla="*/ 3545656 h 3578223"/>
                    <a:gd name="connsiteX96" fmla="*/ 3177098 w 5138990"/>
                    <a:gd name="connsiteY96" fmla="*/ 3520943 h 3578223"/>
                    <a:gd name="connsiteX97" fmla="*/ 3164741 w 5138990"/>
                    <a:gd name="connsiteY97" fmla="*/ 3483872 h 3578223"/>
                    <a:gd name="connsiteX98" fmla="*/ 3226525 w 5138990"/>
                    <a:gd name="connsiteY98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989952 w 5138990"/>
                    <a:gd name="connsiteY53" fmla="*/ 1099018 h 3578223"/>
                    <a:gd name="connsiteX54" fmla="*/ 1084044 w 5138990"/>
                    <a:gd name="connsiteY54" fmla="*/ 989610 h 3578223"/>
                    <a:gd name="connsiteX55" fmla="*/ 1298871 w 5138990"/>
                    <a:gd name="connsiteY55" fmla="*/ 790099 h 3578223"/>
                    <a:gd name="connsiteX56" fmla="*/ 1459509 w 5138990"/>
                    <a:gd name="connsiteY56" fmla="*/ 555321 h 3578223"/>
                    <a:gd name="connsiteX57" fmla="*/ 1558363 w 5138990"/>
                    <a:gd name="connsiteY57" fmla="*/ 431754 h 3578223"/>
                    <a:gd name="connsiteX58" fmla="*/ 1855955 w 5138990"/>
                    <a:gd name="connsiteY58" fmla="*/ 180886 h 3578223"/>
                    <a:gd name="connsiteX59" fmla="*/ 2274797 w 5138990"/>
                    <a:gd name="connsiteY59" fmla="*/ 26040 h 3578223"/>
                    <a:gd name="connsiteX60" fmla="*/ 2741650 w 5138990"/>
                    <a:gd name="connsiteY60" fmla="*/ 31704 h 3578223"/>
                    <a:gd name="connsiteX61" fmla="*/ 3171434 w 5138990"/>
                    <a:gd name="connsiteY61" fmla="*/ 229412 h 3578223"/>
                    <a:gd name="connsiteX62" fmla="*/ 3472630 w 5138990"/>
                    <a:gd name="connsiteY62" fmla="*/ 478477 h 3578223"/>
                    <a:gd name="connsiteX63" fmla="*/ 3782451 w 5138990"/>
                    <a:gd name="connsiteY63" fmla="*/ 799624 h 3578223"/>
                    <a:gd name="connsiteX64" fmla="*/ 4128568 w 5138990"/>
                    <a:gd name="connsiteY64" fmla="*/ 888954 h 3578223"/>
                    <a:gd name="connsiteX65" fmla="*/ 4268225 w 5138990"/>
                    <a:gd name="connsiteY65" fmla="*/ 969787 h 3578223"/>
                    <a:gd name="connsiteX66" fmla="*/ 4375703 w 5138990"/>
                    <a:gd name="connsiteY66" fmla="*/ 1073403 h 3578223"/>
                    <a:gd name="connsiteX67" fmla="*/ 4462201 w 5138990"/>
                    <a:gd name="connsiteY67" fmla="*/ 1173159 h 3578223"/>
                    <a:gd name="connsiteX68" fmla="*/ 4536341 w 5138990"/>
                    <a:gd name="connsiteY68" fmla="*/ 1309083 h 3578223"/>
                    <a:gd name="connsiteX69" fmla="*/ 4659909 w 5138990"/>
                    <a:gd name="connsiteY69" fmla="*/ 1577070 h 3578223"/>
                    <a:gd name="connsiteX70" fmla="*/ 4711138 w 5138990"/>
                    <a:gd name="connsiteY70" fmla="*/ 1842226 h 3578223"/>
                    <a:gd name="connsiteX71" fmla="*/ 4732119 w 5138990"/>
                    <a:gd name="connsiteY71" fmla="*/ 2115619 h 3578223"/>
                    <a:gd name="connsiteX72" fmla="*/ 4677929 w 5138990"/>
                    <a:gd name="connsiteY72" fmla="*/ 2405874 h 3578223"/>
                    <a:gd name="connsiteX73" fmla="*/ 4577144 w 5138990"/>
                    <a:gd name="connsiteY73" fmla="*/ 2689179 h 3578223"/>
                    <a:gd name="connsiteX74" fmla="*/ 4382139 w 5138990"/>
                    <a:gd name="connsiteY74" fmla="*/ 3097981 h 3578223"/>
                    <a:gd name="connsiteX75" fmla="*/ 4699811 w 5138990"/>
                    <a:gd name="connsiteY75" fmla="*/ 3106605 h 3578223"/>
                    <a:gd name="connsiteX76" fmla="*/ 4838567 w 5138990"/>
                    <a:gd name="connsiteY76" fmla="*/ 3109437 h 3578223"/>
                    <a:gd name="connsiteX77" fmla="*/ 4941282 w 5138990"/>
                    <a:gd name="connsiteY77" fmla="*/ 3119863 h 3578223"/>
                    <a:gd name="connsiteX78" fmla="*/ 5092395 w 5138990"/>
                    <a:gd name="connsiteY78" fmla="*/ 3187310 h 3578223"/>
                    <a:gd name="connsiteX79" fmla="*/ 5138990 w 5138990"/>
                    <a:gd name="connsiteY79" fmla="*/ 3270075 h 3578223"/>
                    <a:gd name="connsiteX80" fmla="*/ 5067682 w 5138990"/>
                    <a:gd name="connsiteY80" fmla="*/ 3298521 h 3578223"/>
                    <a:gd name="connsiteX81" fmla="*/ 4968699 w 5138990"/>
                    <a:gd name="connsiteY81" fmla="*/ 3287065 h 3578223"/>
                    <a:gd name="connsiteX82" fmla="*/ 4746278 w 5138990"/>
                    <a:gd name="connsiteY82" fmla="*/ 3294531 h 3578223"/>
                    <a:gd name="connsiteX83" fmla="*/ 4418952 w 5138990"/>
                    <a:gd name="connsiteY83" fmla="*/ 3320275 h 3578223"/>
                    <a:gd name="connsiteX84" fmla="*/ 4233343 w 5138990"/>
                    <a:gd name="connsiteY84" fmla="*/ 3326195 h 3578223"/>
                    <a:gd name="connsiteX85" fmla="*/ 4054428 w 5138990"/>
                    <a:gd name="connsiteY85" fmla="*/ 3249094 h 3578223"/>
                    <a:gd name="connsiteX86" fmla="*/ 4029714 w 5138990"/>
                    <a:gd name="connsiteY86" fmla="*/ 3286164 h 3578223"/>
                    <a:gd name="connsiteX87" fmla="*/ 3955574 w 5138990"/>
                    <a:gd name="connsiteY87" fmla="*/ 3347948 h 3578223"/>
                    <a:gd name="connsiteX88" fmla="*/ 3918503 w 5138990"/>
                    <a:gd name="connsiteY88" fmla="*/ 3360305 h 3578223"/>
                    <a:gd name="connsiteX89" fmla="*/ 3893790 w 5138990"/>
                    <a:gd name="connsiteY89" fmla="*/ 3397375 h 3578223"/>
                    <a:gd name="connsiteX90" fmla="*/ 3936523 w 5138990"/>
                    <a:gd name="connsiteY90" fmla="*/ 3504854 h 3578223"/>
                    <a:gd name="connsiteX91" fmla="*/ 3771767 w 5138990"/>
                    <a:gd name="connsiteY91" fmla="*/ 3538061 h 3578223"/>
                    <a:gd name="connsiteX92" fmla="*/ 3602248 w 5138990"/>
                    <a:gd name="connsiteY92" fmla="*/ 3516954 h 3578223"/>
                    <a:gd name="connsiteX93" fmla="*/ 3441224 w 5138990"/>
                    <a:gd name="connsiteY93" fmla="*/ 3562775 h 3578223"/>
                    <a:gd name="connsiteX94" fmla="*/ 3380469 w 5138990"/>
                    <a:gd name="connsiteY94" fmla="*/ 3517982 h 3578223"/>
                    <a:gd name="connsiteX95" fmla="*/ 3214168 w 5138990"/>
                    <a:gd name="connsiteY95" fmla="*/ 3545656 h 3578223"/>
                    <a:gd name="connsiteX96" fmla="*/ 3177098 w 5138990"/>
                    <a:gd name="connsiteY96" fmla="*/ 3520943 h 3578223"/>
                    <a:gd name="connsiteX97" fmla="*/ 3164741 w 5138990"/>
                    <a:gd name="connsiteY97" fmla="*/ 3483872 h 3578223"/>
                    <a:gd name="connsiteX98" fmla="*/ 3226525 w 5138990"/>
                    <a:gd name="connsiteY98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952882 w 5138990"/>
                    <a:gd name="connsiteY52" fmla="*/ 1123732 h 3578223"/>
                    <a:gd name="connsiteX53" fmla="*/ 1084044 w 5138990"/>
                    <a:gd name="connsiteY53" fmla="*/ 989610 h 3578223"/>
                    <a:gd name="connsiteX54" fmla="*/ 1298871 w 5138990"/>
                    <a:gd name="connsiteY54" fmla="*/ 790099 h 3578223"/>
                    <a:gd name="connsiteX55" fmla="*/ 1459509 w 5138990"/>
                    <a:gd name="connsiteY55" fmla="*/ 555321 h 3578223"/>
                    <a:gd name="connsiteX56" fmla="*/ 1558363 w 5138990"/>
                    <a:gd name="connsiteY56" fmla="*/ 431754 h 3578223"/>
                    <a:gd name="connsiteX57" fmla="*/ 1855955 w 5138990"/>
                    <a:gd name="connsiteY57" fmla="*/ 180886 h 3578223"/>
                    <a:gd name="connsiteX58" fmla="*/ 2274797 w 5138990"/>
                    <a:gd name="connsiteY58" fmla="*/ 26040 h 3578223"/>
                    <a:gd name="connsiteX59" fmla="*/ 2741650 w 5138990"/>
                    <a:gd name="connsiteY59" fmla="*/ 31704 h 3578223"/>
                    <a:gd name="connsiteX60" fmla="*/ 3171434 w 5138990"/>
                    <a:gd name="connsiteY60" fmla="*/ 229412 h 3578223"/>
                    <a:gd name="connsiteX61" fmla="*/ 3472630 w 5138990"/>
                    <a:gd name="connsiteY61" fmla="*/ 478477 h 3578223"/>
                    <a:gd name="connsiteX62" fmla="*/ 3782451 w 5138990"/>
                    <a:gd name="connsiteY62" fmla="*/ 799624 h 3578223"/>
                    <a:gd name="connsiteX63" fmla="*/ 4128568 w 5138990"/>
                    <a:gd name="connsiteY63" fmla="*/ 888954 h 3578223"/>
                    <a:gd name="connsiteX64" fmla="*/ 4268225 w 5138990"/>
                    <a:gd name="connsiteY64" fmla="*/ 969787 h 3578223"/>
                    <a:gd name="connsiteX65" fmla="*/ 4375703 w 5138990"/>
                    <a:gd name="connsiteY65" fmla="*/ 1073403 h 3578223"/>
                    <a:gd name="connsiteX66" fmla="*/ 4462201 w 5138990"/>
                    <a:gd name="connsiteY66" fmla="*/ 1173159 h 3578223"/>
                    <a:gd name="connsiteX67" fmla="*/ 4536341 w 5138990"/>
                    <a:gd name="connsiteY67" fmla="*/ 1309083 h 3578223"/>
                    <a:gd name="connsiteX68" fmla="*/ 4659909 w 5138990"/>
                    <a:gd name="connsiteY68" fmla="*/ 1577070 h 3578223"/>
                    <a:gd name="connsiteX69" fmla="*/ 4711138 w 5138990"/>
                    <a:gd name="connsiteY69" fmla="*/ 1842226 h 3578223"/>
                    <a:gd name="connsiteX70" fmla="*/ 4732119 w 5138990"/>
                    <a:gd name="connsiteY70" fmla="*/ 2115619 h 3578223"/>
                    <a:gd name="connsiteX71" fmla="*/ 4677929 w 5138990"/>
                    <a:gd name="connsiteY71" fmla="*/ 2405874 h 3578223"/>
                    <a:gd name="connsiteX72" fmla="*/ 4577144 w 5138990"/>
                    <a:gd name="connsiteY72" fmla="*/ 2689179 h 3578223"/>
                    <a:gd name="connsiteX73" fmla="*/ 4382139 w 5138990"/>
                    <a:gd name="connsiteY73" fmla="*/ 3097981 h 3578223"/>
                    <a:gd name="connsiteX74" fmla="*/ 4699811 w 5138990"/>
                    <a:gd name="connsiteY74" fmla="*/ 3106605 h 3578223"/>
                    <a:gd name="connsiteX75" fmla="*/ 4838567 w 5138990"/>
                    <a:gd name="connsiteY75" fmla="*/ 3109437 h 3578223"/>
                    <a:gd name="connsiteX76" fmla="*/ 4941282 w 5138990"/>
                    <a:gd name="connsiteY76" fmla="*/ 3119863 h 3578223"/>
                    <a:gd name="connsiteX77" fmla="*/ 5092395 w 5138990"/>
                    <a:gd name="connsiteY77" fmla="*/ 3187310 h 3578223"/>
                    <a:gd name="connsiteX78" fmla="*/ 5138990 w 5138990"/>
                    <a:gd name="connsiteY78" fmla="*/ 3270075 h 3578223"/>
                    <a:gd name="connsiteX79" fmla="*/ 5067682 w 5138990"/>
                    <a:gd name="connsiteY79" fmla="*/ 3298521 h 3578223"/>
                    <a:gd name="connsiteX80" fmla="*/ 4968699 w 5138990"/>
                    <a:gd name="connsiteY80" fmla="*/ 3287065 h 3578223"/>
                    <a:gd name="connsiteX81" fmla="*/ 4746278 w 5138990"/>
                    <a:gd name="connsiteY81" fmla="*/ 3294531 h 3578223"/>
                    <a:gd name="connsiteX82" fmla="*/ 4418952 w 5138990"/>
                    <a:gd name="connsiteY82" fmla="*/ 3320275 h 3578223"/>
                    <a:gd name="connsiteX83" fmla="*/ 4233343 w 5138990"/>
                    <a:gd name="connsiteY83" fmla="*/ 3326195 h 3578223"/>
                    <a:gd name="connsiteX84" fmla="*/ 4054428 w 5138990"/>
                    <a:gd name="connsiteY84" fmla="*/ 3249094 h 3578223"/>
                    <a:gd name="connsiteX85" fmla="*/ 4029714 w 5138990"/>
                    <a:gd name="connsiteY85" fmla="*/ 3286164 h 3578223"/>
                    <a:gd name="connsiteX86" fmla="*/ 3955574 w 5138990"/>
                    <a:gd name="connsiteY86" fmla="*/ 3347948 h 3578223"/>
                    <a:gd name="connsiteX87" fmla="*/ 3918503 w 5138990"/>
                    <a:gd name="connsiteY87" fmla="*/ 3360305 h 3578223"/>
                    <a:gd name="connsiteX88" fmla="*/ 3893790 w 5138990"/>
                    <a:gd name="connsiteY88" fmla="*/ 3397375 h 3578223"/>
                    <a:gd name="connsiteX89" fmla="*/ 3936523 w 5138990"/>
                    <a:gd name="connsiteY89" fmla="*/ 3504854 h 3578223"/>
                    <a:gd name="connsiteX90" fmla="*/ 3771767 w 5138990"/>
                    <a:gd name="connsiteY90" fmla="*/ 3538061 h 3578223"/>
                    <a:gd name="connsiteX91" fmla="*/ 3602248 w 5138990"/>
                    <a:gd name="connsiteY91" fmla="*/ 3516954 h 3578223"/>
                    <a:gd name="connsiteX92" fmla="*/ 3441224 w 5138990"/>
                    <a:gd name="connsiteY92" fmla="*/ 3562775 h 3578223"/>
                    <a:gd name="connsiteX93" fmla="*/ 3380469 w 5138990"/>
                    <a:gd name="connsiteY93" fmla="*/ 3517982 h 3578223"/>
                    <a:gd name="connsiteX94" fmla="*/ 3214168 w 5138990"/>
                    <a:gd name="connsiteY94" fmla="*/ 3545656 h 3578223"/>
                    <a:gd name="connsiteX95" fmla="*/ 3177098 w 5138990"/>
                    <a:gd name="connsiteY95" fmla="*/ 3520943 h 3578223"/>
                    <a:gd name="connsiteX96" fmla="*/ 3164741 w 5138990"/>
                    <a:gd name="connsiteY96" fmla="*/ 3483872 h 3578223"/>
                    <a:gd name="connsiteX97" fmla="*/ 3226525 w 5138990"/>
                    <a:gd name="connsiteY97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1084044 w 5138990"/>
                    <a:gd name="connsiteY52" fmla="*/ 989610 h 3578223"/>
                    <a:gd name="connsiteX53" fmla="*/ 1298871 w 5138990"/>
                    <a:gd name="connsiteY53" fmla="*/ 790099 h 3578223"/>
                    <a:gd name="connsiteX54" fmla="*/ 1459509 w 5138990"/>
                    <a:gd name="connsiteY54" fmla="*/ 555321 h 3578223"/>
                    <a:gd name="connsiteX55" fmla="*/ 1558363 w 5138990"/>
                    <a:gd name="connsiteY55" fmla="*/ 431754 h 3578223"/>
                    <a:gd name="connsiteX56" fmla="*/ 1855955 w 5138990"/>
                    <a:gd name="connsiteY56" fmla="*/ 180886 h 3578223"/>
                    <a:gd name="connsiteX57" fmla="*/ 2274797 w 5138990"/>
                    <a:gd name="connsiteY57" fmla="*/ 26040 h 3578223"/>
                    <a:gd name="connsiteX58" fmla="*/ 2741650 w 5138990"/>
                    <a:gd name="connsiteY58" fmla="*/ 31704 h 3578223"/>
                    <a:gd name="connsiteX59" fmla="*/ 3171434 w 5138990"/>
                    <a:gd name="connsiteY59" fmla="*/ 229412 h 3578223"/>
                    <a:gd name="connsiteX60" fmla="*/ 3472630 w 5138990"/>
                    <a:gd name="connsiteY60" fmla="*/ 478477 h 3578223"/>
                    <a:gd name="connsiteX61" fmla="*/ 3782451 w 5138990"/>
                    <a:gd name="connsiteY61" fmla="*/ 799624 h 3578223"/>
                    <a:gd name="connsiteX62" fmla="*/ 4128568 w 5138990"/>
                    <a:gd name="connsiteY62" fmla="*/ 888954 h 3578223"/>
                    <a:gd name="connsiteX63" fmla="*/ 4268225 w 5138990"/>
                    <a:gd name="connsiteY63" fmla="*/ 969787 h 3578223"/>
                    <a:gd name="connsiteX64" fmla="*/ 4375703 w 5138990"/>
                    <a:gd name="connsiteY64" fmla="*/ 1073403 h 3578223"/>
                    <a:gd name="connsiteX65" fmla="*/ 4462201 w 5138990"/>
                    <a:gd name="connsiteY65" fmla="*/ 1173159 h 3578223"/>
                    <a:gd name="connsiteX66" fmla="*/ 4536341 w 5138990"/>
                    <a:gd name="connsiteY66" fmla="*/ 1309083 h 3578223"/>
                    <a:gd name="connsiteX67" fmla="*/ 4659909 w 5138990"/>
                    <a:gd name="connsiteY67" fmla="*/ 1577070 h 3578223"/>
                    <a:gd name="connsiteX68" fmla="*/ 4711138 w 5138990"/>
                    <a:gd name="connsiteY68" fmla="*/ 1842226 h 3578223"/>
                    <a:gd name="connsiteX69" fmla="*/ 4732119 w 5138990"/>
                    <a:gd name="connsiteY69" fmla="*/ 2115619 h 3578223"/>
                    <a:gd name="connsiteX70" fmla="*/ 4677929 w 5138990"/>
                    <a:gd name="connsiteY70" fmla="*/ 2405874 h 3578223"/>
                    <a:gd name="connsiteX71" fmla="*/ 4577144 w 5138990"/>
                    <a:gd name="connsiteY71" fmla="*/ 2689179 h 3578223"/>
                    <a:gd name="connsiteX72" fmla="*/ 4382139 w 5138990"/>
                    <a:gd name="connsiteY72" fmla="*/ 3097981 h 3578223"/>
                    <a:gd name="connsiteX73" fmla="*/ 4699811 w 5138990"/>
                    <a:gd name="connsiteY73" fmla="*/ 3106605 h 3578223"/>
                    <a:gd name="connsiteX74" fmla="*/ 4838567 w 5138990"/>
                    <a:gd name="connsiteY74" fmla="*/ 3109437 h 3578223"/>
                    <a:gd name="connsiteX75" fmla="*/ 4941282 w 5138990"/>
                    <a:gd name="connsiteY75" fmla="*/ 3119863 h 3578223"/>
                    <a:gd name="connsiteX76" fmla="*/ 5092395 w 5138990"/>
                    <a:gd name="connsiteY76" fmla="*/ 3187310 h 3578223"/>
                    <a:gd name="connsiteX77" fmla="*/ 5138990 w 5138990"/>
                    <a:gd name="connsiteY77" fmla="*/ 3270075 h 3578223"/>
                    <a:gd name="connsiteX78" fmla="*/ 5067682 w 5138990"/>
                    <a:gd name="connsiteY78" fmla="*/ 3298521 h 3578223"/>
                    <a:gd name="connsiteX79" fmla="*/ 4968699 w 5138990"/>
                    <a:gd name="connsiteY79" fmla="*/ 3287065 h 3578223"/>
                    <a:gd name="connsiteX80" fmla="*/ 4746278 w 5138990"/>
                    <a:gd name="connsiteY80" fmla="*/ 3294531 h 3578223"/>
                    <a:gd name="connsiteX81" fmla="*/ 4418952 w 5138990"/>
                    <a:gd name="connsiteY81" fmla="*/ 3320275 h 3578223"/>
                    <a:gd name="connsiteX82" fmla="*/ 4233343 w 5138990"/>
                    <a:gd name="connsiteY82" fmla="*/ 3326195 h 3578223"/>
                    <a:gd name="connsiteX83" fmla="*/ 4054428 w 5138990"/>
                    <a:gd name="connsiteY83" fmla="*/ 3249094 h 3578223"/>
                    <a:gd name="connsiteX84" fmla="*/ 4029714 w 5138990"/>
                    <a:gd name="connsiteY84" fmla="*/ 3286164 h 3578223"/>
                    <a:gd name="connsiteX85" fmla="*/ 3955574 w 5138990"/>
                    <a:gd name="connsiteY85" fmla="*/ 3347948 h 3578223"/>
                    <a:gd name="connsiteX86" fmla="*/ 3918503 w 5138990"/>
                    <a:gd name="connsiteY86" fmla="*/ 3360305 h 3578223"/>
                    <a:gd name="connsiteX87" fmla="*/ 3893790 w 5138990"/>
                    <a:gd name="connsiteY87" fmla="*/ 3397375 h 3578223"/>
                    <a:gd name="connsiteX88" fmla="*/ 3936523 w 5138990"/>
                    <a:gd name="connsiteY88" fmla="*/ 3504854 h 3578223"/>
                    <a:gd name="connsiteX89" fmla="*/ 3771767 w 5138990"/>
                    <a:gd name="connsiteY89" fmla="*/ 3538061 h 3578223"/>
                    <a:gd name="connsiteX90" fmla="*/ 3602248 w 5138990"/>
                    <a:gd name="connsiteY90" fmla="*/ 3516954 h 3578223"/>
                    <a:gd name="connsiteX91" fmla="*/ 3441224 w 5138990"/>
                    <a:gd name="connsiteY91" fmla="*/ 3562775 h 3578223"/>
                    <a:gd name="connsiteX92" fmla="*/ 3380469 w 5138990"/>
                    <a:gd name="connsiteY92" fmla="*/ 3517982 h 3578223"/>
                    <a:gd name="connsiteX93" fmla="*/ 3214168 w 5138990"/>
                    <a:gd name="connsiteY93" fmla="*/ 3545656 h 3578223"/>
                    <a:gd name="connsiteX94" fmla="*/ 3177098 w 5138990"/>
                    <a:gd name="connsiteY94" fmla="*/ 3520943 h 3578223"/>
                    <a:gd name="connsiteX95" fmla="*/ 3164741 w 5138990"/>
                    <a:gd name="connsiteY95" fmla="*/ 3483872 h 3578223"/>
                    <a:gd name="connsiteX96" fmla="*/ 3226525 w 5138990"/>
                    <a:gd name="connsiteY96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878741 w 5138990"/>
                    <a:gd name="connsiteY51" fmla="*/ 1148445 h 3578223"/>
                    <a:gd name="connsiteX52" fmla="*/ 1084044 w 5138990"/>
                    <a:gd name="connsiteY52" fmla="*/ 989610 h 3578223"/>
                    <a:gd name="connsiteX53" fmla="*/ 1298871 w 5138990"/>
                    <a:gd name="connsiteY53" fmla="*/ 790099 h 3578223"/>
                    <a:gd name="connsiteX54" fmla="*/ 1459509 w 5138990"/>
                    <a:gd name="connsiteY54" fmla="*/ 555321 h 3578223"/>
                    <a:gd name="connsiteX55" fmla="*/ 1558363 w 5138990"/>
                    <a:gd name="connsiteY55" fmla="*/ 431754 h 3578223"/>
                    <a:gd name="connsiteX56" fmla="*/ 1855955 w 5138990"/>
                    <a:gd name="connsiteY56" fmla="*/ 180886 h 3578223"/>
                    <a:gd name="connsiteX57" fmla="*/ 2274797 w 5138990"/>
                    <a:gd name="connsiteY57" fmla="*/ 26040 h 3578223"/>
                    <a:gd name="connsiteX58" fmla="*/ 2741650 w 5138990"/>
                    <a:gd name="connsiteY58" fmla="*/ 31704 h 3578223"/>
                    <a:gd name="connsiteX59" fmla="*/ 3171434 w 5138990"/>
                    <a:gd name="connsiteY59" fmla="*/ 229412 h 3578223"/>
                    <a:gd name="connsiteX60" fmla="*/ 3472630 w 5138990"/>
                    <a:gd name="connsiteY60" fmla="*/ 478477 h 3578223"/>
                    <a:gd name="connsiteX61" fmla="*/ 3782451 w 5138990"/>
                    <a:gd name="connsiteY61" fmla="*/ 799624 h 3578223"/>
                    <a:gd name="connsiteX62" fmla="*/ 4128568 w 5138990"/>
                    <a:gd name="connsiteY62" fmla="*/ 888954 h 3578223"/>
                    <a:gd name="connsiteX63" fmla="*/ 4268225 w 5138990"/>
                    <a:gd name="connsiteY63" fmla="*/ 969787 h 3578223"/>
                    <a:gd name="connsiteX64" fmla="*/ 4375703 w 5138990"/>
                    <a:gd name="connsiteY64" fmla="*/ 1073403 h 3578223"/>
                    <a:gd name="connsiteX65" fmla="*/ 4462201 w 5138990"/>
                    <a:gd name="connsiteY65" fmla="*/ 1173159 h 3578223"/>
                    <a:gd name="connsiteX66" fmla="*/ 4536341 w 5138990"/>
                    <a:gd name="connsiteY66" fmla="*/ 1309083 h 3578223"/>
                    <a:gd name="connsiteX67" fmla="*/ 4659909 w 5138990"/>
                    <a:gd name="connsiteY67" fmla="*/ 1577070 h 3578223"/>
                    <a:gd name="connsiteX68" fmla="*/ 4711138 w 5138990"/>
                    <a:gd name="connsiteY68" fmla="*/ 1842226 h 3578223"/>
                    <a:gd name="connsiteX69" fmla="*/ 4732119 w 5138990"/>
                    <a:gd name="connsiteY69" fmla="*/ 2115619 h 3578223"/>
                    <a:gd name="connsiteX70" fmla="*/ 4677929 w 5138990"/>
                    <a:gd name="connsiteY70" fmla="*/ 2405874 h 3578223"/>
                    <a:gd name="connsiteX71" fmla="*/ 4577144 w 5138990"/>
                    <a:gd name="connsiteY71" fmla="*/ 2689179 h 3578223"/>
                    <a:gd name="connsiteX72" fmla="*/ 4382139 w 5138990"/>
                    <a:gd name="connsiteY72" fmla="*/ 3097981 h 3578223"/>
                    <a:gd name="connsiteX73" fmla="*/ 4699811 w 5138990"/>
                    <a:gd name="connsiteY73" fmla="*/ 3106605 h 3578223"/>
                    <a:gd name="connsiteX74" fmla="*/ 4838567 w 5138990"/>
                    <a:gd name="connsiteY74" fmla="*/ 3109437 h 3578223"/>
                    <a:gd name="connsiteX75" fmla="*/ 4941282 w 5138990"/>
                    <a:gd name="connsiteY75" fmla="*/ 3119863 h 3578223"/>
                    <a:gd name="connsiteX76" fmla="*/ 5092395 w 5138990"/>
                    <a:gd name="connsiteY76" fmla="*/ 3187310 h 3578223"/>
                    <a:gd name="connsiteX77" fmla="*/ 5138990 w 5138990"/>
                    <a:gd name="connsiteY77" fmla="*/ 3270075 h 3578223"/>
                    <a:gd name="connsiteX78" fmla="*/ 5067682 w 5138990"/>
                    <a:gd name="connsiteY78" fmla="*/ 3298521 h 3578223"/>
                    <a:gd name="connsiteX79" fmla="*/ 4968699 w 5138990"/>
                    <a:gd name="connsiteY79" fmla="*/ 3287065 h 3578223"/>
                    <a:gd name="connsiteX80" fmla="*/ 4746278 w 5138990"/>
                    <a:gd name="connsiteY80" fmla="*/ 3294531 h 3578223"/>
                    <a:gd name="connsiteX81" fmla="*/ 4418952 w 5138990"/>
                    <a:gd name="connsiteY81" fmla="*/ 3320275 h 3578223"/>
                    <a:gd name="connsiteX82" fmla="*/ 4233343 w 5138990"/>
                    <a:gd name="connsiteY82" fmla="*/ 3326195 h 3578223"/>
                    <a:gd name="connsiteX83" fmla="*/ 4054428 w 5138990"/>
                    <a:gd name="connsiteY83" fmla="*/ 3249094 h 3578223"/>
                    <a:gd name="connsiteX84" fmla="*/ 4029714 w 5138990"/>
                    <a:gd name="connsiteY84" fmla="*/ 3286164 h 3578223"/>
                    <a:gd name="connsiteX85" fmla="*/ 3955574 w 5138990"/>
                    <a:gd name="connsiteY85" fmla="*/ 3347948 h 3578223"/>
                    <a:gd name="connsiteX86" fmla="*/ 3918503 w 5138990"/>
                    <a:gd name="connsiteY86" fmla="*/ 3360305 h 3578223"/>
                    <a:gd name="connsiteX87" fmla="*/ 3893790 w 5138990"/>
                    <a:gd name="connsiteY87" fmla="*/ 3397375 h 3578223"/>
                    <a:gd name="connsiteX88" fmla="*/ 3936523 w 5138990"/>
                    <a:gd name="connsiteY88" fmla="*/ 3504854 h 3578223"/>
                    <a:gd name="connsiteX89" fmla="*/ 3771767 w 5138990"/>
                    <a:gd name="connsiteY89" fmla="*/ 3538061 h 3578223"/>
                    <a:gd name="connsiteX90" fmla="*/ 3602248 w 5138990"/>
                    <a:gd name="connsiteY90" fmla="*/ 3516954 h 3578223"/>
                    <a:gd name="connsiteX91" fmla="*/ 3441224 w 5138990"/>
                    <a:gd name="connsiteY91" fmla="*/ 3562775 h 3578223"/>
                    <a:gd name="connsiteX92" fmla="*/ 3380469 w 5138990"/>
                    <a:gd name="connsiteY92" fmla="*/ 3517982 h 3578223"/>
                    <a:gd name="connsiteX93" fmla="*/ 3214168 w 5138990"/>
                    <a:gd name="connsiteY93" fmla="*/ 3545656 h 3578223"/>
                    <a:gd name="connsiteX94" fmla="*/ 3177098 w 5138990"/>
                    <a:gd name="connsiteY94" fmla="*/ 3520943 h 3578223"/>
                    <a:gd name="connsiteX95" fmla="*/ 3164741 w 5138990"/>
                    <a:gd name="connsiteY95" fmla="*/ 3483872 h 3578223"/>
                    <a:gd name="connsiteX96" fmla="*/ 3226525 w 5138990"/>
                    <a:gd name="connsiteY96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1084044 w 5138990"/>
                    <a:gd name="connsiteY51" fmla="*/ 989610 h 3578223"/>
                    <a:gd name="connsiteX52" fmla="*/ 1298871 w 5138990"/>
                    <a:gd name="connsiteY52" fmla="*/ 790099 h 3578223"/>
                    <a:gd name="connsiteX53" fmla="*/ 1459509 w 5138990"/>
                    <a:gd name="connsiteY53" fmla="*/ 555321 h 3578223"/>
                    <a:gd name="connsiteX54" fmla="*/ 1558363 w 5138990"/>
                    <a:gd name="connsiteY54" fmla="*/ 431754 h 3578223"/>
                    <a:gd name="connsiteX55" fmla="*/ 1855955 w 5138990"/>
                    <a:gd name="connsiteY55" fmla="*/ 180886 h 3578223"/>
                    <a:gd name="connsiteX56" fmla="*/ 2274797 w 5138990"/>
                    <a:gd name="connsiteY56" fmla="*/ 26040 h 3578223"/>
                    <a:gd name="connsiteX57" fmla="*/ 2741650 w 5138990"/>
                    <a:gd name="connsiteY57" fmla="*/ 31704 h 3578223"/>
                    <a:gd name="connsiteX58" fmla="*/ 3171434 w 5138990"/>
                    <a:gd name="connsiteY58" fmla="*/ 229412 h 3578223"/>
                    <a:gd name="connsiteX59" fmla="*/ 3472630 w 5138990"/>
                    <a:gd name="connsiteY59" fmla="*/ 478477 h 3578223"/>
                    <a:gd name="connsiteX60" fmla="*/ 3782451 w 5138990"/>
                    <a:gd name="connsiteY60" fmla="*/ 799624 h 3578223"/>
                    <a:gd name="connsiteX61" fmla="*/ 4128568 w 5138990"/>
                    <a:gd name="connsiteY61" fmla="*/ 888954 h 3578223"/>
                    <a:gd name="connsiteX62" fmla="*/ 4268225 w 5138990"/>
                    <a:gd name="connsiteY62" fmla="*/ 969787 h 3578223"/>
                    <a:gd name="connsiteX63" fmla="*/ 4375703 w 5138990"/>
                    <a:gd name="connsiteY63" fmla="*/ 1073403 h 3578223"/>
                    <a:gd name="connsiteX64" fmla="*/ 4462201 w 5138990"/>
                    <a:gd name="connsiteY64" fmla="*/ 1173159 h 3578223"/>
                    <a:gd name="connsiteX65" fmla="*/ 4536341 w 5138990"/>
                    <a:gd name="connsiteY65" fmla="*/ 1309083 h 3578223"/>
                    <a:gd name="connsiteX66" fmla="*/ 4659909 w 5138990"/>
                    <a:gd name="connsiteY66" fmla="*/ 1577070 h 3578223"/>
                    <a:gd name="connsiteX67" fmla="*/ 4711138 w 5138990"/>
                    <a:gd name="connsiteY67" fmla="*/ 1842226 h 3578223"/>
                    <a:gd name="connsiteX68" fmla="*/ 4732119 w 5138990"/>
                    <a:gd name="connsiteY68" fmla="*/ 2115619 h 3578223"/>
                    <a:gd name="connsiteX69" fmla="*/ 4677929 w 5138990"/>
                    <a:gd name="connsiteY69" fmla="*/ 2405874 h 3578223"/>
                    <a:gd name="connsiteX70" fmla="*/ 4577144 w 5138990"/>
                    <a:gd name="connsiteY70" fmla="*/ 2689179 h 3578223"/>
                    <a:gd name="connsiteX71" fmla="*/ 4382139 w 5138990"/>
                    <a:gd name="connsiteY71" fmla="*/ 3097981 h 3578223"/>
                    <a:gd name="connsiteX72" fmla="*/ 4699811 w 5138990"/>
                    <a:gd name="connsiteY72" fmla="*/ 3106605 h 3578223"/>
                    <a:gd name="connsiteX73" fmla="*/ 4838567 w 5138990"/>
                    <a:gd name="connsiteY73" fmla="*/ 3109437 h 3578223"/>
                    <a:gd name="connsiteX74" fmla="*/ 4941282 w 5138990"/>
                    <a:gd name="connsiteY74" fmla="*/ 3119863 h 3578223"/>
                    <a:gd name="connsiteX75" fmla="*/ 5092395 w 5138990"/>
                    <a:gd name="connsiteY75" fmla="*/ 3187310 h 3578223"/>
                    <a:gd name="connsiteX76" fmla="*/ 5138990 w 5138990"/>
                    <a:gd name="connsiteY76" fmla="*/ 3270075 h 3578223"/>
                    <a:gd name="connsiteX77" fmla="*/ 5067682 w 5138990"/>
                    <a:gd name="connsiteY77" fmla="*/ 3298521 h 3578223"/>
                    <a:gd name="connsiteX78" fmla="*/ 4968699 w 5138990"/>
                    <a:gd name="connsiteY78" fmla="*/ 3287065 h 3578223"/>
                    <a:gd name="connsiteX79" fmla="*/ 4746278 w 5138990"/>
                    <a:gd name="connsiteY79" fmla="*/ 3294531 h 3578223"/>
                    <a:gd name="connsiteX80" fmla="*/ 4418952 w 5138990"/>
                    <a:gd name="connsiteY80" fmla="*/ 3320275 h 3578223"/>
                    <a:gd name="connsiteX81" fmla="*/ 4233343 w 5138990"/>
                    <a:gd name="connsiteY81" fmla="*/ 3326195 h 3578223"/>
                    <a:gd name="connsiteX82" fmla="*/ 4054428 w 5138990"/>
                    <a:gd name="connsiteY82" fmla="*/ 3249094 h 3578223"/>
                    <a:gd name="connsiteX83" fmla="*/ 4029714 w 5138990"/>
                    <a:gd name="connsiteY83" fmla="*/ 3286164 h 3578223"/>
                    <a:gd name="connsiteX84" fmla="*/ 3955574 w 5138990"/>
                    <a:gd name="connsiteY84" fmla="*/ 3347948 h 3578223"/>
                    <a:gd name="connsiteX85" fmla="*/ 3918503 w 5138990"/>
                    <a:gd name="connsiteY85" fmla="*/ 3360305 h 3578223"/>
                    <a:gd name="connsiteX86" fmla="*/ 3893790 w 5138990"/>
                    <a:gd name="connsiteY86" fmla="*/ 3397375 h 3578223"/>
                    <a:gd name="connsiteX87" fmla="*/ 3936523 w 5138990"/>
                    <a:gd name="connsiteY87" fmla="*/ 3504854 h 3578223"/>
                    <a:gd name="connsiteX88" fmla="*/ 3771767 w 5138990"/>
                    <a:gd name="connsiteY88" fmla="*/ 3538061 h 3578223"/>
                    <a:gd name="connsiteX89" fmla="*/ 3602248 w 5138990"/>
                    <a:gd name="connsiteY89" fmla="*/ 3516954 h 3578223"/>
                    <a:gd name="connsiteX90" fmla="*/ 3441224 w 5138990"/>
                    <a:gd name="connsiteY90" fmla="*/ 3562775 h 3578223"/>
                    <a:gd name="connsiteX91" fmla="*/ 3380469 w 5138990"/>
                    <a:gd name="connsiteY91" fmla="*/ 3517982 h 3578223"/>
                    <a:gd name="connsiteX92" fmla="*/ 3214168 w 5138990"/>
                    <a:gd name="connsiteY92" fmla="*/ 3545656 h 3578223"/>
                    <a:gd name="connsiteX93" fmla="*/ 3177098 w 5138990"/>
                    <a:gd name="connsiteY93" fmla="*/ 3520943 h 3578223"/>
                    <a:gd name="connsiteX94" fmla="*/ 3164741 w 5138990"/>
                    <a:gd name="connsiteY94" fmla="*/ 3483872 h 3578223"/>
                    <a:gd name="connsiteX95" fmla="*/ 3226525 w 5138990"/>
                    <a:gd name="connsiteY95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841671 w 5138990"/>
                    <a:gd name="connsiteY50" fmla="*/ 1173159 h 3578223"/>
                    <a:gd name="connsiteX51" fmla="*/ 1084044 w 5138990"/>
                    <a:gd name="connsiteY51" fmla="*/ 989610 h 3578223"/>
                    <a:gd name="connsiteX52" fmla="*/ 1298871 w 5138990"/>
                    <a:gd name="connsiteY52" fmla="*/ 790099 h 3578223"/>
                    <a:gd name="connsiteX53" fmla="*/ 1459509 w 5138990"/>
                    <a:gd name="connsiteY53" fmla="*/ 555321 h 3578223"/>
                    <a:gd name="connsiteX54" fmla="*/ 1558363 w 5138990"/>
                    <a:gd name="connsiteY54" fmla="*/ 431754 h 3578223"/>
                    <a:gd name="connsiteX55" fmla="*/ 1855955 w 5138990"/>
                    <a:gd name="connsiteY55" fmla="*/ 180886 h 3578223"/>
                    <a:gd name="connsiteX56" fmla="*/ 2274797 w 5138990"/>
                    <a:gd name="connsiteY56" fmla="*/ 26040 h 3578223"/>
                    <a:gd name="connsiteX57" fmla="*/ 2741650 w 5138990"/>
                    <a:gd name="connsiteY57" fmla="*/ 31704 h 3578223"/>
                    <a:gd name="connsiteX58" fmla="*/ 3171434 w 5138990"/>
                    <a:gd name="connsiteY58" fmla="*/ 229412 h 3578223"/>
                    <a:gd name="connsiteX59" fmla="*/ 3472630 w 5138990"/>
                    <a:gd name="connsiteY59" fmla="*/ 478477 h 3578223"/>
                    <a:gd name="connsiteX60" fmla="*/ 3782451 w 5138990"/>
                    <a:gd name="connsiteY60" fmla="*/ 799624 h 3578223"/>
                    <a:gd name="connsiteX61" fmla="*/ 4128568 w 5138990"/>
                    <a:gd name="connsiteY61" fmla="*/ 888954 h 3578223"/>
                    <a:gd name="connsiteX62" fmla="*/ 4268225 w 5138990"/>
                    <a:gd name="connsiteY62" fmla="*/ 969787 h 3578223"/>
                    <a:gd name="connsiteX63" fmla="*/ 4375703 w 5138990"/>
                    <a:gd name="connsiteY63" fmla="*/ 1073403 h 3578223"/>
                    <a:gd name="connsiteX64" fmla="*/ 4462201 w 5138990"/>
                    <a:gd name="connsiteY64" fmla="*/ 1173159 h 3578223"/>
                    <a:gd name="connsiteX65" fmla="*/ 4536341 w 5138990"/>
                    <a:gd name="connsiteY65" fmla="*/ 1309083 h 3578223"/>
                    <a:gd name="connsiteX66" fmla="*/ 4659909 w 5138990"/>
                    <a:gd name="connsiteY66" fmla="*/ 1577070 h 3578223"/>
                    <a:gd name="connsiteX67" fmla="*/ 4711138 w 5138990"/>
                    <a:gd name="connsiteY67" fmla="*/ 1842226 h 3578223"/>
                    <a:gd name="connsiteX68" fmla="*/ 4732119 w 5138990"/>
                    <a:gd name="connsiteY68" fmla="*/ 2115619 h 3578223"/>
                    <a:gd name="connsiteX69" fmla="*/ 4677929 w 5138990"/>
                    <a:gd name="connsiteY69" fmla="*/ 2405874 h 3578223"/>
                    <a:gd name="connsiteX70" fmla="*/ 4577144 w 5138990"/>
                    <a:gd name="connsiteY70" fmla="*/ 2689179 h 3578223"/>
                    <a:gd name="connsiteX71" fmla="*/ 4382139 w 5138990"/>
                    <a:gd name="connsiteY71" fmla="*/ 3097981 h 3578223"/>
                    <a:gd name="connsiteX72" fmla="*/ 4699811 w 5138990"/>
                    <a:gd name="connsiteY72" fmla="*/ 3106605 h 3578223"/>
                    <a:gd name="connsiteX73" fmla="*/ 4838567 w 5138990"/>
                    <a:gd name="connsiteY73" fmla="*/ 3109437 h 3578223"/>
                    <a:gd name="connsiteX74" fmla="*/ 4941282 w 5138990"/>
                    <a:gd name="connsiteY74" fmla="*/ 3119863 h 3578223"/>
                    <a:gd name="connsiteX75" fmla="*/ 5092395 w 5138990"/>
                    <a:gd name="connsiteY75" fmla="*/ 3187310 h 3578223"/>
                    <a:gd name="connsiteX76" fmla="*/ 5138990 w 5138990"/>
                    <a:gd name="connsiteY76" fmla="*/ 3270075 h 3578223"/>
                    <a:gd name="connsiteX77" fmla="*/ 5067682 w 5138990"/>
                    <a:gd name="connsiteY77" fmla="*/ 3298521 h 3578223"/>
                    <a:gd name="connsiteX78" fmla="*/ 4968699 w 5138990"/>
                    <a:gd name="connsiteY78" fmla="*/ 3287065 h 3578223"/>
                    <a:gd name="connsiteX79" fmla="*/ 4746278 w 5138990"/>
                    <a:gd name="connsiteY79" fmla="*/ 3294531 h 3578223"/>
                    <a:gd name="connsiteX80" fmla="*/ 4418952 w 5138990"/>
                    <a:gd name="connsiteY80" fmla="*/ 3320275 h 3578223"/>
                    <a:gd name="connsiteX81" fmla="*/ 4233343 w 5138990"/>
                    <a:gd name="connsiteY81" fmla="*/ 3326195 h 3578223"/>
                    <a:gd name="connsiteX82" fmla="*/ 4054428 w 5138990"/>
                    <a:gd name="connsiteY82" fmla="*/ 3249094 h 3578223"/>
                    <a:gd name="connsiteX83" fmla="*/ 4029714 w 5138990"/>
                    <a:gd name="connsiteY83" fmla="*/ 3286164 h 3578223"/>
                    <a:gd name="connsiteX84" fmla="*/ 3955574 w 5138990"/>
                    <a:gd name="connsiteY84" fmla="*/ 3347948 h 3578223"/>
                    <a:gd name="connsiteX85" fmla="*/ 3918503 w 5138990"/>
                    <a:gd name="connsiteY85" fmla="*/ 3360305 h 3578223"/>
                    <a:gd name="connsiteX86" fmla="*/ 3893790 w 5138990"/>
                    <a:gd name="connsiteY86" fmla="*/ 3397375 h 3578223"/>
                    <a:gd name="connsiteX87" fmla="*/ 3936523 w 5138990"/>
                    <a:gd name="connsiteY87" fmla="*/ 3504854 h 3578223"/>
                    <a:gd name="connsiteX88" fmla="*/ 3771767 w 5138990"/>
                    <a:gd name="connsiteY88" fmla="*/ 3538061 h 3578223"/>
                    <a:gd name="connsiteX89" fmla="*/ 3602248 w 5138990"/>
                    <a:gd name="connsiteY89" fmla="*/ 3516954 h 3578223"/>
                    <a:gd name="connsiteX90" fmla="*/ 3441224 w 5138990"/>
                    <a:gd name="connsiteY90" fmla="*/ 3562775 h 3578223"/>
                    <a:gd name="connsiteX91" fmla="*/ 3380469 w 5138990"/>
                    <a:gd name="connsiteY91" fmla="*/ 3517982 h 3578223"/>
                    <a:gd name="connsiteX92" fmla="*/ 3214168 w 5138990"/>
                    <a:gd name="connsiteY92" fmla="*/ 3545656 h 3578223"/>
                    <a:gd name="connsiteX93" fmla="*/ 3177098 w 5138990"/>
                    <a:gd name="connsiteY93" fmla="*/ 3520943 h 3578223"/>
                    <a:gd name="connsiteX94" fmla="*/ 3164741 w 5138990"/>
                    <a:gd name="connsiteY94" fmla="*/ 3483872 h 3578223"/>
                    <a:gd name="connsiteX95" fmla="*/ 3226525 w 5138990"/>
                    <a:gd name="connsiteY95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55174 w 5138990"/>
                    <a:gd name="connsiteY48" fmla="*/ 1272013 h 3578223"/>
                    <a:gd name="connsiteX49" fmla="*/ 767530 w 5138990"/>
                    <a:gd name="connsiteY49" fmla="*/ 1222586 h 3578223"/>
                    <a:gd name="connsiteX50" fmla="*/ 1084044 w 5138990"/>
                    <a:gd name="connsiteY50" fmla="*/ 989610 h 3578223"/>
                    <a:gd name="connsiteX51" fmla="*/ 1298871 w 5138990"/>
                    <a:gd name="connsiteY51" fmla="*/ 790099 h 3578223"/>
                    <a:gd name="connsiteX52" fmla="*/ 1459509 w 5138990"/>
                    <a:gd name="connsiteY52" fmla="*/ 555321 h 3578223"/>
                    <a:gd name="connsiteX53" fmla="*/ 1558363 w 5138990"/>
                    <a:gd name="connsiteY53" fmla="*/ 431754 h 3578223"/>
                    <a:gd name="connsiteX54" fmla="*/ 1855955 w 5138990"/>
                    <a:gd name="connsiteY54" fmla="*/ 180886 h 3578223"/>
                    <a:gd name="connsiteX55" fmla="*/ 2274797 w 5138990"/>
                    <a:gd name="connsiteY55" fmla="*/ 26040 h 3578223"/>
                    <a:gd name="connsiteX56" fmla="*/ 2741650 w 5138990"/>
                    <a:gd name="connsiteY56" fmla="*/ 31704 h 3578223"/>
                    <a:gd name="connsiteX57" fmla="*/ 3171434 w 5138990"/>
                    <a:gd name="connsiteY57" fmla="*/ 229412 h 3578223"/>
                    <a:gd name="connsiteX58" fmla="*/ 3472630 w 5138990"/>
                    <a:gd name="connsiteY58" fmla="*/ 478477 h 3578223"/>
                    <a:gd name="connsiteX59" fmla="*/ 3782451 w 5138990"/>
                    <a:gd name="connsiteY59" fmla="*/ 799624 h 3578223"/>
                    <a:gd name="connsiteX60" fmla="*/ 4128568 w 5138990"/>
                    <a:gd name="connsiteY60" fmla="*/ 888954 h 3578223"/>
                    <a:gd name="connsiteX61" fmla="*/ 4268225 w 5138990"/>
                    <a:gd name="connsiteY61" fmla="*/ 969787 h 3578223"/>
                    <a:gd name="connsiteX62" fmla="*/ 4375703 w 5138990"/>
                    <a:gd name="connsiteY62" fmla="*/ 1073403 h 3578223"/>
                    <a:gd name="connsiteX63" fmla="*/ 4462201 w 5138990"/>
                    <a:gd name="connsiteY63" fmla="*/ 1173159 h 3578223"/>
                    <a:gd name="connsiteX64" fmla="*/ 4536341 w 5138990"/>
                    <a:gd name="connsiteY64" fmla="*/ 1309083 h 3578223"/>
                    <a:gd name="connsiteX65" fmla="*/ 4659909 w 5138990"/>
                    <a:gd name="connsiteY65" fmla="*/ 1577070 h 3578223"/>
                    <a:gd name="connsiteX66" fmla="*/ 4711138 w 5138990"/>
                    <a:gd name="connsiteY66" fmla="*/ 1842226 h 3578223"/>
                    <a:gd name="connsiteX67" fmla="*/ 4732119 w 5138990"/>
                    <a:gd name="connsiteY67" fmla="*/ 2115619 h 3578223"/>
                    <a:gd name="connsiteX68" fmla="*/ 4677929 w 5138990"/>
                    <a:gd name="connsiteY68" fmla="*/ 2405874 h 3578223"/>
                    <a:gd name="connsiteX69" fmla="*/ 4577144 w 5138990"/>
                    <a:gd name="connsiteY69" fmla="*/ 2689179 h 3578223"/>
                    <a:gd name="connsiteX70" fmla="*/ 4382139 w 5138990"/>
                    <a:gd name="connsiteY70" fmla="*/ 3097981 h 3578223"/>
                    <a:gd name="connsiteX71" fmla="*/ 4699811 w 5138990"/>
                    <a:gd name="connsiteY71" fmla="*/ 3106605 h 3578223"/>
                    <a:gd name="connsiteX72" fmla="*/ 4838567 w 5138990"/>
                    <a:gd name="connsiteY72" fmla="*/ 3109437 h 3578223"/>
                    <a:gd name="connsiteX73" fmla="*/ 4941282 w 5138990"/>
                    <a:gd name="connsiteY73" fmla="*/ 3119863 h 3578223"/>
                    <a:gd name="connsiteX74" fmla="*/ 5092395 w 5138990"/>
                    <a:gd name="connsiteY74" fmla="*/ 3187310 h 3578223"/>
                    <a:gd name="connsiteX75" fmla="*/ 5138990 w 5138990"/>
                    <a:gd name="connsiteY75" fmla="*/ 3270075 h 3578223"/>
                    <a:gd name="connsiteX76" fmla="*/ 5067682 w 5138990"/>
                    <a:gd name="connsiteY76" fmla="*/ 3298521 h 3578223"/>
                    <a:gd name="connsiteX77" fmla="*/ 4968699 w 5138990"/>
                    <a:gd name="connsiteY77" fmla="*/ 3287065 h 3578223"/>
                    <a:gd name="connsiteX78" fmla="*/ 4746278 w 5138990"/>
                    <a:gd name="connsiteY78" fmla="*/ 3294531 h 3578223"/>
                    <a:gd name="connsiteX79" fmla="*/ 4418952 w 5138990"/>
                    <a:gd name="connsiteY79" fmla="*/ 3320275 h 3578223"/>
                    <a:gd name="connsiteX80" fmla="*/ 4233343 w 5138990"/>
                    <a:gd name="connsiteY80" fmla="*/ 3326195 h 3578223"/>
                    <a:gd name="connsiteX81" fmla="*/ 4054428 w 5138990"/>
                    <a:gd name="connsiteY81" fmla="*/ 3249094 h 3578223"/>
                    <a:gd name="connsiteX82" fmla="*/ 4029714 w 5138990"/>
                    <a:gd name="connsiteY82" fmla="*/ 3286164 h 3578223"/>
                    <a:gd name="connsiteX83" fmla="*/ 3955574 w 5138990"/>
                    <a:gd name="connsiteY83" fmla="*/ 3347948 h 3578223"/>
                    <a:gd name="connsiteX84" fmla="*/ 3918503 w 5138990"/>
                    <a:gd name="connsiteY84" fmla="*/ 3360305 h 3578223"/>
                    <a:gd name="connsiteX85" fmla="*/ 3893790 w 5138990"/>
                    <a:gd name="connsiteY85" fmla="*/ 3397375 h 3578223"/>
                    <a:gd name="connsiteX86" fmla="*/ 3936523 w 5138990"/>
                    <a:gd name="connsiteY86" fmla="*/ 3504854 h 3578223"/>
                    <a:gd name="connsiteX87" fmla="*/ 3771767 w 5138990"/>
                    <a:gd name="connsiteY87" fmla="*/ 3538061 h 3578223"/>
                    <a:gd name="connsiteX88" fmla="*/ 3602248 w 5138990"/>
                    <a:gd name="connsiteY88" fmla="*/ 3516954 h 3578223"/>
                    <a:gd name="connsiteX89" fmla="*/ 3441224 w 5138990"/>
                    <a:gd name="connsiteY89" fmla="*/ 3562775 h 3578223"/>
                    <a:gd name="connsiteX90" fmla="*/ 3380469 w 5138990"/>
                    <a:gd name="connsiteY90" fmla="*/ 3517982 h 3578223"/>
                    <a:gd name="connsiteX91" fmla="*/ 3214168 w 5138990"/>
                    <a:gd name="connsiteY91" fmla="*/ 3545656 h 3578223"/>
                    <a:gd name="connsiteX92" fmla="*/ 3177098 w 5138990"/>
                    <a:gd name="connsiteY92" fmla="*/ 3520943 h 3578223"/>
                    <a:gd name="connsiteX93" fmla="*/ 3164741 w 5138990"/>
                    <a:gd name="connsiteY93" fmla="*/ 3483872 h 3578223"/>
                    <a:gd name="connsiteX94" fmla="*/ 3226525 w 5138990"/>
                    <a:gd name="connsiteY94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30460 w 5138990"/>
                    <a:gd name="connsiteY47" fmla="*/ 1309083 h 3578223"/>
                    <a:gd name="connsiteX48" fmla="*/ 767530 w 5138990"/>
                    <a:gd name="connsiteY48" fmla="*/ 1222586 h 3578223"/>
                    <a:gd name="connsiteX49" fmla="*/ 1084044 w 5138990"/>
                    <a:gd name="connsiteY49" fmla="*/ 989610 h 3578223"/>
                    <a:gd name="connsiteX50" fmla="*/ 1298871 w 5138990"/>
                    <a:gd name="connsiteY50" fmla="*/ 790099 h 3578223"/>
                    <a:gd name="connsiteX51" fmla="*/ 1459509 w 5138990"/>
                    <a:gd name="connsiteY51" fmla="*/ 555321 h 3578223"/>
                    <a:gd name="connsiteX52" fmla="*/ 1558363 w 5138990"/>
                    <a:gd name="connsiteY52" fmla="*/ 431754 h 3578223"/>
                    <a:gd name="connsiteX53" fmla="*/ 1855955 w 5138990"/>
                    <a:gd name="connsiteY53" fmla="*/ 180886 h 3578223"/>
                    <a:gd name="connsiteX54" fmla="*/ 2274797 w 5138990"/>
                    <a:gd name="connsiteY54" fmla="*/ 26040 h 3578223"/>
                    <a:gd name="connsiteX55" fmla="*/ 2741650 w 5138990"/>
                    <a:gd name="connsiteY55" fmla="*/ 31704 h 3578223"/>
                    <a:gd name="connsiteX56" fmla="*/ 3171434 w 5138990"/>
                    <a:gd name="connsiteY56" fmla="*/ 229412 h 3578223"/>
                    <a:gd name="connsiteX57" fmla="*/ 3472630 w 5138990"/>
                    <a:gd name="connsiteY57" fmla="*/ 478477 h 3578223"/>
                    <a:gd name="connsiteX58" fmla="*/ 3782451 w 5138990"/>
                    <a:gd name="connsiteY58" fmla="*/ 799624 h 3578223"/>
                    <a:gd name="connsiteX59" fmla="*/ 4128568 w 5138990"/>
                    <a:gd name="connsiteY59" fmla="*/ 888954 h 3578223"/>
                    <a:gd name="connsiteX60" fmla="*/ 4268225 w 5138990"/>
                    <a:gd name="connsiteY60" fmla="*/ 969787 h 3578223"/>
                    <a:gd name="connsiteX61" fmla="*/ 4375703 w 5138990"/>
                    <a:gd name="connsiteY61" fmla="*/ 1073403 h 3578223"/>
                    <a:gd name="connsiteX62" fmla="*/ 4462201 w 5138990"/>
                    <a:gd name="connsiteY62" fmla="*/ 1173159 h 3578223"/>
                    <a:gd name="connsiteX63" fmla="*/ 4536341 w 5138990"/>
                    <a:gd name="connsiteY63" fmla="*/ 1309083 h 3578223"/>
                    <a:gd name="connsiteX64" fmla="*/ 4659909 w 5138990"/>
                    <a:gd name="connsiteY64" fmla="*/ 1577070 h 3578223"/>
                    <a:gd name="connsiteX65" fmla="*/ 4711138 w 5138990"/>
                    <a:gd name="connsiteY65" fmla="*/ 1842226 h 3578223"/>
                    <a:gd name="connsiteX66" fmla="*/ 4732119 w 5138990"/>
                    <a:gd name="connsiteY66" fmla="*/ 2115619 h 3578223"/>
                    <a:gd name="connsiteX67" fmla="*/ 4677929 w 5138990"/>
                    <a:gd name="connsiteY67" fmla="*/ 2405874 h 3578223"/>
                    <a:gd name="connsiteX68" fmla="*/ 4577144 w 5138990"/>
                    <a:gd name="connsiteY68" fmla="*/ 2689179 h 3578223"/>
                    <a:gd name="connsiteX69" fmla="*/ 4382139 w 5138990"/>
                    <a:gd name="connsiteY69" fmla="*/ 3097981 h 3578223"/>
                    <a:gd name="connsiteX70" fmla="*/ 4699811 w 5138990"/>
                    <a:gd name="connsiteY70" fmla="*/ 3106605 h 3578223"/>
                    <a:gd name="connsiteX71" fmla="*/ 4838567 w 5138990"/>
                    <a:gd name="connsiteY71" fmla="*/ 3109437 h 3578223"/>
                    <a:gd name="connsiteX72" fmla="*/ 4941282 w 5138990"/>
                    <a:gd name="connsiteY72" fmla="*/ 3119863 h 3578223"/>
                    <a:gd name="connsiteX73" fmla="*/ 5092395 w 5138990"/>
                    <a:gd name="connsiteY73" fmla="*/ 3187310 h 3578223"/>
                    <a:gd name="connsiteX74" fmla="*/ 5138990 w 5138990"/>
                    <a:gd name="connsiteY74" fmla="*/ 3270075 h 3578223"/>
                    <a:gd name="connsiteX75" fmla="*/ 5067682 w 5138990"/>
                    <a:gd name="connsiteY75" fmla="*/ 3298521 h 3578223"/>
                    <a:gd name="connsiteX76" fmla="*/ 4968699 w 5138990"/>
                    <a:gd name="connsiteY76" fmla="*/ 3287065 h 3578223"/>
                    <a:gd name="connsiteX77" fmla="*/ 4746278 w 5138990"/>
                    <a:gd name="connsiteY77" fmla="*/ 3294531 h 3578223"/>
                    <a:gd name="connsiteX78" fmla="*/ 4418952 w 5138990"/>
                    <a:gd name="connsiteY78" fmla="*/ 3320275 h 3578223"/>
                    <a:gd name="connsiteX79" fmla="*/ 4233343 w 5138990"/>
                    <a:gd name="connsiteY79" fmla="*/ 3326195 h 3578223"/>
                    <a:gd name="connsiteX80" fmla="*/ 4054428 w 5138990"/>
                    <a:gd name="connsiteY80" fmla="*/ 3249094 h 3578223"/>
                    <a:gd name="connsiteX81" fmla="*/ 4029714 w 5138990"/>
                    <a:gd name="connsiteY81" fmla="*/ 3286164 h 3578223"/>
                    <a:gd name="connsiteX82" fmla="*/ 3955574 w 5138990"/>
                    <a:gd name="connsiteY82" fmla="*/ 3347948 h 3578223"/>
                    <a:gd name="connsiteX83" fmla="*/ 3918503 w 5138990"/>
                    <a:gd name="connsiteY83" fmla="*/ 3360305 h 3578223"/>
                    <a:gd name="connsiteX84" fmla="*/ 3893790 w 5138990"/>
                    <a:gd name="connsiteY84" fmla="*/ 3397375 h 3578223"/>
                    <a:gd name="connsiteX85" fmla="*/ 3936523 w 5138990"/>
                    <a:gd name="connsiteY85" fmla="*/ 3504854 h 3578223"/>
                    <a:gd name="connsiteX86" fmla="*/ 3771767 w 5138990"/>
                    <a:gd name="connsiteY86" fmla="*/ 3538061 h 3578223"/>
                    <a:gd name="connsiteX87" fmla="*/ 3602248 w 5138990"/>
                    <a:gd name="connsiteY87" fmla="*/ 3516954 h 3578223"/>
                    <a:gd name="connsiteX88" fmla="*/ 3441224 w 5138990"/>
                    <a:gd name="connsiteY88" fmla="*/ 3562775 h 3578223"/>
                    <a:gd name="connsiteX89" fmla="*/ 3380469 w 5138990"/>
                    <a:gd name="connsiteY89" fmla="*/ 3517982 h 3578223"/>
                    <a:gd name="connsiteX90" fmla="*/ 3214168 w 5138990"/>
                    <a:gd name="connsiteY90" fmla="*/ 3545656 h 3578223"/>
                    <a:gd name="connsiteX91" fmla="*/ 3177098 w 5138990"/>
                    <a:gd name="connsiteY91" fmla="*/ 3520943 h 3578223"/>
                    <a:gd name="connsiteX92" fmla="*/ 3164741 w 5138990"/>
                    <a:gd name="connsiteY92" fmla="*/ 3483872 h 3578223"/>
                    <a:gd name="connsiteX93" fmla="*/ 3226525 w 5138990"/>
                    <a:gd name="connsiteY93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81033 w 5138990"/>
                    <a:gd name="connsiteY45" fmla="*/ 1395581 h 3578223"/>
                    <a:gd name="connsiteX46" fmla="*/ 693390 w 5138990"/>
                    <a:gd name="connsiteY46" fmla="*/ 1346154 h 3578223"/>
                    <a:gd name="connsiteX47" fmla="*/ 767530 w 5138990"/>
                    <a:gd name="connsiteY47" fmla="*/ 1222586 h 3578223"/>
                    <a:gd name="connsiteX48" fmla="*/ 1084044 w 5138990"/>
                    <a:gd name="connsiteY48" fmla="*/ 989610 h 3578223"/>
                    <a:gd name="connsiteX49" fmla="*/ 1298871 w 5138990"/>
                    <a:gd name="connsiteY49" fmla="*/ 790099 h 3578223"/>
                    <a:gd name="connsiteX50" fmla="*/ 1459509 w 5138990"/>
                    <a:gd name="connsiteY50" fmla="*/ 555321 h 3578223"/>
                    <a:gd name="connsiteX51" fmla="*/ 1558363 w 5138990"/>
                    <a:gd name="connsiteY51" fmla="*/ 431754 h 3578223"/>
                    <a:gd name="connsiteX52" fmla="*/ 1855955 w 5138990"/>
                    <a:gd name="connsiteY52" fmla="*/ 180886 h 3578223"/>
                    <a:gd name="connsiteX53" fmla="*/ 2274797 w 5138990"/>
                    <a:gd name="connsiteY53" fmla="*/ 26040 h 3578223"/>
                    <a:gd name="connsiteX54" fmla="*/ 2741650 w 5138990"/>
                    <a:gd name="connsiteY54" fmla="*/ 31704 h 3578223"/>
                    <a:gd name="connsiteX55" fmla="*/ 3171434 w 5138990"/>
                    <a:gd name="connsiteY55" fmla="*/ 229412 h 3578223"/>
                    <a:gd name="connsiteX56" fmla="*/ 3472630 w 5138990"/>
                    <a:gd name="connsiteY56" fmla="*/ 478477 h 3578223"/>
                    <a:gd name="connsiteX57" fmla="*/ 3782451 w 5138990"/>
                    <a:gd name="connsiteY57" fmla="*/ 799624 h 3578223"/>
                    <a:gd name="connsiteX58" fmla="*/ 4128568 w 5138990"/>
                    <a:gd name="connsiteY58" fmla="*/ 888954 h 3578223"/>
                    <a:gd name="connsiteX59" fmla="*/ 4268225 w 5138990"/>
                    <a:gd name="connsiteY59" fmla="*/ 969787 h 3578223"/>
                    <a:gd name="connsiteX60" fmla="*/ 4375703 w 5138990"/>
                    <a:gd name="connsiteY60" fmla="*/ 1073403 h 3578223"/>
                    <a:gd name="connsiteX61" fmla="*/ 4462201 w 5138990"/>
                    <a:gd name="connsiteY61" fmla="*/ 1173159 h 3578223"/>
                    <a:gd name="connsiteX62" fmla="*/ 4536341 w 5138990"/>
                    <a:gd name="connsiteY62" fmla="*/ 1309083 h 3578223"/>
                    <a:gd name="connsiteX63" fmla="*/ 4659909 w 5138990"/>
                    <a:gd name="connsiteY63" fmla="*/ 1577070 h 3578223"/>
                    <a:gd name="connsiteX64" fmla="*/ 4711138 w 5138990"/>
                    <a:gd name="connsiteY64" fmla="*/ 1842226 h 3578223"/>
                    <a:gd name="connsiteX65" fmla="*/ 4732119 w 5138990"/>
                    <a:gd name="connsiteY65" fmla="*/ 2115619 h 3578223"/>
                    <a:gd name="connsiteX66" fmla="*/ 4677929 w 5138990"/>
                    <a:gd name="connsiteY66" fmla="*/ 2405874 h 3578223"/>
                    <a:gd name="connsiteX67" fmla="*/ 4577144 w 5138990"/>
                    <a:gd name="connsiteY67" fmla="*/ 2689179 h 3578223"/>
                    <a:gd name="connsiteX68" fmla="*/ 4382139 w 5138990"/>
                    <a:gd name="connsiteY68" fmla="*/ 3097981 h 3578223"/>
                    <a:gd name="connsiteX69" fmla="*/ 4699811 w 5138990"/>
                    <a:gd name="connsiteY69" fmla="*/ 3106605 h 3578223"/>
                    <a:gd name="connsiteX70" fmla="*/ 4838567 w 5138990"/>
                    <a:gd name="connsiteY70" fmla="*/ 3109437 h 3578223"/>
                    <a:gd name="connsiteX71" fmla="*/ 4941282 w 5138990"/>
                    <a:gd name="connsiteY71" fmla="*/ 3119863 h 3578223"/>
                    <a:gd name="connsiteX72" fmla="*/ 5092395 w 5138990"/>
                    <a:gd name="connsiteY72" fmla="*/ 3187310 h 3578223"/>
                    <a:gd name="connsiteX73" fmla="*/ 5138990 w 5138990"/>
                    <a:gd name="connsiteY73" fmla="*/ 3270075 h 3578223"/>
                    <a:gd name="connsiteX74" fmla="*/ 5067682 w 5138990"/>
                    <a:gd name="connsiteY74" fmla="*/ 3298521 h 3578223"/>
                    <a:gd name="connsiteX75" fmla="*/ 4968699 w 5138990"/>
                    <a:gd name="connsiteY75" fmla="*/ 3287065 h 3578223"/>
                    <a:gd name="connsiteX76" fmla="*/ 4746278 w 5138990"/>
                    <a:gd name="connsiteY76" fmla="*/ 3294531 h 3578223"/>
                    <a:gd name="connsiteX77" fmla="*/ 4418952 w 5138990"/>
                    <a:gd name="connsiteY77" fmla="*/ 3320275 h 3578223"/>
                    <a:gd name="connsiteX78" fmla="*/ 4233343 w 5138990"/>
                    <a:gd name="connsiteY78" fmla="*/ 3326195 h 3578223"/>
                    <a:gd name="connsiteX79" fmla="*/ 4054428 w 5138990"/>
                    <a:gd name="connsiteY79" fmla="*/ 3249094 h 3578223"/>
                    <a:gd name="connsiteX80" fmla="*/ 4029714 w 5138990"/>
                    <a:gd name="connsiteY80" fmla="*/ 3286164 h 3578223"/>
                    <a:gd name="connsiteX81" fmla="*/ 3955574 w 5138990"/>
                    <a:gd name="connsiteY81" fmla="*/ 3347948 h 3578223"/>
                    <a:gd name="connsiteX82" fmla="*/ 3918503 w 5138990"/>
                    <a:gd name="connsiteY82" fmla="*/ 3360305 h 3578223"/>
                    <a:gd name="connsiteX83" fmla="*/ 3893790 w 5138990"/>
                    <a:gd name="connsiteY83" fmla="*/ 3397375 h 3578223"/>
                    <a:gd name="connsiteX84" fmla="*/ 3936523 w 5138990"/>
                    <a:gd name="connsiteY84" fmla="*/ 3504854 h 3578223"/>
                    <a:gd name="connsiteX85" fmla="*/ 3771767 w 5138990"/>
                    <a:gd name="connsiteY85" fmla="*/ 3538061 h 3578223"/>
                    <a:gd name="connsiteX86" fmla="*/ 3602248 w 5138990"/>
                    <a:gd name="connsiteY86" fmla="*/ 3516954 h 3578223"/>
                    <a:gd name="connsiteX87" fmla="*/ 3441224 w 5138990"/>
                    <a:gd name="connsiteY87" fmla="*/ 3562775 h 3578223"/>
                    <a:gd name="connsiteX88" fmla="*/ 3380469 w 5138990"/>
                    <a:gd name="connsiteY88" fmla="*/ 3517982 h 3578223"/>
                    <a:gd name="connsiteX89" fmla="*/ 3214168 w 5138990"/>
                    <a:gd name="connsiteY89" fmla="*/ 3545656 h 3578223"/>
                    <a:gd name="connsiteX90" fmla="*/ 3177098 w 5138990"/>
                    <a:gd name="connsiteY90" fmla="*/ 3520943 h 3578223"/>
                    <a:gd name="connsiteX91" fmla="*/ 3164741 w 5138990"/>
                    <a:gd name="connsiteY91" fmla="*/ 3483872 h 3578223"/>
                    <a:gd name="connsiteX92" fmla="*/ 3226525 w 5138990"/>
                    <a:gd name="connsiteY92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56319 w 5138990"/>
                    <a:gd name="connsiteY44" fmla="*/ 1432651 h 3578223"/>
                    <a:gd name="connsiteX45" fmla="*/ 693390 w 5138990"/>
                    <a:gd name="connsiteY45" fmla="*/ 1346154 h 3578223"/>
                    <a:gd name="connsiteX46" fmla="*/ 767530 w 5138990"/>
                    <a:gd name="connsiteY46" fmla="*/ 1222586 h 3578223"/>
                    <a:gd name="connsiteX47" fmla="*/ 1084044 w 5138990"/>
                    <a:gd name="connsiteY47" fmla="*/ 989610 h 3578223"/>
                    <a:gd name="connsiteX48" fmla="*/ 1298871 w 5138990"/>
                    <a:gd name="connsiteY48" fmla="*/ 790099 h 3578223"/>
                    <a:gd name="connsiteX49" fmla="*/ 1459509 w 5138990"/>
                    <a:gd name="connsiteY49" fmla="*/ 555321 h 3578223"/>
                    <a:gd name="connsiteX50" fmla="*/ 1558363 w 5138990"/>
                    <a:gd name="connsiteY50" fmla="*/ 431754 h 3578223"/>
                    <a:gd name="connsiteX51" fmla="*/ 1855955 w 5138990"/>
                    <a:gd name="connsiteY51" fmla="*/ 180886 h 3578223"/>
                    <a:gd name="connsiteX52" fmla="*/ 2274797 w 5138990"/>
                    <a:gd name="connsiteY52" fmla="*/ 26040 h 3578223"/>
                    <a:gd name="connsiteX53" fmla="*/ 2741650 w 5138990"/>
                    <a:gd name="connsiteY53" fmla="*/ 31704 h 3578223"/>
                    <a:gd name="connsiteX54" fmla="*/ 3171434 w 5138990"/>
                    <a:gd name="connsiteY54" fmla="*/ 229412 h 3578223"/>
                    <a:gd name="connsiteX55" fmla="*/ 3472630 w 5138990"/>
                    <a:gd name="connsiteY55" fmla="*/ 478477 h 3578223"/>
                    <a:gd name="connsiteX56" fmla="*/ 3782451 w 5138990"/>
                    <a:gd name="connsiteY56" fmla="*/ 799624 h 3578223"/>
                    <a:gd name="connsiteX57" fmla="*/ 4128568 w 5138990"/>
                    <a:gd name="connsiteY57" fmla="*/ 888954 h 3578223"/>
                    <a:gd name="connsiteX58" fmla="*/ 4268225 w 5138990"/>
                    <a:gd name="connsiteY58" fmla="*/ 969787 h 3578223"/>
                    <a:gd name="connsiteX59" fmla="*/ 4375703 w 5138990"/>
                    <a:gd name="connsiteY59" fmla="*/ 1073403 h 3578223"/>
                    <a:gd name="connsiteX60" fmla="*/ 4462201 w 5138990"/>
                    <a:gd name="connsiteY60" fmla="*/ 1173159 h 3578223"/>
                    <a:gd name="connsiteX61" fmla="*/ 4536341 w 5138990"/>
                    <a:gd name="connsiteY61" fmla="*/ 1309083 h 3578223"/>
                    <a:gd name="connsiteX62" fmla="*/ 4659909 w 5138990"/>
                    <a:gd name="connsiteY62" fmla="*/ 1577070 h 3578223"/>
                    <a:gd name="connsiteX63" fmla="*/ 4711138 w 5138990"/>
                    <a:gd name="connsiteY63" fmla="*/ 1842226 h 3578223"/>
                    <a:gd name="connsiteX64" fmla="*/ 4732119 w 5138990"/>
                    <a:gd name="connsiteY64" fmla="*/ 2115619 h 3578223"/>
                    <a:gd name="connsiteX65" fmla="*/ 4677929 w 5138990"/>
                    <a:gd name="connsiteY65" fmla="*/ 2405874 h 3578223"/>
                    <a:gd name="connsiteX66" fmla="*/ 4577144 w 5138990"/>
                    <a:gd name="connsiteY66" fmla="*/ 2689179 h 3578223"/>
                    <a:gd name="connsiteX67" fmla="*/ 4382139 w 5138990"/>
                    <a:gd name="connsiteY67" fmla="*/ 3097981 h 3578223"/>
                    <a:gd name="connsiteX68" fmla="*/ 4699811 w 5138990"/>
                    <a:gd name="connsiteY68" fmla="*/ 3106605 h 3578223"/>
                    <a:gd name="connsiteX69" fmla="*/ 4838567 w 5138990"/>
                    <a:gd name="connsiteY69" fmla="*/ 3109437 h 3578223"/>
                    <a:gd name="connsiteX70" fmla="*/ 4941282 w 5138990"/>
                    <a:gd name="connsiteY70" fmla="*/ 3119863 h 3578223"/>
                    <a:gd name="connsiteX71" fmla="*/ 5092395 w 5138990"/>
                    <a:gd name="connsiteY71" fmla="*/ 3187310 h 3578223"/>
                    <a:gd name="connsiteX72" fmla="*/ 5138990 w 5138990"/>
                    <a:gd name="connsiteY72" fmla="*/ 3270075 h 3578223"/>
                    <a:gd name="connsiteX73" fmla="*/ 5067682 w 5138990"/>
                    <a:gd name="connsiteY73" fmla="*/ 3298521 h 3578223"/>
                    <a:gd name="connsiteX74" fmla="*/ 4968699 w 5138990"/>
                    <a:gd name="connsiteY74" fmla="*/ 3287065 h 3578223"/>
                    <a:gd name="connsiteX75" fmla="*/ 4746278 w 5138990"/>
                    <a:gd name="connsiteY75" fmla="*/ 3294531 h 3578223"/>
                    <a:gd name="connsiteX76" fmla="*/ 4418952 w 5138990"/>
                    <a:gd name="connsiteY76" fmla="*/ 3320275 h 3578223"/>
                    <a:gd name="connsiteX77" fmla="*/ 4233343 w 5138990"/>
                    <a:gd name="connsiteY77" fmla="*/ 3326195 h 3578223"/>
                    <a:gd name="connsiteX78" fmla="*/ 4054428 w 5138990"/>
                    <a:gd name="connsiteY78" fmla="*/ 3249094 h 3578223"/>
                    <a:gd name="connsiteX79" fmla="*/ 4029714 w 5138990"/>
                    <a:gd name="connsiteY79" fmla="*/ 3286164 h 3578223"/>
                    <a:gd name="connsiteX80" fmla="*/ 3955574 w 5138990"/>
                    <a:gd name="connsiteY80" fmla="*/ 3347948 h 3578223"/>
                    <a:gd name="connsiteX81" fmla="*/ 3918503 w 5138990"/>
                    <a:gd name="connsiteY81" fmla="*/ 3360305 h 3578223"/>
                    <a:gd name="connsiteX82" fmla="*/ 3893790 w 5138990"/>
                    <a:gd name="connsiteY82" fmla="*/ 3397375 h 3578223"/>
                    <a:gd name="connsiteX83" fmla="*/ 3936523 w 5138990"/>
                    <a:gd name="connsiteY83" fmla="*/ 3504854 h 3578223"/>
                    <a:gd name="connsiteX84" fmla="*/ 3771767 w 5138990"/>
                    <a:gd name="connsiteY84" fmla="*/ 3538061 h 3578223"/>
                    <a:gd name="connsiteX85" fmla="*/ 3602248 w 5138990"/>
                    <a:gd name="connsiteY85" fmla="*/ 3516954 h 3578223"/>
                    <a:gd name="connsiteX86" fmla="*/ 3441224 w 5138990"/>
                    <a:gd name="connsiteY86" fmla="*/ 3562775 h 3578223"/>
                    <a:gd name="connsiteX87" fmla="*/ 3380469 w 5138990"/>
                    <a:gd name="connsiteY87" fmla="*/ 3517982 h 3578223"/>
                    <a:gd name="connsiteX88" fmla="*/ 3214168 w 5138990"/>
                    <a:gd name="connsiteY88" fmla="*/ 3545656 h 3578223"/>
                    <a:gd name="connsiteX89" fmla="*/ 3177098 w 5138990"/>
                    <a:gd name="connsiteY89" fmla="*/ 3520943 h 3578223"/>
                    <a:gd name="connsiteX90" fmla="*/ 3164741 w 5138990"/>
                    <a:gd name="connsiteY90" fmla="*/ 3483872 h 3578223"/>
                    <a:gd name="connsiteX91" fmla="*/ 3226525 w 5138990"/>
                    <a:gd name="connsiteY91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93390 w 5138990"/>
                    <a:gd name="connsiteY44" fmla="*/ 1346154 h 3578223"/>
                    <a:gd name="connsiteX45" fmla="*/ 767530 w 5138990"/>
                    <a:gd name="connsiteY45" fmla="*/ 1222586 h 3578223"/>
                    <a:gd name="connsiteX46" fmla="*/ 1084044 w 5138990"/>
                    <a:gd name="connsiteY46" fmla="*/ 989610 h 3578223"/>
                    <a:gd name="connsiteX47" fmla="*/ 1298871 w 5138990"/>
                    <a:gd name="connsiteY47" fmla="*/ 790099 h 3578223"/>
                    <a:gd name="connsiteX48" fmla="*/ 1459509 w 5138990"/>
                    <a:gd name="connsiteY48" fmla="*/ 555321 h 3578223"/>
                    <a:gd name="connsiteX49" fmla="*/ 1558363 w 5138990"/>
                    <a:gd name="connsiteY49" fmla="*/ 431754 h 3578223"/>
                    <a:gd name="connsiteX50" fmla="*/ 1855955 w 5138990"/>
                    <a:gd name="connsiteY50" fmla="*/ 180886 h 3578223"/>
                    <a:gd name="connsiteX51" fmla="*/ 2274797 w 5138990"/>
                    <a:gd name="connsiteY51" fmla="*/ 26040 h 3578223"/>
                    <a:gd name="connsiteX52" fmla="*/ 2741650 w 5138990"/>
                    <a:gd name="connsiteY52" fmla="*/ 31704 h 3578223"/>
                    <a:gd name="connsiteX53" fmla="*/ 3171434 w 5138990"/>
                    <a:gd name="connsiteY53" fmla="*/ 229412 h 3578223"/>
                    <a:gd name="connsiteX54" fmla="*/ 3472630 w 5138990"/>
                    <a:gd name="connsiteY54" fmla="*/ 478477 h 3578223"/>
                    <a:gd name="connsiteX55" fmla="*/ 3782451 w 5138990"/>
                    <a:gd name="connsiteY55" fmla="*/ 799624 h 3578223"/>
                    <a:gd name="connsiteX56" fmla="*/ 4128568 w 5138990"/>
                    <a:gd name="connsiteY56" fmla="*/ 888954 h 3578223"/>
                    <a:gd name="connsiteX57" fmla="*/ 4268225 w 5138990"/>
                    <a:gd name="connsiteY57" fmla="*/ 969787 h 3578223"/>
                    <a:gd name="connsiteX58" fmla="*/ 4375703 w 5138990"/>
                    <a:gd name="connsiteY58" fmla="*/ 1073403 h 3578223"/>
                    <a:gd name="connsiteX59" fmla="*/ 4462201 w 5138990"/>
                    <a:gd name="connsiteY59" fmla="*/ 1173159 h 3578223"/>
                    <a:gd name="connsiteX60" fmla="*/ 4536341 w 5138990"/>
                    <a:gd name="connsiteY60" fmla="*/ 1309083 h 3578223"/>
                    <a:gd name="connsiteX61" fmla="*/ 4659909 w 5138990"/>
                    <a:gd name="connsiteY61" fmla="*/ 1577070 h 3578223"/>
                    <a:gd name="connsiteX62" fmla="*/ 4711138 w 5138990"/>
                    <a:gd name="connsiteY62" fmla="*/ 1842226 h 3578223"/>
                    <a:gd name="connsiteX63" fmla="*/ 4732119 w 5138990"/>
                    <a:gd name="connsiteY63" fmla="*/ 2115619 h 3578223"/>
                    <a:gd name="connsiteX64" fmla="*/ 4677929 w 5138990"/>
                    <a:gd name="connsiteY64" fmla="*/ 2405874 h 3578223"/>
                    <a:gd name="connsiteX65" fmla="*/ 4577144 w 5138990"/>
                    <a:gd name="connsiteY65" fmla="*/ 2689179 h 3578223"/>
                    <a:gd name="connsiteX66" fmla="*/ 4382139 w 5138990"/>
                    <a:gd name="connsiteY66" fmla="*/ 3097981 h 3578223"/>
                    <a:gd name="connsiteX67" fmla="*/ 4699811 w 5138990"/>
                    <a:gd name="connsiteY67" fmla="*/ 3106605 h 3578223"/>
                    <a:gd name="connsiteX68" fmla="*/ 4838567 w 5138990"/>
                    <a:gd name="connsiteY68" fmla="*/ 3109437 h 3578223"/>
                    <a:gd name="connsiteX69" fmla="*/ 4941282 w 5138990"/>
                    <a:gd name="connsiteY69" fmla="*/ 3119863 h 3578223"/>
                    <a:gd name="connsiteX70" fmla="*/ 5092395 w 5138990"/>
                    <a:gd name="connsiteY70" fmla="*/ 3187310 h 3578223"/>
                    <a:gd name="connsiteX71" fmla="*/ 5138990 w 5138990"/>
                    <a:gd name="connsiteY71" fmla="*/ 3270075 h 3578223"/>
                    <a:gd name="connsiteX72" fmla="*/ 5067682 w 5138990"/>
                    <a:gd name="connsiteY72" fmla="*/ 3298521 h 3578223"/>
                    <a:gd name="connsiteX73" fmla="*/ 4968699 w 5138990"/>
                    <a:gd name="connsiteY73" fmla="*/ 3287065 h 3578223"/>
                    <a:gd name="connsiteX74" fmla="*/ 4746278 w 5138990"/>
                    <a:gd name="connsiteY74" fmla="*/ 3294531 h 3578223"/>
                    <a:gd name="connsiteX75" fmla="*/ 4418952 w 5138990"/>
                    <a:gd name="connsiteY75" fmla="*/ 3320275 h 3578223"/>
                    <a:gd name="connsiteX76" fmla="*/ 4233343 w 5138990"/>
                    <a:gd name="connsiteY76" fmla="*/ 3326195 h 3578223"/>
                    <a:gd name="connsiteX77" fmla="*/ 4054428 w 5138990"/>
                    <a:gd name="connsiteY77" fmla="*/ 3249094 h 3578223"/>
                    <a:gd name="connsiteX78" fmla="*/ 4029714 w 5138990"/>
                    <a:gd name="connsiteY78" fmla="*/ 3286164 h 3578223"/>
                    <a:gd name="connsiteX79" fmla="*/ 3955574 w 5138990"/>
                    <a:gd name="connsiteY79" fmla="*/ 3347948 h 3578223"/>
                    <a:gd name="connsiteX80" fmla="*/ 3918503 w 5138990"/>
                    <a:gd name="connsiteY80" fmla="*/ 3360305 h 3578223"/>
                    <a:gd name="connsiteX81" fmla="*/ 3893790 w 5138990"/>
                    <a:gd name="connsiteY81" fmla="*/ 3397375 h 3578223"/>
                    <a:gd name="connsiteX82" fmla="*/ 3936523 w 5138990"/>
                    <a:gd name="connsiteY82" fmla="*/ 3504854 h 3578223"/>
                    <a:gd name="connsiteX83" fmla="*/ 3771767 w 5138990"/>
                    <a:gd name="connsiteY83" fmla="*/ 3538061 h 3578223"/>
                    <a:gd name="connsiteX84" fmla="*/ 3602248 w 5138990"/>
                    <a:gd name="connsiteY84" fmla="*/ 3516954 h 3578223"/>
                    <a:gd name="connsiteX85" fmla="*/ 3441224 w 5138990"/>
                    <a:gd name="connsiteY85" fmla="*/ 3562775 h 3578223"/>
                    <a:gd name="connsiteX86" fmla="*/ 3380469 w 5138990"/>
                    <a:gd name="connsiteY86" fmla="*/ 3517982 h 3578223"/>
                    <a:gd name="connsiteX87" fmla="*/ 3214168 w 5138990"/>
                    <a:gd name="connsiteY87" fmla="*/ 3545656 h 3578223"/>
                    <a:gd name="connsiteX88" fmla="*/ 3177098 w 5138990"/>
                    <a:gd name="connsiteY88" fmla="*/ 3520943 h 3578223"/>
                    <a:gd name="connsiteX89" fmla="*/ 3164741 w 5138990"/>
                    <a:gd name="connsiteY89" fmla="*/ 3483872 h 3578223"/>
                    <a:gd name="connsiteX90" fmla="*/ 3226525 w 5138990"/>
                    <a:gd name="connsiteY90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693390 w 5138990"/>
                    <a:gd name="connsiteY44" fmla="*/ 1346154 h 3578223"/>
                    <a:gd name="connsiteX45" fmla="*/ 767530 w 5138990"/>
                    <a:gd name="connsiteY45" fmla="*/ 1222586 h 3578223"/>
                    <a:gd name="connsiteX46" fmla="*/ 1084044 w 5138990"/>
                    <a:gd name="connsiteY46" fmla="*/ 989610 h 3578223"/>
                    <a:gd name="connsiteX47" fmla="*/ 1298871 w 5138990"/>
                    <a:gd name="connsiteY47" fmla="*/ 790099 h 3578223"/>
                    <a:gd name="connsiteX48" fmla="*/ 1459509 w 5138990"/>
                    <a:gd name="connsiteY48" fmla="*/ 555321 h 3578223"/>
                    <a:gd name="connsiteX49" fmla="*/ 1558363 w 5138990"/>
                    <a:gd name="connsiteY49" fmla="*/ 431754 h 3578223"/>
                    <a:gd name="connsiteX50" fmla="*/ 1855955 w 5138990"/>
                    <a:gd name="connsiteY50" fmla="*/ 180886 h 3578223"/>
                    <a:gd name="connsiteX51" fmla="*/ 2274797 w 5138990"/>
                    <a:gd name="connsiteY51" fmla="*/ 26040 h 3578223"/>
                    <a:gd name="connsiteX52" fmla="*/ 2741650 w 5138990"/>
                    <a:gd name="connsiteY52" fmla="*/ 31704 h 3578223"/>
                    <a:gd name="connsiteX53" fmla="*/ 3171434 w 5138990"/>
                    <a:gd name="connsiteY53" fmla="*/ 229412 h 3578223"/>
                    <a:gd name="connsiteX54" fmla="*/ 3472630 w 5138990"/>
                    <a:gd name="connsiteY54" fmla="*/ 478477 h 3578223"/>
                    <a:gd name="connsiteX55" fmla="*/ 3782451 w 5138990"/>
                    <a:gd name="connsiteY55" fmla="*/ 799624 h 3578223"/>
                    <a:gd name="connsiteX56" fmla="*/ 4128568 w 5138990"/>
                    <a:gd name="connsiteY56" fmla="*/ 888954 h 3578223"/>
                    <a:gd name="connsiteX57" fmla="*/ 4268225 w 5138990"/>
                    <a:gd name="connsiteY57" fmla="*/ 969787 h 3578223"/>
                    <a:gd name="connsiteX58" fmla="*/ 4375703 w 5138990"/>
                    <a:gd name="connsiteY58" fmla="*/ 1073403 h 3578223"/>
                    <a:gd name="connsiteX59" fmla="*/ 4462201 w 5138990"/>
                    <a:gd name="connsiteY59" fmla="*/ 1173159 h 3578223"/>
                    <a:gd name="connsiteX60" fmla="*/ 4536341 w 5138990"/>
                    <a:gd name="connsiteY60" fmla="*/ 1309083 h 3578223"/>
                    <a:gd name="connsiteX61" fmla="*/ 4659909 w 5138990"/>
                    <a:gd name="connsiteY61" fmla="*/ 1577070 h 3578223"/>
                    <a:gd name="connsiteX62" fmla="*/ 4711138 w 5138990"/>
                    <a:gd name="connsiteY62" fmla="*/ 1842226 h 3578223"/>
                    <a:gd name="connsiteX63" fmla="*/ 4732119 w 5138990"/>
                    <a:gd name="connsiteY63" fmla="*/ 2115619 h 3578223"/>
                    <a:gd name="connsiteX64" fmla="*/ 4677929 w 5138990"/>
                    <a:gd name="connsiteY64" fmla="*/ 2405874 h 3578223"/>
                    <a:gd name="connsiteX65" fmla="*/ 4577144 w 5138990"/>
                    <a:gd name="connsiteY65" fmla="*/ 2689179 h 3578223"/>
                    <a:gd name="connsiteX66" fmla="*/ 4382139 w 5138990"/>
                    <a:gd name="connsiteY66" fmla="*/ 3097981 h 3578223"/>
                    <a:gd name="connsiteX67" fmla="*/ 4699811 w 5138990"/>
                    <a:gd name="connsiteY67" fmla="*/ 3106605 h 3578223"/>
                    <a:gd name="connsiteX68" fmla="*/ 4838567 w 5138990"/>
                    <a:gd name="connsiteY68" fmla="*/ 3109437 h 3578223"/>
                    <a:gd name="connsiteX69" fmla="*/ 4941282 w 5138990"/>
                    <a:gd name="connsiteY69" fmla="*/ 3119863 h 3578223"/>
                    <a:gd name="connsiteX70" fmla="*/ 5092395 w 5138990"/>
                    <a:gd name="connsiteY70" fmla="*/ 3187310 h 3578223"/>
                    <a:gd name="connsiteX71" fmla="*/ 5138990 w 5138990"/>
                    <a:gd name="connsiteY71" fmla="*/ 3270075 h 3578223"/>
                    <a:gd name="connsiteX72" fmla="*/ 5067682 w 5138990"/>
                    <a:gd name="connsiteY72" fmla="*/ 3298521 h 3578223"/>
                    <a:gd name="connsiteX73" fmla="*/ 4968699 w 5138990"/>
                    <a:gd name="connsiteY73" fmla="*/ 3287065 h 3578223"/>
                    <a:gd name="connsiteX74" fmla="*/ 4746278 w 5138990"/>
                    <a:gd name="connsiteY74" fmla="*/ 3294531 h 3578223"/>
                    <a:gd name="connsiteX75" fmla="*/ 4418952 w 5138990"/>
                    <a:gd name="connsiteY75" fmla="*/ 3320275 h 3578223"/>
                    <a:gd name="connsiteX76" fmla="*/ 4233343 w 5138990"/>
                    <a:gd name="connsiteY76" fmla="*/ 3326195 h 3578223"/>
                    <a:gd name="connsiteX77" fmla="*/ 4054428 w 5138990"/>
                    <a:gd name="connsiteY77" fmla="*/ 3249094 h 3578223"/>
                    <a:gd name="connsiteX78" fmla="*/ 4029714 w 5138990"/>
                    <a:gd name="connsiteY78" fmla="*/ 3286164 h 3578223"/>
                    <a:gd name="connsiteX79" fmla="*/ 3955574 w 5138990"/>
                    <a:gd name="connsiteY79" fmla="*/ 3347948 h 3578223"/>
                    <a:gd name="connsiteX80" fmla="*/ 3918503 w 5138990"/>
                    <a:gd name="connsiteY80" fmla="*/ 3360305 h 3578223"/>
                    <a:gd name="connsiteX81" fmla="*/ 3893790 w 5138990"/>
                    <a:gd name="connsiteY81" fmla="*/ 3397375 h 3578223"/>
                    <a:gd name="connsiteX82" fmla="*/ 3936523 w 5138990"/>
                    <a:gd name="connsiteY82" fmla="*/ 3504854 h 3578223"/>
                    <a:gd name="connsiteX83" fmla="*/ 3771767 w 5138990"/>
                    <a:gd name="connsiteY83" fmla="*/ 3538061 h 3578223"/>
                    <a:gd name="connsiteX84" fmla="*/ 3602248 w 5138990"/>
                    <a:gd name="connsiteY84" fmla="*/ 3516954 h 3578223"/>
                    <a:gd name="connsiteX85" fmla="*/ 3441224 w 5138990"/>
                    <a:gd name="connsiteY85" fmla="*/ 3562775 h 3578223"/>
                    <a:gd name="connsiteX86" fmla="*/ 3380469 w 5138990"/>
                    <a:gd name="connsiteY86" fmla="*/ 3517982 h 3578223"/>
                    <a:gd name="connsiteX87" fmla="*/ 3214168 w 5138990"/>
                    <a:gd name="connsiteY87" fmla="*/ 3545656 h 3578223"/>
                    <a:gd name="connsiteX88" fmla="*/ 3177098 w 5138990"/>
                    <a:gd name="connsiteY88" fmla="*/ 3520943 h 3578223"/>
                    <a:gd name="connsiteX89" fmla="*/ 3164741 w 5138990"/>
                    <a:gd name="connsiteY89" fmla="*/ 3483872 h 3578223"/>
                    <a:gd name="connsiteX90" fmla="*/ 3226525 w 5138990"/>
                    <a:gd name="connsiteY90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569822 w 5138990"/>
                    <a:gd name="connsiteY42" fmla="*/ 1593289 h 3578223"/>
                    <a:gd name="connsiteX43" fmla="*/ 631606 w 5138990"/>
                    <a:gd name="connsiteY43" fmla="*/ 1469721 h 3578223"/>
                    <a:gd name="connsiteX44" fmla="*/ 767530 w 5138990"/>
                    <a:gd name="connsiteY44" fmla="*/ 1222586 h 3578223"/>
                    <a:gd name="connsiteX45" fmla="*/ 1084044 w 5138990"/>
                    <a:gd name="connsiteY45" fmla="*/ 989610 h 3578223"/>
                    <a:gd name="connsiteX46" fmla="*/ 1298871 w 5138990"/>
                    <a:gd name="connsiteY46" fmla="*/ 790099 h 3578223"/>
                    <a:gd name="connsiteX47" fmla="*/ 1459509 w 5138990"/>
                    <a:gd name="connsiteY47" fmla="*/ 555321 h 3578223"/>
                    <a:gd name="connsiteX48" fmla="*/ 1558363 w 5138990"/>
                    <a:gd name="connsiteY48" fmla="*/ 431754 h 3578223"/>
                    <a:gd name="connsiteX49" fmla="*/ 1855955 w 5138990"/>
                    <a:gd name="connsiteY49" fmla="*/ 180886 h 3578223"/>
                    <a:gd name="connsiteX50" fmla="*/ 2274797 w 5138990"/>
                    <a:gd name="connsiteY50" fmla="*/ 26040 h 3578223"/>
                    <a:gd name="connsiteX51" fmla="*/ 2741650 w 5138990"/>
                    <a:gd name="connsiteY51" fmla="*/ 31704 h 3578223"/>
                    <a:gd name="connsiteX52" fmla="*/ 3171434 w 5138990"/>
                    <a:gd name="connsiteY52" fmla="*/ 229412 h 3578223"/>
                    <a:gd name="connsiteX53" fmla="*/ 3472630 w 5138990"/>
                    <a:gd name="connsiteY53" fmla="*/ 478477 h 3578223"/>
                    <a:gd name="connsiteX54" fmla="*/ 3782451 w 5138990"/>
                    <a:gd name="connsiteY54" fmla="*/ 799624 h 3578223"/>
                    <a:gd name="connsiteX55" fmla="*/ 4128568 w 5138990"/>
                    <a:gd name="connsiteY55" fmla="*/ 888954 h 3578223"/>
                    <a:gd name="connsiteX56" fmla="*/ 4268225 w 5138990"/>
                    <a:gd name="connsiteY56" fmla="*/ 969787 h 3578223"/>
                    <a:gd name="connsiteX57" fmla="*/ 4375703 w 5138990"/>
                    <a:gd name="connsiteY57" fmla="*/ 1073403 h 3578223"/>
                    <a:gd name="connsiteX58" fmla="*/ 4462201 w 5138990"/>
                    <a:gd name="connsiteY58" fmla="*/ 1173159 h 3578223"/>
                    <a:gd name="connsiteX59" fmla="*/ 4536341 w 5138990"/>
                    <a:gd name="connsiteY59" fmla="*/ 1309083 h 3578223"/>
                    <a:gd name="connsiteX60" fmla="*/ 4659909 w 5138990"/>
                    <a:gd name="connsiteY60" fmla="*/ 1577070 h 3578223"/>
                    <a:gd name="connsiteX61" fmla="*/ 4711138 w 5138990"/>
                    <a:gd name="connsiteY61" fmla="*/ 1842226 h 3578223"/>
                    <a:gd name="connsiteX62" fmla="*/ 4732119 w 5138990"/>
                    <a:gd name="connsiteY62" fmla="*/ 2115619 h 3578223"/>
                    <a:gd name="connsiteX63" fmla="*/ 4677929 w 5138990"/>
                    <a:gd name="connsiteY63" fmla="*/ 2405874 h 3578223"/>
                    <a:gd name="connsiteX64" fmla="*/ 4577144 w 5138990"/>
                    <a:gd name="connsiteY64" fmla="*/ 2689179 h 3578223"/>
                    <a:gd name="connsiteX65" fmla="*/ 4382139 w 5138990"/>
                    <a:gd name="connsiteY65" fmla="*/ 3097981 h 3578223"/>
                    <a:gd name="connsiteX66" fmla="*/ 4699811 w 5138990"/>
                    <a:gd name="connsiteY66" fmla="*/ 3106605 h 3578223"/>
                    <a:gd name="connsiteX67" fmla="*/ 4838567 w 5138990"/>
                    <a:gd name="connsiteY67" fmla="*/ 3109437 h 3578223"/>
                    <a:gd name="connsiteX68" fmla="*/ 4941282 w 5138990"/>
                    <a:gd name="connsiteY68" fmla="*/ 3119863 h 3578223"/>
                    <a:gd name="connsiteX69" fmla="*/ 5092395 w 5138990"/>
                    <a:gd name="connsiteY69" fmla="*/ 3187310 h 3578223"/>
                    <a:gd name="connsiteX70" fmla="*/ 5138990 w 5138990"/>
                    <a:gd name="connsiteY70" fmla="*/ 3270075 h 3578223"/>
                    <a:gd name="connsiteX71" fmla="*/ 5067682 w 5138990"/>
                    <a:gd name="connsiteY71" fmla="*/ 3298521 h 3578223"/>
                    <a:gd name="connsiteX72" fmla="*/ 4968699 w 5138990"/>
                    <a:gd name="connsiteY72" fmla="*/ 3287065 h 3578223"/>
                    <a:gd name="connsiteX73" fmla="*/ 4746278 w 5138990"/>
                    <a:gd name="connsiteY73" fmla="*/ 3294531 h 3578223"/>
                    <a:gd name="connsiteX74" fmla="*/ 4418952 w 5138990"/>
                    <a:gd name="connsiteY74" fmla="*/ 3320275 h 3578223"/>
                    <a:gd name="connsiteX75" fmla="*/ 4233343 w 5138990"/>
                    <a:gd name="connsiteY75" fmla="*/ 3326195 h 3578223"/>
                    <a:gd name="connsiteX76" fmla="*/ 4054428 w 5138990"/>
                    <a:gd name="connsiteY76" fmla="*/ 3249094 h 3578223"/>
                    <a:gd name="connsiteX77" fmla="*/ 4029714 w 5138990"/>
                    <a:gd name="connsiteY77" fmla="*/ 3286164 h 3578223"/>
                    <a:gd name="connsiteX78" fmla="*/ 3955574 w 5138990"/>
                    <a:gd name="connsiteY78" fmla="*/ 3347948 h 3578223"/>
                    <a:gd name="connsiteX79" fmla="*/ 3918503 w 5138990"/>
                    <a:gd name="connsiteY79" fmla="*/ 3360305 h 3578223"/>
                    <a:gd name="connsiteX80" fmla="*/ 3893790 w 5138990"/>
                    <a:gd name="connsiteY80" fmla="*/ 3397375 h 3578223"/>
                    <a:gd name="connsiteX81" fmla="*/ 3936523 w 5138990"/>
                    <a:gd name="connsiteY81" fmla="*/ 3504854 h 3578223"/>
                    <a:gd name="connsiteX82" fmla="*/ 3771767 w 5138990"/>
                    <a:gd name="connsiteY82" fmla="*/ 3538061 h 3578223"/>
                    <a:gd name="connsiteX83" fmla="*/ 3602248 w 5138990"/>
                    <a:gd name="connsiteY83" fmla="*/ 3516954 h 3578223"/>
                    <a:gd name="connsiteX84" fmla="*/ 3441224 w 5138990"/>
                    <a:gd name="connsiteY84" fmla="*/ 3562775 h 3578223"/>
                    <a:gd name="connsiteX85" fmla="*/ 3380469 w 5138990"/>
                    <a:gd name="connsiteY85" fmla="*/ 3517982 h 3578223"/>
                    <a:gd name="connsiteX86" fmla="*/ 3214168 w 5138990"/>
                    <a:gd name="connsiteY86" fmla="*/ 3545656 h 3578223"/>
                    <a:gd name="connsiteX87" fmla="*/ 3177098 w 5138990"/>
                    <a:gd name="connsiteY87" fmla="*/ 3520943 h 3578223"/>
                    <a:gd name="connsiteX88" fmla="*/ 3164741 w 5138990"/>
                    <a:gd name="connsiteY88" fmla="*/ 3483872 h 3578223"/>
                    <a:gd name="connsiteX89" fmla="*/ 3226525 w 5138990"/>
                    <a:gd name="connsiteY89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532752 w 5138990"/>
                    <a:gd name="connsiteY41" fmla="*/ 1679786 h 3578223"/>
                    <a:gd name="connsiteX42" fmla="*/ 631606 w 5138990"/>
                    <a:gd name="connsiteY42" fmla="*/ 1469721 h 3578223"/>
                    <a:gd name="connsiteX43" fmla="*/ 767530 w 5138990"/>
                    <a:gd name="connsiteY43" fmla="*/ 1222586 h 3578223"/>
                    <a:gd name="connsiteX44" fmla="*/ 1084044 w 5138990"/>
                    <a:gd name="connsiteY44" fmla="*/ 989610 h 3578223"/>
                    <a:gd name="connsiteX45" fmla="*/ 1298871 w 5138990"/>
                    <a:gd name="connsiteY45" fmla="*/ 790099 h 3578223"/>
                    <a:gd name="connsiteX46" fmla="*/ 1459509 w 5138990"/>
                    <a:gd name="connsiteY46" fmla="*/ 555321 h 3578223"/>
                    <a:gd name="connsiteX47" fmla="*/ 1558363 w 5138990"/>
                    <a:gd name="connsiteY47" fmla="*/ 431754 h 3578223"/>
                    <a:gd name="connsiteX48" fmla="*/ 1855955 w 5138990"/>
                    <a:gd name="connsiteY48" fmla="*/ 180886 h 3578223"/>
                    <a:gd name="connsiteX49" fmla="*/ 2274797 w 5138990"/>
                    <a:gd name="connsiteY49" fmla="*/ 26040 h 3578223"/>
                    <a:gd name="connsiteX50" fmla="*/ 2741650 w 5138990"/>
                    <a:gd name="connsiteY50" fmla="*/ 31704 h 3578223"/>
                    <a:gd name="connsiteX51" fmla="*/ 3171434 w 5138990"/>
                    <a:gd name="connsiteY51" fmla="*/ 229412 h 3578223"/>
                    <a:gd name="connsiteX52" fmla="*/ 3472630 w 5138990"/>
                    <a:gd name="connsiteY52" fmla="*/ 478477 h 3578223"/>
                    <a:gd name="connsiteX53" fmla="*/ 3782451 w 5138990"/>
                    <a:gd name="connsiteY53" fmla="*/ 799624 h 3578223"/>
                    <a:gd name="connsiteX54" fmla="*/ 4128568 w 5138990"/>
                    <a:gd name="connsiteY54" fmla="*/ 888954 h 3578223"/>
                    <a:gd name="connsiteX55" fmla="*/ 4268225 w 5138990"/>
                    <a:gd name="connsiteY55" fmla="*/ 969787 h 3578223"/>
                    <a:gd name="connsiteX56" fmla="*/ 4375703 w 5138990"/>
                    <a:gd name="connsiteY56" fmla="*/ 1073403 h 3578223"/>
                    <a:gd name="connsiteX57" fmla="*/ 4462201 w 5138990"/>
                    <a:gd name="connsiteY57" fmla="*/ 1173159 h 3578223"/>
                    <a:gd name="connsiteX58" fmla="*/ 4536341 w 5138990"/>
                    <a:gd name="connsiteY58" fmla="*/ 1309083 h 3578223"/>
                    <a:gd name="connsiteX59" fmla="*/ 4659909 w 5138990"/>
                    <a:gd name="connsiteY59" fmla="*/ 1577070 h 3578223"/>
                    <a:gd name="connsiteX60" fmla="*/ 4711138 w 5138990"/>
                    <a:gd name="connsiteY60" fmla="*/ 1842226 h 3578223"/>
                    <a:gd name="connsiteX61" fmla="*/ 4732119 w 5138990"/>
                    <a:gd name="connsiteY61" fmla="*/ 2115619 h 3578223"/>
                    <a:gd name="connsiteX62" fmla="*/ 4677929 w 5138990"/>
                    <a:gd name="connsiteY62" fmla="*/ 2405874 h 3578223"/>
                    <a:gd name="connsiteX63" fmla="*/ 4577144 w 5138990"/>
                    <a:gd name="connsiteY63" fmla="*/ 2689179 h 3578223"/>
                    <a:gd name="connsiteX64" fmla="*/ 4382139 w 5138990"/>
                    <a:gd name="connsiteY64" fmla="*/ 3097981 h 3578223"/>
                    <a:gd name="connsiteX65" fmla="*/ 4699811 w 5138990"/>
                    <a:gd name="connsiteY65" fmla="*/ 3106605 h 3578223"/>
                    <a:gd name="connsiteX66" fmla="*/ 4838567 w 5138990"/>
                    <a:gd name="connsiteY66" fmla="*/ 3109437 h 3578223"/>
                    <a:gd name="connsiteX67" fmla="*/ 4941282 w 5138990"/>
                    <a:gd name="connsiteY67" fmla="*/ 3119863 h 3578223"/>
                    <a:gd name="connsiteX68" fmla="*/ 5092395 w 5138990"/>
                    <a:gd name="connsiteY68" fmla="*/ 3187310 h 3578223"/>
                    <a:gd name="connsiteX69" fmla="*/ 5138990 w 5138990"/>
                    <a:gd name="connsiteY69" fmla="*/ 3270075 h 3578223"/>
                    <a:gd name="connsiteX70" fmla="*/ 5067682 w 5138990"/>
                    <a:gd name="connsiteY70" fmla="*/ 3298521 h 3578223"/>
                    <a:gd name="connsiteX71" fmla="*/ 4968699 w 5138990"/>
                    <a:gd name="connsiteY71" fmla="*/ 3287065 h 3578223"/>
                    <a:gd name="connsiteX72" fmla="*/ 4746278 w 5138990"/>
                    <a:gd name="connsiteY72" fmla="*/ 3294531 h 3578223"/>
                    <a:gd name="connsiteX73" fmla="*/ 4418952 w 5138990"/>
                    <a:gd name="connsiteY73" fmla="*/ 3320275 h 3578223"/>
                    <a:gd name="connsiteX74" fmla="*/ 4233343 w 5138990"/>
                    <a:gd name="connsiteY74" fmla="*/ 3326195 h 3578223"/>
                    <a:gd name="connsiteX75" fmla="*/ 4054428 w 5138990"/>
                    <a:gd name="connsiteY75" fmla="*/ 3249094 h 3578223"/>
                    <a:gd name="connsiteX76" fmla="*/ 4029714 w 5138990"/>
                    <a:gd name="connsiteY76" fmla="*/ 3286164 h 3578223"/>
                    <a:gd name="connsiteX77" fmla="*/ 3955574 w 5138990"/>
                    <a:gd name="connsiteY77" fmla="*/ 3347948 h 3578223"/>
                    <a:gd name="connsiteX78" fmla="*/ 3918503 w 5138990"/>
                    <a:gd name="connsiteY78" fmla="*/ 3360305 h 3578223"/>
                    <a:gd name="connsiteX79" fmla="*/ 3893790 w 5138990"/>
                    <a:gd name="connsiteY79" fmla="*/ 3397375 h 3578223"/>
                    <a:gd name="connsiteX80" fmla="*/ 3936523 w 5138990"/>
                    <a:gd name="connsiteY80" fmla="*/ 3504854 h 3578223"/>
                    <a:gd name="connsiteX81" fmla="*/ 3771767 w 5138990"/>
                    <a:gd name="connsiteY81" fmla="*/ 3538061 h 3578223"/>
                    <a:gd name="connsiteX82" fmla="*/ 3602248 w 5138990"/>
                    <a:gd name="connsiteY82" fmla="*/ 3516954 h 3578223"/>
                    <a:gd name="connsiteX83" fmla="*/ 3441224 w 5138990"/>
                    <a:gd name="connsiteY83" fmla="*/ 3562775 h 3578223"/>
                    <a:gd name="connsiteX84" fmla="*/ 3380469 w 5138990"/>
                    <a:gd name="connsiteY84" fmla="*/ 3517982 h 3578223"/>
                    <a:gd name="connsiteX85" fmla="*/ 3214168 w 5138990"/>
                    <a:gd name="connsiteY85" fmla="*/ 3545656 h 3578223"/>
                    <a:gd name="connsiteX86" fmla="*/ 3177098 w 5138990"/>
                    <a:gd name="connsiteY86" fmla="*/ 3520943 h 3578223"/>
                    <a:gd name="connsiteX87" fmla="*/ 3164741 w 5138990"/>
                    <a:gd name="connsiteY87" fmla="*/ 3483872 h 3578223"/>
                    <a:gd name="connsiteX88" fmla="*/ 3226525 w 5138990"/>
                    <a:gd name="connsiteY88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631606 w 5138990"/>
                    <a:gd name="connsiteY41" fmla="*/ 1469721 h 3578223"/>
                    <a:gd name="connsiteX42" fmla="*/ 767530 w 5138990"/>
                    <a:gd name="connsiteY42" fmla="*/ 1222586 h 3578223"/>
                    <a:gd name="connsiteX43" fmla="*/ 1084044 w 5138990"/>
                    <a:gd name="connsiteY43" fmla="*/ 989610 h 3578223"/>
                    <a:gd name="connsiteX44" fmla="*/ 1298871 w 5138990"/>
                    <a:gd name="connsiteY44" fmla="*/ 790099 h 3578223"/>
                    <a:gd name="connsiteX45" fmla="*/ 1459509 w 5138990"/>
                    <a:gd name="connsiteY45" fmla="*/ 555321 h 3578223"/>
                    <a:gd name="connsiteX46" fmla="*/ 1558363 w 5138990"/>
                    <a:gd name="connsiteY46" fmla="*/ 431754 h 3578223"/>
                    <a:gd name="connsiteX47" fmla="*/ 1855955 w 5138990"/>
                    <a:gd name="connsiteY47" fmla="*/ 180886 h 3578223"/>
                    <a:gd name="connsiteX48" fmla="*/ 2274797 w 5138990"/>
                    <a:gd name="connsiteY48" fmla="*/ 26040 h 3578223"/>
                    <a:gd name="connsiteX49" fmla="*/ 2741650 w 5138990"/>
                    <a:gd name="connsiteY49" fmla="*/ 31704 h 3578223"/>
                    <a:gd name="connsiteX50" fmla="*/ 3171434 w 5138990"/>
                    <a:gd name="connsiteY50" fmla="*/ 229412 h 3578223"/>
                    <a:gd name="connsiteX51" fmla="*/ 3472630 w 5138990"/>
                    <a:gd name="connsiteY51" fmla="*/ 478477 h 3578223"/>
                    <a:gd name="connsiteX52" fmla="*/ 3782451 w 5138990"/>
                    <a:gd name="connsiteY52" fmla="*/ 799624 h 3578223"/>
                    <a:gd name="connsiteX53" fmla="*/ 4128568 w 5138990"/>
                    <a:gd name="connsiteY53" fmla="*/ 888954 h 3578223"/>
                    <a:gd name="connsiteX54" fmla="*/ 4268225 w 5138990"/>
                    <a:gd name="connsiteY54" fmla="*/ 969787 h 3578223"/>
                    <a:gd name="connsiteX55" fmla="*/ 4375703 w 5138990"/>
                    <a:gd name="connsiteY55" fmla="*/ 1073403 h 3578223"/>
                    <a:gd name="connsiteX56" fmla="*/ 4462201 w 5138990"/>
                    <a:gd name="connsiteY56" fmla="*/ 1173159 h 3578223"/>
                    <a:gd name="connsiteX57" fmla="*/ 4536341 w 5138990"/>
                    <a:gd name="connsiteY57" fmla="*/ 1309083 h 3578223"/>
                    <a:gd name="connsiteX58" fmla="*/ 4659909 w 5138990"/>
                    <a:gd name="connsiteY58" fmla="*/ 1577070 h 3578223"/>
                    <a:gd name="connsiteX59" fmla="*/ 4711138 w 5138990"/>
                    <a:gd name="connsiteY59" fmla="*/ 1842226 h 3578223"/>
                    <a:gd name="connsiteX60" fmla="*/ 4732119 w 5138990"/>
                    <a:gd name="connsiteY60" fmla="*/ 2115619 h 3578223"/>
                    <a:gd name="connsiteX61" fmla="*/ 4677929 w 5138990"/>
                    <a:gd name="connsiteY61" fmla="*/ 2405874 h 3578223"/>
                    <a:gd name="connsiteX62" fmla="*/ 4577144 w 5138990"/>
                    <a:gd name="connsiteY62" fmla="*/ 2689179 h 3578223"/>
                    <a:gd name="connsiteX63" fmla="*/ 4382139 w 5138990"/>
                    <a:gd name="connsiteY63" fmla="*/ 3097981 h 3578223"/>
                    <a:gd name="connsiteX64" fmla="*/ 4699811 w 5138990"/>
                    <a:gd name="connsiteY64" fmla="*/ 3106605 h 3578223"/>
                    <a:gd name="connsiteX65" fmla="*/ 4838567 w 5138990"/>
                    <a:gd name="connsiteY65" fmla="*/ 3109437 h 3578223"/>
                    <a:gd name="connsiteX66" fmla="*/ 4941282 w 5138990"/>
                    <a:gd name="connsiteY66" fmla="*/ 3119863 h 3578223"/>
                    <a:gd name="connsiteX67" fmla="*/ 5092395 w 5138990"/>
                    <a:gd name="connsiteY67" fmla="*/ 3187310 h 3578223"/>
                    <a:gd name="connsiteX68" fmla="*/ 5138990 w 5138990"/>
                    <a:gd name="connsiteY68" fmla="*/ 3270075 h 3578223"/>
                    <a:gd name="connsiteX69" fmla="*/ 5067682 w 5138990"/>
                    <a:gd name="connsiteY69" fmla="*/ 3298521 h 3578223"/>
                    <a:gd name="connsiteX70" fmla="*/ 4968699 w 5138990"/>
                    <a:gd name="connsiteY70" fmla="*/ 3287065 h 3578223"/>
                    <a:gd name="connsiteX71" fmla="*/ 4746278 w 5138990"/>
                    <a:gd name="connsiteY71" fmla="*/ 3294531 h 3578223"/>
                    <a:gd name="connsiteX72" fmla="*/ 4418952 w 5138990"/>
                    <a:gd name="connsiteY72" fmla="*/ 3320275 h 3578223"/>
                    <a:gd name="connsiteX73" fmla="*/ 4233343 w 5138990"/>
                    <a:gd name="connsiteY73" fmla="*/ 3326195 h 3578223"/>
                    <a:gd name="connsiteX74" fmla="*/ 4054428 w 5138990"/>
                    <a:gd name="connsiteY74" fmla="*/ 3249094 h 3578223"/>
                    <a:gd name="connsiteX75" fmla="*/ 4029714 w 5138990"/>
                    <a:gd name="connsiteY75" fmla="*/ 3286164 h 3578223"/>
                    <a:gd name="connsiteX76" fmla="*/ 3955574 w 5138990"/>
                    <a:gd name="connsiteY76" fmla="*/ 3347948 h 3578223"/>
                    <a:gd name="connsiteX77" fmla="*/ 3918503 w 5138990"/>
                    <a:gd name="connsiteY77" fmla="*/ 3360305 h 3578223"/>
                    <a:gd name="connsiteX78" fmla="*/ 3893790 w 5138990"/>
                    <a:gd name="connsiteY78" fmla="*/ 3397375 h 3578223"/>
                    <a:gd name="connsiteX79" fmla="*/ 3936523 w 5138990"/>
                    <a:gd name="connsiteY79" fmla="*/ 3504854 h 3578223"/>
                    <a:gd name="connsiteX80" fmla="*/ 3771767 w 5138990"/>
                    <a:gd name="connsiteY80" fmla="*/ 3538061 h 3578223"/>
                    <a:gd name="connsiteX81" fmla="*/ 3602248 w 5138990"/>
                    <a:gd name="connsiteY81" fmla="*/ 3516954 h 3578223"/>
                    <a:gd name="connsiteX82" fmla="*/ 3441224 w 5138990"/>
                    <a:gd name="connsiteY82" fmla="*/ 3562775 h 3578223"/>
                    <a:gd name="connsiteX83" fmla="*/ 3380469 w 5138990"/>
                    <a:gd name="connsiteY83" fmla="*/ 3517982 h 3578223"/>
                    <a:gd name="connsiteX84" fmla="*/ 3214168 w 5138990"/>
                    <a:gd name="connsiteY84" fmla="*/ 3545656 h 3578223"/>
                    <a:gd name="connsiteX85" fmla="*/ 3177098 w 5138990"/>
                    <a:gd name="connsiteY85" fmla="*/ 3520943 h 3578223"/>
                    <a:gd name="connsiteX86" fmla="*/ 3164741 w 5138990"/>
                    <a:gd name="connsiteY86" fmla="*/ 3483872 h 3578223"/>
                    <a:gd name="connsiteX87" fmla="*/ 3226525 w 5138990"/>
                    <a:gd name="connsiteY87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631606 w 5138990"/>
                    <a:gd name="connsiteY41" fmla="*/ 1469721 h 3578223"/>
                    <a:gd name="connsiteX42" fmla="*/ 767530 w 5138990"/>
                    <a:gd name="connsiteY42" fmla="*/ 1222586 h 3578223"/>
                    <a:gd name="connsiteX43" fmla="*/ 1084044 w 5138990"/>
                    <a:gd name="connsiteY43" fmla="*/ 989610 h 3578223"/>
                    <a:gd name="connsiteX44" fmla="*/ 1298871 w 5138990"/>
                    <a:gd name="connsiteY44" fmla="*/ 790099 h 3578223"/>
                    <a:gd name="connsiteX45" fmla="*/ 1459509 w 5138990"/>
                    <a:gd name="connsiteY45" fmla="*/ 555321 h 3578223"/>
                    <a:gd name="connsiteX46" fmla="*/ 1558363 w 5138990"/>
                    <a:gd name="connsiteY46" fmla="*/ 431754 h 3578223"/>
                    <a:gd name="connsiteX47" fmla="*/ 1855955 w 5138990"/>
                    <a:gd name="connsiteY47" fmla="*/ 180886 h 3578223"/>
                    <a:gd name="connsiteX48" fmla="*/ 2274797 w 5138990"/>
                    <a:gd name="connsiteY48" fmla="*/ 26040 h 3578223"/>
                    <a:gd name="connsiteX49" fmla="*/ 2741650 w 5138990"/>
                    <a:gd name="connsiteY49" fmla="*/ 31704 h 3578223"/>
                    <a:gd name="connsiteX50" fmla="*/ 3171434 w 5138990"/>
                    <a:gd name="connsiteY50" fmla="*/ 229412 h 3578223"/>
                    <a:gd name="connsiteX51" fmla="*/ 3472630 w 5138990"/>
                    <a:gd name="connsiteY51" fmla="*/ 478477 h 3578223"/>
                    <a:gd name="connsiteX52" fmla="*/ 3782451 w 5138990"/>
                    <a:gd name="connsiteY52" fmla="*/ 799624 h 3578223"/>
                    <a:gd name="connsiteX53" fmla="*/ 4128568 w 5138990"/>
                    <a:gd name="connsiteY53" fmla="*/ 888954 h 3578223"/>
                    <a:gd name="connsiteX54" fmla="*/ 4268225 w 5138990"/>
                    <a:gd name="connsiteY54" fmla="*/ 969787 h 3578223"/>
                    <a:gd name="connsiteX55" fmla="*/ 4375703 w 5138990"/>
                    <a:gd name="connsiteY55" fmla="*/ 1073403 h 3578223"/>
                    <a:gd name="connsiteX56" fmla="*/ 4462201 w 5138990"/>
                    <a:gd name="connsiteY56" fmla="*/ 1173159 h 3578223"/>
                    <a:gd name="connsiteX57" fmla="*/ 4536341 w 5138990"/>
                    <a:gd name="connsiteY57" fmla="*/ 1309083 h 3578223"/>
                    <a:gd name="connsiteX58" fmla="*/ 4659909 w 5138990"/>
                    <a:gd name="connsiteY58" fmla="*/ 1577070 h 3578223"/>
                    <a:gd name="connsiteX59" fmla="*/ 4711138 w 5138990"/>
                    <a:gd name="connsiteY59" fmla="*/ 1842226 h 3578223"/>
                    <a:gd name="connsiteX60" fmla="*/ 4732119 w 5138990"/>
                    <a:gd name="connsiteY60" fmla="*/ 2115619 h 3578223"/>
                    <a:gd name="connsiteX61" fmla="*/ 4677929 w 5138990"/>
                    <a:gd name="connsiteY61" fmla="*/ 2405874 h 3578223"/>
                    <a:gd name="connsiteX62" fmla="*/ 4577144 w 5138990"/>
                    <a:gd name="connsiteY62" fmla="*/ 2689179 h 3578223"/>
                    <a:gd name="connsiteX63" fmla="*/ 4382139 w 5138990"/>
                    <a:gd name="connsiteY63" fmla="*/ 3097981 h 3578223"/>
                    <a:gd name="connsiteX64" fmla="*/ 4699811 w 5138990"/>
                    <a:gd name="connsiteY64" fmla="*/ 3106605 h 3578223"/>
                    <a:gd name="connsiteX65" fmla="*/ 4838567 w 5138990"/>
                    <a:gd name="connsiteY65" fmla="*/ 3109437 h 3578223"/>
                    <a:gd name="connsiteX66" fmla="*/ 4941282 w 5138990"/>
                    <a:gd name="connsiteY66" fmla="*/ 3119863 h 3578223"/>
                    <a:gd name="connsiteX67" fmla="*/ 5092395 w 5138990"/>
                    <a:gd name="connsiteY67" fmla="*/ 3187310 h 3578223"/>
                    <a:gd name="connsiteX68" fmla="*/ 5138990 w 5138990"/>
                    <a:gd name="connsiteY68" fmla="*/ 3270075 h 3578223"/>
                    <a:gd name="connsiteX69" fmla="*/ 5067682 w 5138990"/>
                    <a:gd name="connsiteY69" fmla="*/ 3298521 h 3578223"/>
                    <a:gd name="connsiteX70" fmla="*/ 4968699 w 5138990"/>
                    <a:gd name="connsiteY70" fmla="*/ 3287065 h 3578223"/>
                    <a:gd name="connsiteX71" fmla="*/ 4746278 w 5138990"/>
                    <a:gd name="connsiteY71" fmla="*/ 3294531 h 3578223"/>
                    <a:gd name="connsiteX72" fmla="*/ 4418952 w 5138990"/>
                    <a:gd name="connsiteY72" fmla="*/ 3320275 h 3578223"/>
                    <a:gd name="connsiteX73" fmla="*/ 4233343 w 5138990"/>
                    <a:gd name="connsiteY73" fmla="*/ 3326195 h 3578223"/>
                    <a:gd name="connsiteX74" fmla="*/ 4054428 w 5138990"/>
                    <a:gd name="connsiteY74" fmla="*/ 3249094 h 3578223"/>
                    <a:gd name="connsiteX75" fmla="*/ 4029714 w 5138990"/>
                    <a:gd name="connsiteY75" fmla="*/ 3286164 h 3578223"/>
                    <a:gd name="connsiteX76" fmla="*/ 3955574 w 5138990"/>
                    <a:gd name="connsiteY76" fmla="*/ 3347948 h 3578223"/>
                    <a:gd name="connsiteX77" fmla="*/ 3918503 w 5138990"/>
                    <a:gd name="connsiteY77" fmla="*/ 3360305 h 3578223"/>
                    <a:gd name="connsiteX78" fmla="*/ 3893790 w 5138990"/>
                    <a:gd name="connsiteY78" fmla="*/ 3397375 h 3578223"/>
                    <a:gd name="connsiteX79" fmla="*/ 3936523 w 5138990"/>
                    <a:gd name="connsiteY79" fmla="*/ 3504854 h 3578223"/>
                    <a:gd name="connsiteX80" fmla="*/ 3771767 w 5138990"/>
                    <a:gd name="connsiteY80" fmla="*/ 3538061 h 3578223"/>
                    <a:gd name="connsiteX81" fmla="*/ 3602248 w 5138990"/>
                    <a:gd name="connsiteY81" fmla="*/ 3516954 h 3578223"/>
                    <a:gd name="connsiteX82" fmla="*/ 3441224 w 5138990"/>
                    <a:gd name="connsiteY82" fmla="*/ 3562775 h 3578223"/>
                    <a:gd name="connsiteX83" fmla="*/ 3380469 w 5138990"/>
                    <a:gd name="connsiteY83" fmla="*/ 3517982 h 3578223"/>
                    <a:gd name="connsiteX84" fmla="*/ 3214168 w 5138990"/>
                    <a:gd name="connsiteY84" fmla="*/ 3545656 h 3578223"/>
                    <a:gd name="connsiteX85" fmla="*/ 3177098 w 5138990"/>
                    <a:gd name="connsiteY85" fmla="*/ 3520943 h 3578223"/>
                    <a:gd name="connsiteX86" fmla="*/ 3164741 w 5138990"/>
                    <a:gd name="connsiteY86" fmla="*/ 3483872 h 3578223"/>
                    <a:gd name="connsiteX87" fmla="*/ 3226525 w 5138990"/>
                    <a:gd name="connsiteY87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631606 w 5138990"/>
                    <a:gd name="connsiteY41" fmla="*/ 1469721 h 3578223"/>
                    <a:gd name="connsiteX42" fmla="*/ 767530 w 5138990"/>
                    <a:gd name="connsiteY42" fmla="*/ 1222586 h 3578223"/>
                    <a:gd name="connsiteX43" fmla="*/ 1084044 w 5138990"/>
                    <a:gd name="connsiteY43" fmla="*/ 989610 h 3578223"/>
                    <a:gd name="connsiteX44" fmla="*/ 1298871 w 5138990"/>
                    <a:gd name="connsiteY44" fmla="*/ 790099 h 3578223"/>
                    <a:gd name="connsiteX45" fmla="*/ 1459509 w 5138990"/>
                    <a:gd name="connsiteY45" fmla="*/ 555321 h 3578223"/>
                    <a:gd name="connsiteX46" fmla="*/ 1558363 w 5138990"/>
                    <a:gd name="connsiteY46" fmla="*/ 431754 h 3578223"/>
                    <a:gd name="connsiteX47" fmla="*/ 1855955 w 5138990"/>
                    <a:gd name="connsiteY47" fmla="*/ 180886 h 3578223"/>
                    <a:gd name="connsiteX48" fmla="*/ 2274797 w 5138990"/>
                    <a:gd name="connsiteY48" fmla="*/ 26040 h 3578223"/>
                    <a:gd name="connsiteX49" fmla="*/ 2741650 w 5138990"/>
                    <a:gd name="connsiteY49" fmla="*/ 31704 h 3578223"/>
                    <a:gd name="connsiteX50" fmla="*/ 3171434 w 5138990"/>
                    <a:gd name="connsiteY50" fmla="*/ 229412 h 3578223"/>
                    <a:gd name="connsiteX51" fmla="*/ 3472630 w 5138990"/>
                    <a:gd name="connsiteY51" fmla="*/ 478477 h 3578223"/>
                    <a:gd name="connsiteX52" fmla="*/ 3782451 w 5138990"/>
                    <a:gd name="connsiteY52" fmla="*/ 799624 h 3578223"/>
                    <a:gd name="connsiteX53" fmla="*/ 4128568 w 5138990"/>
                    <a:gd name="connsiteY53" fmla="*/ 888954 h 3578223"/>
                    <a:gd name="connsiteX54" fmla="*/ 4268225 w 5138990"/>
                    <a:gd name="connsiteY54" fmla="*/ 969787 h 3578223"/>
                    <a:gd name="connsiteX55" fmla="*/ 4375703 w 5138990"/>
                    <a:gd name="connsiteY55" fmla="*/ 1073403 h 3578223"/>
                    <a:gd name="connsiteX56" fmla="*/ 4462201 w 5138990"/>
                    <a:gd name="connsiteY56" fmla="*/ 1173159 h 3578223"/>
                    <a:gd name="connsiteX57" fmla="*/ 4536341 w 5138990"/>
                    <a:gd name="connsiteY57" fmla="*/ 1309083 h 3578223"/>
                    <a:gd name="connsiteX58" fmla="*/ 4659909 w 5138990"/>
                    <a:gd name="connsiteY58" fmla="*/ 1577070 h 3578223"/>
                    <a:gd name="connsiteX59" fmla="*/ 4711138 w 5138990"/>
                    <a:gd name="connsiteY59" fmla="*/ 1842226 h 3578223"/>
                    <a:gd name="connsiteX60" fmla="*/ 4732119 w 5138990"/>
                    <a:gd name="connsiteY60" fmla="*/ 2115619 h 3578223"/>
                    <a:gd name="connsiteX61" fmla="*/ 4677929 w 5138990"/>
                    <a:gd name="connsiteY61" fmla="*/ 2405874 h 3578223"/>
                    <a:gd name="connsiteX62" fmla="*/ 4577144 w 5138990"/>
                    <a:gd name="connsiteY62" fmla="*/ 2689179 h 3578223"/>
                    <a:gd name="connsiteX63" fmla="*/ 4382139 w 5138990"/>
                    <a:gd name="connsiteY63" fmla="*/ 3097981 h 3578223"/>
                    <a:gd name="connsiteX64" fmla="*/ 4699811 w 5138990"/>
                    <a:gd name="connsiteY64" fmla="*/ 3106605 h 3578223"/>
                    <a:gd name="connsiteX65" fmla="*/ 4838567 w 5138990"/>
                    <a:gd name="connsiteY65" fmla="*/ 3109437 h 3578223"/>
                    <a:gd name="connsiteX66" fmla="*/ 4941282 w 5138990"/>
                    <a:gd name="connsiteY66" fmla="*/ 3119863 h 3578223"/>
                    <a:gd name="connsiteX67" fmla="*/ 5092395 w 5138990"/>
                    <a:gd name="connsiteY67" fmla="*/ 3187310 h 3578223"/>
                    <a:gd name="connsiteX68" fmla="*/ 5138990 w 5138990"/>
                    <a:gd name="connsiteY68" fmla="*/ 3270075 h 3578223"/>
                    <a:gd name="connsiteX69" fmla="*/ 5067682 w 5138990"/>
                    <a:gd name="connsiteY69" fmla="*/ 3298521 h 3578223"/>
                    <a:gd name="connsiteX70" fmla="*/ 4968699 w 5138990"/>
                    <a:gd name="connsiteY70" fmla="*/ 3287065 h 3578223"/>
                    <a:gd name="connsiteX71" fmla="*/ 4746278 w 5138990"/>
                    <a:gd name="connsiteY71" fmla="*/ 3294531 h 3578223"/>
                    <a:gd name="connsiteX72" fmla="*/ 4418952 w 5138990"/>
                    <a:gd name="connsiteY72" fmla="*/ 3320275 h 3578223"/>
                    <a:gd name="connsiteX73" fmla="*/ 4233343 w 5138990"/>
                    <a:gd name="connsiteY73" fmla="*/ 3326195 h 3578223"/>
                    <a:gd name="connsiteX74" fmla="*/ 4054428 w 5138990"/>
                    <a:gd name="connsiteY74" fmla="*/ 3249094 h 3578223"/>
                    <a:gd name="connsiteX75" fmla="*/ 4029714 w 5138990"/>
                    <a:gd name="connsiteY75" fmla="*/ 3286164 h 3578223"/>
                    <a:gd name="connsiteX76" fmla="*/ 3955574 w 5138990"/>
                    <a:gd name="connsiteY76" fmla="*/ 3347948 h 3578223"/>
                    <a:gd name="connsiteX77" fmla="*/ 3918503 w 5138990"/>
                    <a:gd name="connsiteY77" fmla="*/ 3360305 h 3578223"/>
                    <a:gd name="connsiteX78" fmla="*/ 3893790 w 5138990"/>
                    <a:gd name="connsiteY78" fmla="*/ 3397375 h 3578223"/>
                    <a:gd name="connsiteX79" fmla="*/ 3936523 w 5138990"/>
                    <a:gd name="connsiteY79" fmla="*/ 3504854 h 3578223"/>
                    <a:gd name="connsiteX80" fmla="*/ 3771767 w 5138990"/>
                    <a:gd name="connsiteY80" fmla="*/ 3538061 h 3578223"/>
                    <a:gd name="connsiteX81" fmla="*/ 3602248 w 5138990"/>
                    <a:gd name="connsiteY81" fmla="*/ 3516954 h 3578223"/>
                    <a:gd name="connsiteX82" fmla="*/ 3441224 w 5138990"/>
                    <a:gd name="connsiteY82" fmla="*/ 3562775 h 3578223"/>
                    <a:gd name="connsiteX83" fmla="*/ 3380469 w 5138990"/>
                    <a:gd name="connsiteY83" fmla="*/ 3517982 h 3578223"/>
                    <a:gd name="connsiteX84" fmla="*/ 3214168 w 5138990"/>
                    <a:gd name="connsiteY84" fmla="*/ 3545656 h 3578223"/>
                    <a:gd name="connsiteX85" fmla="*/ 3177098 w 5138990"/>
                    <a:gd name="connsiteY85" fmla="*/ 3520943 h 3578223"/>
                    <a:gd name="connsiteX86" fmla="*/ 3164741 w 5138990"/>
                    <a:gd name="connsiteY86" fmla="*/ 3483872 h 3578223"/>
                    <a:gd name="connsiteX87" fmla="*/ 3226525 w 5138990"/>
                    <a:gd name="connsiteY87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95682 w 5138990"/>
                    <a:gd name="connsiteY38" fmla="*/ 2198770 h 3578223"/>
                    <a:gd name="connsiteX39" fmla="*/ 483325 w 5138990"/>
                    <a:gd name="connsiteY39" fmla="*/ 2136986 h 3578223"/>
                    <a:gd name="connsiteX40" fmla="*/ 495682 w 5138990"/>
                    <a:gd name="connsiteY40" fmla="*/ 1790997 h 3578223"/>
                    <a:gd name="connsiteX41" fmla="*/ 617319 w 5138990"/>
                    <a:gd name="connsiteY41" fmla="*/ 1469721 h 3578223"/>
                    <a:gd name="connsiteX42" fmla="*/ 767530 w 5138990"/>
                    <a:gd name="connsiteY42" fmla="*/ 1222586 h 3578223"/>
                    <a:gd name="connsiteX43" fmla="*/ 1084044 w 5138990"/>
                    <a:gd name="connsiteY43" fmla="*/ 989610 h 3578223"/>
                    <a:gd name="connsiteX44" fmla="*/ 1298871 w 5138990"/>
                    <a:gd name="connsiteY44" fmla="*/ 790099 h 3578223"/>
                    <a:gd name="connsiteX45" fmla="*/ 1459509 w 5138990"/>
                    <a:gd name="connsiteY45" fmla="*/ 555321 h 3578223"/>
                    <a:gd name="connsiteX46" fmla="*/ 1558363 w 5138990"/>
                    <a:gd name="connsiteY46" fmla="*/ 431754 h 3578223"/>
                    <a:gd name="connsiteX47" fmla="*/ 1855955 w 5138990"/>
                    <a:gd name="connsiteY47" fmla="*/ 180886 h 3578223"/>
                    <a:gd name="connsiteX48" fmla="*/ 2274797 w 5138990"/>
                    <a:gd name="connsiteY48" fmla="*/ 26040 h 3578223"/>
                    <a:gd name="connsiteX49" fmla="*/ 2741650 w 5138990"/>
                    <a:gd name="connsiteY49" fmla="*/ 31704 h 3578223"/>
                    <a:gd name="connsiteX50" fmla="*/ 3171434 w 5138990"/>
                    <a:gd name="connsiteY50" fmla="*/ 229412 h 3578223"/>
                    <a:gd name="connsiteX51" fmla="*/ 3472630 w 5138990"/>
                    <a:gd name="connsiteY51" fmla="*/ 478477 h 3578223"/>
                    <a:gd name="connsiteX52" fmla="*/ 3782451 w 5138990"/>
                    <a:gd name="connsiteY52" fmla="*/ 799624 h 3578223"/>
                    <a:gd name="connsiteX53" fmla="*/ 4128568 w 5138990"/>
                    <a:gd name="connsiteY53" fmla="*/ 888954 h 3578223"/>
                    <a:gd name="connsiteX54" fmla="*/ 4268225 w 5138990"/>
                    <a:gd name="connsiteY54" fmla="*/ 969787 h 3578223"/>
                    <a:gd name="connsiteX55" fmla="*/ 4375703 w 5138990"/>
                    <a:gd name="connsiteY55" fmla="*/ 1073403 h 3578223"/>
                    <a:gd name="connsiteX56" fmla="*/ 4462201 w 5138990"/>
                    <a:gd name="connsiteY56" fmla="*/ 1173159 h 3578223"/>
                    <a:gd name="connsiteX57" fmla="*/ 4536341 w 5138990"/>
                    <a:gd name="connsiteY57" fmla="*/ 1309083 h 3578223"/>
                    <a:gd name="connsiteX58" fmla="*/ 4659909 w 5138990"/>
                    <a:gd name="connsiteY58" fmla="*/ 1577070 h 3578223"/>
                    <a:gd name="connsiteX59" fmla="*/ 4711138 w 5138990"/>
                    <a:gd name="connsiteY59" fmla="*/ 1842226 h 3578223"/>
                    <a:gd name="connsiteX60" fmla="*/ 4732119 w 5138990"/>
                    <a:gd name="connsiteY60" fmla="*/ 2115619 h 3578223"/>
                    <a:gd name="connsiteX61" fmla="*/ 4677929 w 5138990"/>
                    <a:gd name="connsiteY61" fmla="*/ 2405874 h 3578223"/>
                    <a:gd name="connsiteX62" fmla="*/ 4577144 w 5138990"/>
                    <a:gd name="connsiteY62" fmla="*/ 2689179 h 3578223"/>
                    <a:gd name="connsiteX63" fmla="*/ 4382139 w 5138990"/>
                    <a:gd name="connsiteY63" fmla="*/ 3097981 h 3578223"/>
                    <a:gd name="connsiteX64" fmla="*/ 4699811 w 5138990"/>
                    <a:gd name="connsiteY64" fmla="*/ 3106605 h 3578223"/>
                    <a:gd name="connsiteX65" fmla="*/ 4838567 w 5138990"/>
                    <a:gd name="connsiteY65" fmla="*/ 3109437 h 3578223"/>
                    <a:gd name="connsiteX66" fmla="*/ 4941282 w 5138990"/>
                    <a:gd name="connsiteY66" fmla="*/ 3119863 h 3578223"/>
                    <a:gd name="connsiteX67" fmla="*/ 5092395 w 5138990"/>
                    <a:gd name="connsiteY67" fmla="*/ 3187310 h 3578223"/>
                    <a:gd name="connsiteX68" fmla="*/ 5138990 w 5138990"/>
                    <a:gd name="connsiteY68" fmla="*/ 3270075 h 3578223"/>
                    <a:gd name="connsiteX69" fmla="*/ 5067682 w 5138990"/>
                    <a:gd name="connsiteY69" fmla="*/ 3298521 h 3578223"/>
                    <a:gd name="connsiteX70" fmla="*/ 4968699 w 5138990"/>
                    <a:gd name="connsiteY70" fmla="*/ 3287065 h 3578223"/>
                    <a:gd name="connsiteX71" fmla="*/ 4746278 w 5138990"/>
                    <a:gd name="connsiteY71" fmla="*/ 3294531 h 3578223"/>
                    <a:gd name="connsiteX72" fmla="*/ 4418952 w 5138990"/>
                    <a:gd name="connsiteY72" fmla="*/ 3320275 h 3578223"/>
                    <a:gd name="connsiteX73" fmla="*/ 4233343 w 5138990"/>
                    <a:gd name="connsiteY73" fmla="*/ 3326195 h 3578223"/>
                    <a:gd name="connsiteX74" fmla="*/ 4054428 w 5138990"/>
                    <a:gd name="connsiteY74" fmla="*/ 3249094 h 3578223"/>
                    <a:gd name="connsiteX75" fmla="*/ 4029714 w 5138990"/>
                    <a:gd name="connsiteY75" fmla="*/ 3286164 h 3578223"/>
                    <a:gd name="connsiteX76" fmla="*/ 3955574 w 5138990"/>
                    <a:gd name="connsiteY76" fmla="*/ 3347948 h 3578223"/>
                    <a:gd name="connsiteX77" fmla="*/ 3918503 w 5138990"/>
                    <a:gd name="connsiteY77" fmla="*/ 3360305 h 3578223"/>
                    <a:gd name="connsiteX78" fmla="*/ 3893790 w 5138990"/>
                    <a:gd name="connsiteY78" fmla="*/ 3397375 h 3578223"/>
                    <a:gd name="connsiteX79" fmla="*/ 3936523 w 5138990"/>
                    <a:gd name="connsiteY79" fmla="*/ 3504854 h 3578223"/>
                    <a:gd name="connsiteX80" fmla="*/ 3771767 w 5138990"/>
                    <a:gd name="connsiteY80" fmla="*/ 3538061 h 3578223"/>
                    <a:gd name="connsiteX81" fmla="*/ 3602248 w 5138990"/>
                    <a:gd name="connsiteY81" fmla="*/ 3516954 h 3578223"/>
                    <a:gd name="connsiteX82" fmla="*/ 3441224 w 5138990"/>
                    <a:gd name="connsiteY82" fmla="*/ 3562775 h 3578223"/>
                    <a:gd name="connsiteX83" fmla="*/ 3380469 w 5138990"/>
                    <a:gd name="connsiteY83" fmla="*/ 3517982 h 3578223"/>
                    <a:gd name="connsiteX84" fmla="*/ 3214168 w 5138990"/>
                    <a:gd name="connsiteY84" fmla="*/ 3545656 h 3578223"/>
                    <a:gd name="connsiteX85" fmla="*/ 3177098 w 5138990"/>
                    <a:gd name="connsiteY85" fmla="*/ 3520943 h 3578223"/>
                    <a:gd name="connsiteX86" fmla="*/ 3164741 w 5138990"/>
                    <a:gd name="connsiteY86" fmla="*/ 3483872 h 3578223"/>
                    <a:gd name="connsiteX87" fmla="*/ 3226525 w 5138990"/>
                    <a:gd name="connsiteY87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57465 w 5138990"/>
                    <a:gd name="connsiteY35" fmla="*/ 2445905 h 3578223"/>
                    <a:gd name="connsiteX36" fmla="*/ 532752 w 5138990"/>
                    <a:gd name="connsiteY36" fmla="*/ 2371764 h 3578223"/>
                    <a:gd name="connsiteX37" fmla="*/ 508038 w 5138990"/>
                    <a:gd name="connsiteY37" fmla="*/ 2285267 h 3578223"/>
                    <a:gd name="connsiteX38" fmla="*/ 483325 w 5138990"/>
                    <a:gd name="connsiteY38" fmla="*/ 2136986 h 3578223"/>
                    <a:gd name="connsiteX39" fmla="*/ 495682 w 5138990"/>
                    <a:gd name="connsiteY39" fmla="*/ 1790997 h 3578223"/>
                    <a:gd name="connsiteX40" fmla="*/ 617319 w 5138990"/>
                    <a:gd name="connsiteY40" fmla="*/ 1469721 h 3578223"/>
                    <a:gd name="connsiteX41" fmla="*/ 767530 w 5138990"/>
                    <a:gd name="connsiteY41" fmla="*/ 1222586 h 3578223"/>
                    <a:gd name="connsiteX42" fmla="*/ 1084044 w 5138990"/>
                    <a:gd name="connsiteY42" fmla="*/ 989610 h 3578223"/>
                    <a:gd name="connsiteX43" fmla="*/ 1298871 w 5138990"/>
                    <a:gd name="connsiteY43" fmla="*/ 790099 h 3578223"/>
                    <a:gd name="connsiteX44" fmla="*/ 1459509 w 5138990"/>
                    <a:gd name="connsiteY44" fmla="*/ 555321 h 3578223"/>
                    <a:gd name="connsiteX45" fmla="*/ 1558363 w 5138990"/>
                    <a:gd name="connsiteY45" fmla="*/ 431754 h 3578223"/>
                    <a:gd name="connsiteX46" fmla="*/ 1855955 w 5138990"/>
                    <a:gd name="connsiteY46" fmla="*/ 180886 h 3578223"/>
                    <a:gd name="connsiteX47" fmla="*/ 2274797 w 5138990"/>
                    <a:gd name="connsiteY47" fmla="*/ 26040 h 3578223"/>
                    <a:gd name="connsiteX48" fmla="*/ 2741650 w 5138990"/>
                    <a:gd name="connsiteY48" fmla="*/ 31704 h 3578223"/>
                    <a:gd name="connsiteX49" fmla="*/ 3171434 w 5138990"/>
                    <a:gd name="connsiteY49" fmla="*/ 229412 h 3578223"/>
                    <a:gd name="connsiteX50" fmla="*/ 3472630 w 5138990"/>
                    <a:gd name="connsiteY50" fmla="*/ 478477 h 3578223"/>
                    <a:gd name="connsiteX51" fmla="*/ 3782451 w 5138990"/>
                    <a:gd name="connsiteY51" fmla="*/ 799624 h 3578223"/>
                    <a:gd name="connsiteX52" fmla="*/ 4128568 w 5138990"/>
                    <a:gd name="connsiteY52" fmla="*/ 888954 h 3578223"/>
                    <a:gd name="connsiteX53" fmla="*/ 4268225 w 5138990"/>
                    <a:gd name="connsiteY53" fmla="*/ 969787 h 3578223"/>
                    <a:gd name="connsiteX54" fmla="*/ 4375703 w 5138990"/>
                    <a:gd name="connsiteY54" fmla="*/ 1073403 h 3578223"/>
                    <a:gd name="connsiteX55" fmla="*/ 4462201 w 5138990"/>
                    <a:gd name="connsiteY55" fmla="*/ 1173159 h 3578223"/>
                    <a:gd name="connsiteX56" fmla="*/ 4536341 w 5138990"/>
                    <a:gd name="connsiteY56" fmla="*/ 1309083 h 3578223"/>
                    <a:gd name="connsiteX57" fmla="*/ 4659909 w 5138990"/>
                    <a:gd name="connsiteY57" fmla="*/ 1577070 h 3578223"/>
                    <a:gd name="connsiteX58" fmla="*/ 4711138 w 5138990"/>
                    <a:gd name="connsiteY58" fmla="*/ 1842226 h 3578223"/>
                    <a:gd name="connsiteX59" fmla="*/ 4732119 w 5138990"/>
                    <a:gd name="connsiteY59" fmla="*/ 2115619 h 3578223"/>
                    <a:gd name="connsiteX60" fmla="*/ 4677929 w 5138990"/>
                    <a:gd name="connsiteY60" fmla="*/ 2405874 h 3578223"/>
                    <a:gd name="connsiteX61" fmla="*/ 4577144 w 5138990"/>
                    <a:gd name="connsiteY61" fmla="*/ 2689179 h 3578223"/>
                    <a:gd name="connsiteX62" fmla="*/ 4382139 w 5138990"/>
                    <a:gd name="connsiteY62" fmla="*/ 3097981 h 3578223"/>
                    <a:gd name="connsiteX63" fmla="*/ 4699811 w 5138990"/>
                    <a:gd name="connsiteY63" fmla="*/ 3106605 h 3578223"/>
                    <a:gd name="connsiteX64" fmla="*/ 4838567 w 5138990"/>
                    <a:gd name="connsiteY64" fmla="*/ 3109437 h 3578223"/>
                    <a:gd name="connsiteX65" fmla="*/ 4941282 w 5138990"/>
                    <a:gd name="connsiteY65" fmla="*/ 3119863 h 3578223"/>
                    <a:gd name="connsiteX66" fmla="*/ 5092395 w 5138990"/>
                    <a:gd name="connsiteY66" fmla="*/ 3187310 h 3578223"/>
                    <a:gd name="connsiteX67" fmla="*/ 5138990 w 5138990"/>
                    <a:gd name="connsiteY67" fmla="*/ 3270075 h 3578223"/>
                    <a:gd name="connsiteX68" fmla="*/ 5067682 w 5138990"/>
                    <a:gd name="connsiteY68" fmla="*/ 3298521 h 3578223"/>
                    <a:gd name="connsiteX69" fmla="*/ 4968699 w 5138990"/>
                    <a:gd name="connsiteY69" fmla="*/ 3287065 h 3578223"/>
                    <a:gd name="connsiteX70" fmla="*/ 4746278 w 5138990"/>
                    <a:gd name="connsiteY70" fmla="*/ 3294531 h 3578223"/>
                    <a:gd name="connsiteX71" fmla="*/ 4418952 w 5138990"/>
                    <a:gd name="connsiteY71" fmla="*/ 3320275 h 3578223"/>
                    <a:gd name="connsiteX72" fmla="*/ 4233343 w 5138990"/>
                    <a:gd name="connsiteY72" fmla="*/ 3326195 h 3578223"/>
                    <a:gd name="connsiteX73" fmla="*/ 4054428 w 5138990"/>
                    <a:gd name="connsiteY73" fmla="*/ 3249094 h 3578223"/>
                    <a:gd name="connsiteX74" fmla="*/ 4029714 w 5138990"/>
                    <a:gd name="connsiteY74" fmla="*/ 3286164 h 3578223"/>
                    <a:gd name="connsiteX75" fmla="*/ 3955574 w 5138990"/>
                    <a:gd name="connsiteY75" fmla="*/ 3347948 h 3578223"/>
                    <a:gd name="connsiteX76" fmla="*/ 3918503 w 5138990"/>
                    <a:gd name="connsiteY76" fmla="*/ 3360305 h 3578223"/>
                    <a:gd name="connsiteX77" fmla="*/ 3893790 w 5138990"/>
                    <a:gd name="connsiteY77" fmla="*/ 3397375 h 3578223"/>
                    <a:gd name="connsiteX78" fmla="*/ 3936523 w 5138990"/>
                    <a:gd name="connsiteY78" fmla="*/ 3504854 h 3578223"/>
                    <a:gd name="connsiteX79" fmla="*/ 3771767 w 5138990"/>
                    <a:gd name="connsiteY79" fmla="*/ 3538061 h 3578223"/>
                    <a:gd name="connsiteX80" fmla="*/ 3602248 w 5138990"/>
                    <a:gd name="connsiteY80" fmla="*/ 3516954 h 3578223"/>
                    <a:gd name="connsiteX81" fmla="*/ 3441224 w 5138990"/>
                    <a:gd name="connsiteY81" fmla="*/ 3562775 h 3578223"/>
                    <a:gd name="connsiteX82" fmla="*/ 3380469 w 5138990"/>
                    <a:gd name="connsiteY82" fmla="*/ 3517982 h 3578223"/>
                    <a:gd name="connsiteX83" fmla="*/ 3214168 w 5138990"/>
                    <a:gd name="connsiteY83" fmla="*/ 3545656 h 3578223"/>
                    <a:gd name="connsiteX84" fmla="*/ 3177098 w 5138990"/>
                    <a:gd name="connsiteY84" fmla="*/ 3520943 h 3578223"/>
                    <a:gd name="connsiteX85" fmla="*/ 3164741 w 5138990"/>
                    <a:gd name="connsiteY85" fmla="*/ 3483872 h 3578223"/>
                    <a:gd name="connsiteX86" fmla="*/ 3226525 w 5138990"/>
                    <a:gd name="connsiteY86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94536 w 5138990"/>
                    <a:gd name="connsiteY33" fmla="*/ 2532402 h 3578223"/>
                    <a:gd name="connsiteX34" fmla="*/ 569822 w 5138990"/>
                    <a:gd name="connsiteY34" fmla="*/ 2495332 h 3578223"/>
                    <a:gd name="connsiteX35" fmla="*/ 532752 w 5138990"/>
                    <a:gd name="connsiteY35" fmla="*/ 2371764 h 3578223"/>
                    <a:gd name="connsiteX36" fmla="*/ 508038 w 5138990"/>
                    <a:gd name="connsiteY36" fmla="*/ 2285267 h 3578223"/>
                    <a:gd name="connsiteX37" fmla="*/ 483325 w 5138990"/>
                    <a:gd name="connsiteY37" fmla="*/ 2136986 h 3578223"/>
                    <a:gd name="connsiteX38" fmla="*/ 495682 w 5138990"/>
                    <a:gd name="connsiteY38" fmla="*/ 1790997 h 3578223"/>
                    <a:gd name="connsiteX39" fmla="*/ 617319 w 5138990"/>
                    <a:gd name="connsiteY39" fmla="*/ 1469721 h 3578223"/>
                    <a:gd name="connsiteX40" fmla="*/ 767530 w 5138990"/>
                    <a:gd name="connsiteY40" fmla="*/ 1222586 h 3578223"/>
                    <a:gd name="connsiteX41" fmla="*/ 1084044 w 5138990"/>
                    <a:gd name="connsiteY41" fmla="*/ 989610 h 3578223"/>
                    <a:gd name="connsiteX42" fmla="*/ 1298871 w 5138990"/>
                    <a:gd name="connsiteY42" fmla="*/ 790099 h 3578223"/>
                    <a:gd name="connsiteX43" fmla="*/ 1459509 w 5138990"/>
                    <a:gd name="connsiteY43" fmla="*/ 555321 h 3578223"/>
                    <a:gd name="connsiteX44" fmla="*/ 1558363 w 5138990"/>
                    <a:gd name="connsiteY44" fmla="*/ 431754 h 3578223"/>
                    <a:gd name="connsiteX45" fmla="*/ 1855955 w 5138990"/>
                    <a:gd name="connsiteY45" fmla="*/ 180886 h 3578223"/>
                    <a:gd name="connsiteX46" fmla="*/ 2274797 w 5138990"/>
                    <a:gd name="connsiteY46" fmla="*/ 26040 h 3578223"/>
                    <a:gd name="connsiteX47" fmla="*/ 2741650 w 5138990"/>
                    <a:gd name="connsiteY47" fmla="*/ 31704 h 3578223"/>
                    <a:gd name="connsiteX48" fmla="*/ 3171434 w 5138990"/>
                    <a:gd name="connsiteY48" fmla="*/ 229412 h 3578223"/>
                    <a:gd name="connsiteX49" fmla="*/ 3472630 w 5138990"/>
                    <a:gd name="connsiteY49" fmla="*/ 478477 h 3578223"/>
                    <a:gd name="connsiteX50" fmla="*/ 3782451 w 5138990"/>
                    <a:gd name="connsiteY50" fmla="*/ 799624 h 3578223"/>
                    <a:gd name="connsiteX51" fmla="*/ 4128568 w 5138990"/>
                    <a:gd name="connsiteY51" fmla="*/ 888954 h 3578223"/>
                    <a:gd name="connsiteX52" fmla="*/ 4268225 w 5138990"/>
                    <a:gd name="connsiteY52" fmla="*/ 969787 h 3578223"/>
                    <a:gd name="connsiteX53" fmla="*/ 4375703 w 5138990"/>
                    <a:gd name="connsiteY53" fmla="*/ 1073403 h 3578223"/>
                    <a:gd name="connsiteX54" fmla="*/ 4462201 w 5138990"/>
                    <a:gd name="connsiteY54" fmla="*/ 1173159 h 3578223"/>
                    <a:gd name="connsiteX55" fmla="*/ 4536341 w 5138990"/>
                    <a:gd name="connsiteY55" fmla="*/ 1309083 h 3578223"/>
                    <a:gd name="connsiteX56" fmla="*/ 4659909 w 5138990"/>
                    <a:gd name="connsiteY56" fmla="*/ 1577070 h 3578223"/>
                    <a:gd name="connsiteX57" fmla="*/ 4711138 w 5138990"/>
                    <a:gd name="connsiteY57" fmla="*/ 1842226 h 3578223"/>
                    <a:gd name="connsiteX58" fmla="*/ 4732119 w 5138990"/>
                    <a:gd name="connsiteY58" fmla="*/ 2115619 h 3578223"/>
                    <a:gd name="connsiteX59" fmla="*/ 4677929 w 5138990"/>
                    <a:gd name="connsiteY59" fmla="*/ 2405874 h 3578223"/>
                    <a:gd name="connsiteX60" fmla="*/ 4577144 w 5138990"/>
                    <a:gd name="connsiteY60" fmla="*/ 2689179 h 3578223"/>
                    <a:gd name="connsiteX61" fmla="*/ 4382139 w 5138990"/>
                    <a:gd name="connsiteY61" fmla="*/ 3097981 h 3578223"/>
                    <a:gd name="connsiteX62" fmla="*/ 4699811 w 5138990"/>
                    <a:gd name="connsiteY62" fmla="*/ 3106605 h 3578223"/>
                    <a:gd name="connsiteX63" fmla="*/ 4838567 w 5138990"/>
                    <a:gd name="connsiteY63" fmla="*/ 3109437 h 3578223"/>
                    <a:gd name="connsiteX64" fmla="*/ 4941282 w 5138990"/>
                    <a:gd name="connsiteY64" fmla="*/ 3119863 h 3578223"/>
                    <a:gd name="connsiteX65" fmla="*/ 5092395 w 5138990"/>
                    <a:gd name="connsiteY65" fmla="*/ 3187310 h 3578223"/>
                    <a:gd name="connsiteX66" fmla="*/ 5138990 w 5138990"/>
                    <a:gd name="connsiteY66" fmla="*/ 3270075 h 3578223"/>
                    <a:gd name="connsiteX67" fmla="*/ 5067682 w 5138990"/>
                    <a:gd name="connsiteY67" fmla="*/ 3298521 h 3578223"/>
                    <a:gd name="connsiteX68" fmla="*/ 4968699 w 5138990"/>
                    <a:gd name="connsiteY68" fmla="*/ 3287065 h 3578223"/>
                    <a:gd name="connsiteX69" fmla="*/ 4746278 w 5138990"/>
                    <a:gd name="connsiteY69" fmla="*/ 3294531 h 3578223"/>
                    <a:gd name="connsiteX70" fmla="*/ 4418952 w 5138990"/>
                    <a:gd name="connsiteY70" fmla="*/ 3320275 h 3578223"/>
                    <a:gd name="connsiteX71" fmla="*/ 4233343 w 5138990"/>
                    <a:gd name="connsiteY71" fmla="*/ 3326195 h 3578223"/>
                    <a:gd name="connsiteX72" fmla="*/ 4054428 w 5138990"/>
                    <a:gd name="connsiteY72" fmla="*/ 3249094 h 3578223"/>
                    <a:gd name="connsiteX73" fmla="*/ 4029714 w 5138990"/>
                    <a:gd name="connsiteY73" fmla="*/ 3286164 h 3578223"/>
                    <a:gd name="connsiteX74" fmla="*/ 3955574 w 5138990"/>
                    <a:gd name="connsiteY74" fmla="*/ 3347948 h 3578223"/>
                    <a:gd name="connsiteX75" fmla="*/ 3918503 w 5138990"/>
                    <a:gd name="connsiteY75" fmla="*/ 3360305 h 3578223"/>
                    <a:gd name="connsiteX76" fmla="*/ 3893790 w 5138990"/>
                    <a:gd name="connsiteY76" fmla="*/ 3397375 h 3578223"/>
                    <a:gd name="connsiteX77" fmla="*/ 3936523 w 5138990"/>
                    <a:gd name="connsiteY77" fmla="*/ 3504854 h 3578223"/>
                    <a:gd name="connsiteX78" fmla="*/ 3771767 w 5138990"/>
                    <a:gd name="connsiteY78" fmla="*/ 3538061 h 3578223"/>
                    <a:gd name="connsiteX79" fmla="*/ 3602248 w 5138990"/>
                    <a:gd name="connsiteY79" fmla="*/ 3516954 h 3578223"/>
                    <a:gd name="connsiteX80" fmla="*/ 3441224 w 5138990"/>
                    <a:gd name="connsiteY80" fmla="*/ 3562775 h 3578223"/>
                    <a:gd name="connsiteX81" fmla="*/ 3380469 w 5138990"/>
                    <a:gd name="connsiteY81" fmla="*/ 3517982 h 3578223"/>
                    <a:gd name="connsiteX82" fmla="*/ 3214168 w 5138990"/>
                    <a:gd name="connsiteY82" fmla="*/ 3545656 h 3578223"/>
                    <a:gd name="connsiteX83" fmla="*/ 3177098 w 5138990"/>
                    <a:gd name="connsiteY83" fmla="*/ 3520943 h 3578223"/>
                    <a:gd name="connsiteX84" fmla="*/ 3164741 w 5138990"/>
                    <a:gd name="connsiteY84" fmla="*/ 3483872 h 3578223"/>
                    <a:gd name="connsiteX85" fmla="*/ 3226525 w 5138990"/>
                    <a:gd name="connsiteY85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42817 w 5138990"/>
                    <a:gd name="connsiteY29" fmla="*/ 2841321 h 3578223"/>
                    <a:gd name="connsiteX30" fmla="*/ 718103 w 5138990"/>
                    <a:gd name="connsiteY30" fmla="*/ 2804251 h 3578223"/>
                    <a:gd name="connsiteX31" fmla="*/ 656319 w 5138990"/>
                    <a:gd name="connsiteY31" fmla="*/ 2717754 h 3578223"/>
                    <a:gd name="connsiteX32" fmla="*/ 619249 w 5138990"/>
                    <a:gd name="connsiteY32" fmla="*/ 2618899 h 3578223"/>
                    <a:gd name="connsiteX33" fmla="*/ 569822 w 5138990"/>
                    <a:gd name="connsiteY33" fmla="*/ 2495332 h 3578223"/>
                    <a:gd name="connsiteX34" fmla="*/ 532752 w 5138990"/>
                    <a:gd name="connsiteY34" fmla="*/ 2371764 h 3578223"/>
                    <a:gd name="connsiteX35" fmla="*/ 508038 w 5138990"/>
                    <a:gd name="connsiteY35" fmla="*/ 2285267 h 3578223"/>
                    <a:gd name="connsiteX36" fmla="*/ 483325 w 5138990"/>
                    <a:gd name="connsiteY36" fmla="*/ 2136986 h 3578223"/>
                    <a:gd name="connsiteX37" fmla="*/ 495682 w 5138990"/>
                    <a:gd name="connsiteY37" fmla="*/ 1790997 h 3578223"/>
                    <a:gd name="connsiteX38" fmla="*/ 617319 w 5138990"/>
                    <a:gd name="connsiteY38" fmla="*/ 1469721 h 3578223"/>
                    <a:gd name="connsiteX39" fmla="*/ 767530 w 5138990"/>
                    <a:gd name="connsiteY39" fmla="*/ 1222586 h 3578223"/>
                    <a:gd name="connsiteX40" fmla="*/ 1084044 w 5138990"/>
                    <a:gd name="connsiteY40" fmla="*/ 989610 h 3578223"/>
                    <a:gd name="connsiteX41" fmla="*/ 1298871 w 5138990"/>
                    <a:gd name="connsiteY41" fmla="*/ 790099 h 3578223"/>
                    <a:gd name="connsiteX42" fmla="*/ 1459509 w 5138990"/>
                    <a:gd name="connsiteY42" fmla="*/ 555321 h 3578223"/>
                    <a:gd name="connsiteX43" fmla="*/ 1558363 w 5138990"/>
                    <a:gd name="connsiteY43" fmla="*/ 431754 h 3578223"/>
                    <a:gd name="connsiteX44" fmla="*/ 1855955 w 5138990"/>
                    <a:gd name="connsiteY44" fmla="*/ 180886 h 3578223"/>
                    <a:gd name="connsiteX45" fmla="*/ 2274797 w 5138990"/>
                    <a:gd name="connsiteY45" fmla="*/ 26040 h 3578223"/>
                    <a:gd name="connsiteX46" fmla="*/ 2741650 w 5138990"/>
                    <a:gd name="connsiteY46" fmla="*/ 31704 h 3578223"/>
                    <a:gd name="connsiteX47" fmla="*/ 3171434 w 5138990"/>
                    <a:gd name="connsiteY47" fmla="*/ 229412 h 3578223"/>
                    <a:gd name="connsiteX48" fmla="*/ 3472630 w 5138990"/>
                    <a:gd name="connsiteY48" fmla="*/ 478477 h 3578223"/>
                    <a:gd name="connsiteX49" fmla="*/ 3782451 w 5138990"/>
                    <a:gd name="connsiteY49" fmla="*/ 799624 h 3578223"/>
                    <a:gd name="connsiteX50" fmla="*/ 4128568 w 5138990"/>
                    <a:gd name="connsiteY50" fmla="*/ 888954 h 3578223"/>
                    <a:gd name="connsiteX51" fmla="*/ 4268225 w 5138990"/>
                    <a:gd name="connsiteY51" fmla="*/ 969787 h 3578223"/>
                    <a:gd name="connsiteX52" fmla="*/ 4375703 w 5138990"/>
                    <a:gd name="connsiteY52" fmla="*/ 1073403 h 3578223"/>
                    <a:gd name="connsiteX53" fmla="*/ 4462201 w 5138990"/>
                    <a:gd name="connsiteY53" fmla="*/ 1173159 h 3578223"/>
                    <a:gd name="connsiteX54" fmla="*/ 4536341 w 5138990"/>
                    <a:gd name="connsiteY54" fmla="*/ 1309083 h 3578223"/>
                    <a:gd name="connsiteX55" fmla="*/ 4659909 w 5138990"/>
                    <a:gd name="connsiteY55" fmla="*/ 1577070 h 3578223"/>
                    <a:gd name="connsiteX56" fmla="*/ 4711138 w 5138990"/>
                    <a:gd name="connsiteY56" fmla="*/ 1842226 h 3578223"/>
                    <a:gd name="connsiteX57" fmla="*/ 4732119 w 5138990"/>
                    <a:gd name="connsiteY57" fmla="*/ 2115619 h 3578223"/>
                    <a:gd name="connsiteX58" fmla="*/ 4677929 w 5138990"/>
                    <a:gd name="connsiteY58" fmla="*/ 2405874 h 3578223"/>
                    <a:gd name="connsiteX59" fmla="*/ 4577144 w 5138990"/>
                    <a:gd name="connsiteY59" fmla="*/ 2689179 h 3578223"/>
                    <a:gd name="connsiteX60" fmla="*/ 4382139 w 5138990"/>
                    <a:gd name="connsiteY60" fmla="*/ 3097981 h 3578223"/>
                    <a:gd name="connsiteX61" fmla="*/ 4699811 w 5138990"/>
                    <a:gd name="connsiteY61" fmla="*/ 3106605 h 3578223"/>
                    <a:gd name="connsiteX62" fmla="*/ 4838567 w 5138990"/>
                    <a:gd name="connsiteY62" fmla="*/ 3109437 h 3578223"/>
                    <a:gd name="connsiteX63" fmla="*/ 4941282 w 5138990"/>
                    <a:gd name="connsiteY63" fmla="*/ 3119863 h 3578223"/>
                    <a:gd name="connsiteX64" fmla="*/ 5092395 w 5138990"/>
                    <a:gd name="connsiteY64" fmla="*/ 3187310 h 3578223"/>
                    <a:gd name="connsiteX65" fmla="*/ 5138990 w 5138990"/>
                    <a:gd name="connsiteY65" fmla="*/ 3270075 h 3578223"/>
                    <a:gd name="connsiteX66" fmla="*/ 5067682 w 5138990"/>
                    <a:gd name="connsiteY66" fmla="*/ 3298521 h 3578223"/>
                    <a:gd name="connsiteX67" fmla="*/ 4968699 w 5138990"/>
                    <a:gd name="connsiteY67" fmla="*/ 3287065 h 3578223"/>
                    <a:gd name="connsiteX68" fmla="*/ 4746278 w 5138990"/>
                    <a:gd name="connsiteY68" fmla="*/ 3294531 h 3578223"/>
                    <a:gd name="connsiteX69" fmla="*/ 4418952 w 5138990"/>
                    <a:gd name="connsiteY69" fmla="*/ 3320275 h 3578223"/>
                    <a:gd name="connsiteX70" fmla="*/ 4233343 w 5138990"/>
                    <a:gd name="connsiteY70" fmla="*/ 3326195 h 3578223"/>
                    <a:gd name="connsiteX71" fmla="*/ 4054428 w 5138990"/>
                    <a:gd name="connsiteY71" fmla="*/ 3249094 h 3578223"/>
                    <a:gd name="connsiteX72" fmla="*/ 4029714 w 5138990"/>
                    <a:gd name="connsiteY72" fmla="*/ 3286164 h 3578223"/>
                    <a:gd name="connsiteX73" fmla="*/ 3955574 w 5138990"/>
                    <a:gd name="connsiteY73" fmla="*/ 3347948 h 3578223"/>
                    <a:gd name="connsiteX74" fmla="*/ 3918503 w 5138990"/>
                    <a:gd name="connsiteY74" fmla="*/ 3360305 h 3578223"/>
                    <a:gd name="connsiteX75" fmla="*/ 3893790 w 5138990"/>
                    <a:gd name="connsiteY75" fmla="*/ 3397375 h 3578223"/>
                    <a:gd name="connsiteX76" fmla="*/ 3936523 w 5138990"/>
                    <a:gd name="connsiteY76" fmla="*/ 3504854 h 3578223"/>
                    <a:gd name="connsiteX77" fmla="*/ 3771767 w 5138990"/>
                    <a:gd name="connsiteY77" fmla="*/ 3538061 h 3578223"/>
                    <a:gd name="connsiteX78" fmla="*/ 3602248 w 5138990"/>
                    <a:gd name="connsiteY78" fmla="*/ 3516954 h 3578223"/>
                    <a:gd name="connsiteX79" fmla="*/ 3441224 w 5138990"/>
                    <a:gd name="connsiteY79" fmla="*/ 3562775 h 3578223"/>
                    <a:gd name="connsiteX80" fmla="*/ 3380469 w 5138990"/>
                    <a:gd name="connsiteY80" fmla="*/ 3517982 h 3578223"/>
                    <a:gd name="connsiteX81" fmla="*/ 3214168 w 5138990"/>
                    <a:gd name="connsiteY81" fmla="*/ 3545656 h 3578223"/>
                    <a:gd name="connsiteX82" fmla="*/ 3177098 w 5138990"/>
                    <a:gd name="connsiteY82" fmla="*/ 3520943 h 3578223"/>
                    <a:gd name="connsiteX83" fmla="*/ 3164741 w 5138990"/>
                    <a:gd name="connsiteY83" fmla="*/ 3483872 h 3578223"/>
                    <a:gd name="connsiteX84" fmla="*/ 3226525 w 5138990"/>
                    <a:gd name="connsiteY84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18103 w 5138990"/>
                    <a:gd name="connsiteY29" fmla="*/ 2804251 h 3578223"/>
                    <a:gd name="connsiteX30" fmla="*/ 656319 w 5138990"/>
                    <a:gd name="connsiteY30" fmla="*/ 2717754 h 3578223"/>
                    <a:gd name="connsiteX31" fmla="*/ 619249 w 5138990"/>
                    <a:gd name="connsiteY31" fmla="*/ 2618899 h 3578223"/>
                    <a:gd name="connsiteX32" fmla="*/ 569822 w 5138990"/>
                    <a:gd name="connsiteY32" fmla="*/ 2495332 h 3578223"/>
                    <a:gd name="connsiteX33" fmla="*/ 532752 w 5138990"/>
                    <a:gd name="connsiteY33" fmla="*/ 2371764 h 3578223"/>
                    <a:gd name="connsiteX34" fmla="*/ 508038 w 5138990"/>
                    <a:gd name="connsiteY34" fmla="*/ 2285267 h 3578223"/>
                    <a:gd name="connsiteX35" fmla="*/ 483325 w 5138990"/>
                    <a:gd name="connsiteY35" fmla="*/ 2136986 h 3578223"/>
                    <a:gd name="connsiteX36" fmla="*/ 495682 w 5138990"/>
                    <a:gd name="connsiteY36" fmla="*/ 1790997 h 3578223"/>
                    <a:gd name="connsiteX37" fmla="*/ 617319 w 5138990"/>
                    <a:gd name="connsiteY37" fmla="*/ 1469721 h 3578223"/>
                    <a:gd name="connsiteX38" fmla="*/ 767530 w 5138990"/>
                    <a:gd name="connsiteY38" fmla="*/ 1222586 h 3578223"/>
                    <a:gd name="connsiteX39" fmla="*/ 1084044 w 5138990"/>
                    <a:gd name="connsiteY39" fmla="*/ 989610 h 3578223"/>
                    <a:gd name="connsiteX40" fmla="*/ 1298871 w 5138990"/>
                    <a:gd name="connsiteY40" fmla="*/ 790099 h 3578223"/>
                    <a:gd name="connsiteX41" fmla="*/ 1459509 w 5138990"/>
                    <a:gd name="connsiteY41" fmla="*/ 555321 h 3578223"/>
                    <a:gd name="connsiteX42" fmla="*/ 1558363 w 5138990"/>
                    <a:gd name="connsiteY42" fmla="*/ 431754 h 3578223"/>
                    <a:gd name="connsiteX43" fmla="*/ 1855955 w 5138990"/>
                    <a:gd name="connsiteY43" fmla="*/ 180886 h 3578223"/>
                    <a:gd name="connsiteX44" fmla="*/ 2274797 w 5138990"/>
                    <a:gd name="connsiteY44" fmla="*/ 26040 h 3578223"/>
                    <a:gd name="connsiteX45" fmla="*/ 2741650 w 5138990"/>
                    <a:gd name="connsiteY45" fmla="*/ 31704 h 3578223"/>
                    <a:gd name="connsiteX46" fmla="*/ 3171434 w 5138990"/>
                    <a:gd name="connsiteY46" fmla="*/ 229412 h 3578223"/>
                    <a:gd name="connsiteX47" fmla="*/ 3472630 w 5138990"/>
                    <a:gd name="connsiteY47" fmla="*/ 478477 h 3578223"/>
                    <a:gd name="connsiteX48" fmla="*/ 3782451 w 5138990"/>
                    <a:gd name="connsiteY48" fmla="*/ 799624 h 3578223"/>
                    <a:gd name="connsiteX49" fmla="*/ 4128568 w 5138990"/>
                    <a:gd name="connsiteY49" fmla="*/ 888954 h 3578223"/>
                    <a:gd name="connsiteX50" fmla="*/ 4268225 w 5138990"/>
                    <a:gd name="connsiteY50" fmla="*/ 969787 h 3578223"/>
                    <a:gd name="connsiteX51" fmla="*/ 4375703 w 5138990"/>
                    <a:gd name="connsiteY51" fmla="*/ 1073403 h 3578223"/>
                    <a:gd name="connsiteX52" fmla="*/ 4462201 w 5138990"/>
                    <a:gd name="connsiteY52" fmla="*/ 1173159 h 3578223"/>
                    <a:gd name="connsiteX53" fmla="*/ 4536341 w 5138990"/>
                    <a:gd name="connsiteY53" fmla="*/ 1309083 h 3578223"/>
                    <a:gd name="connsiteX54" fmla="*/ 4659909 w 5138990"/>
                    <a:gd name="connsiteY54" fmla="*/ 1577070 h 3578223"/>
                    <a:gd name="connsiteX55" fmla="*/ 4711138 w 5138990"/>
                    <a:gd name="connsiteY55" fmla="*/ 1842226 h 3578223"/>
                    <a:gd name="connsiteX56" fmla="*/ 4732119 w 5138990"/>
                    <a:gd name="connsiteY56" fmla="*/ 2115619 h 3578223"/>
                    <a:gd name="connsiteX57" fmla="*/ 4677929 w 5138990"/>
                    <a:gd name="connsiteY57" fmla="*/ 2405874 h 3578223"/>
                    <a:gd name="connsiteX58" fmla="*/ 4577144 w 5138990"/>
                    <a:gd name="connsiteY58" fmla="*/ 2689179 h 3578223"/>
                    <a:gd name="connsiteX59" fmla="*/ 4382139 w 5138990"/>
                    <a:gd name="connsiteY59" fmla="*/ 3097981 h 3578223"/>
                    <a:gd name="connsiteX60" fmla="*/ 4699811 w 5138990"/>
                    <a:gd name="connsiteY60" fmla="*/ 3106605 h 3578223"/>
                    <a:gd name="connsiteX61" fmla="*/ 4838567 w 5138990"/>
                    <a:gd name="connsiteY61" fmla="*/ 3109437 h 3578223"/>
                    <a:gd name="connsiteX62" fmla="*/ 4941282 w 5138990"/>
                    <a:gd name="connsiteY62" fmla="*/ 3119863 h 3578223"/>
                    <a:gd name="connsiteX63" fmla="*/ 5092395 w 5138990"/>
                    <a:gd name="connsiteY63" fmla="*/ 3187310 h 3578223"/>
                    <a:gd name="connsiteX64" fmla="*/ 5138990 w 5138990"/>
                    <a:gd name="connsiteY64" fmla="*/ 3270075 h 3578223"/>
                    <a:gd name="connsiteX65" fmla="*/ 5067682 w 5138990"/>
                    <a:gd name="connsiteY65" fmla="*/ 3298521 h 3578223"/>
                    <a:gd name="connsiteX66" fmla="*/ 4968699 w 5138990"/>
                    <a:gd name="connsiteY66" fmla="*/ 3287065 h 3578223"/>
                    <a:gd name="connsiteX67" fmla="*/ 4746278 w 5138990"/>
                    <a:gd name="connsiteY67" fmla="*/ 3294531 h 3578223"/>
                    <a:gd name="connsiteX68" fmla="*/ 4418952 w 5138990"/>
                    <a:gd name="connsiteY68" fmla="*/ 3320275 h 3578223"/>
                    <a:gd name="connsiteX69" fmla="*/ 4233343 w 5138990"/>
                    <a:gd name="connsiteY69" fmla="*/ 3326195 h 3578223"/>
                    <a:gd name="connsiteX70" fmla="*/ 4054428 w 5138990"/>
                    <a:gd name="connsiteY70" fmla="*/ 3249094 h 3578223"/>
                    <a:gd name="connsiteX71" fmla="*/ 4029714 w 5138990"/>
                    <a:gd name="connsiteY71" fmla="*/ 3286164 h 3578223"/>
                    <a:gd name="connsiteX72" fmla="*/ 3955574 w 5138990"/>
                    <a:gd name="connsiteY72" fmla="*/ 3347948 h 3578223"/>
                    <a:gd name="connsiteX73" fmla="*/ 3918503 w 5138990"/>
                    <a:gd name="connsiteY73" fmla="*/ 3360305 h 3578223"/>
                    <a:gd name="connsiteX74" fmla="*/ 3893790 w 5138990"/>
                    <a:gd name="connsiteY74" fmla="*/ 3397375 h 3578223"/>
                    <a:gd name="connsiteX75" fmla="*/ 3936523 w 5138990"/>
                    <a:gd name="connsiteY75" fmla="*/ 3504854 h 3578223"/>
                    <a:gd name="connsiteX76" fmla="*/ 3771767 w 5138990"/>
                    <a:gd name="connsiteY76" fmla="*/ 3538061 h 3578223"/>
                    <a:gd name="connsiteX77" fmla="*/ 3602248 w 5138990"/>
                    <a:gd name="connsiteY77" fmla="*/ 3516954 h 3578223"/>
                    <a:gd name="connsiteX78" fmla="*/ 3441224 w 5138990"/>
                    <a:gd name="connsiteY78" fmla="*/ 3562775 h 3578223"/>
                    <a:gd name="connsiteX79" fmla="*/ 3380469 w 5138990"/>
                    <a:gd name="connsiteY79" fmla="*/ 3517982 h 3578223"/>
                    <a:gd name="connsiteX80" fmla="*/ 3214168 w 5138990"/>
                    <a:gd name="connsiteY80" fmla="*/ 3545656 h 3578223"/>
                    <a:gd name="connsiteX81" fmla="*/ 3177098 w 5138990"/>
                    <a:gd name="connsiteY81" fmla="*/ 3520943 h 3578223"/>
                    <a:gd name="connsiteX82" fmla="*/ 3164741 w 5138990"/>
                    <a:gd name="connsiteY82" fmla="*/ 3483872 h 3578223"/>
                    <a:gd name="connsiteX83" fmla="*/ 3226525 w 5138990"/>
                    <a:gd name="connsiteY83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112622 w 5138990"/>
                    <a:gd name="connsiteY21" fmla="*/ 3236737 h 3578223"/>
                    <a:gd name="connsiteX22" fmla="*/ 236190 w 5138990"/>
                    <a:gd name="connsiteY22" fmla="*/ 3199667 h 3578223"/>
                    <a:gd name="connsiteX23" fmla="*/ 273260 w 5138990"/>
                    <a:gd name="connsiteY23" fmla="*/ 3174954 h 3578223"/>
                    <a:gd name="connsiteX24" fmla="*/ 285617 w 5138990"/>
                    <a:gd name="connsiteY24" fmla="*/ 3137883 h 3578223"/>
                    <a:gd name="connsiteX25" fmla="*/ 322687 w 5138990"/>
                    <a:gd name="connsiteY25" fmla="*/ 3125526 h 3578223"/>
                    <a:gd name="connsiteX26" fmla="*/ 372114 w 5138990"/>
                    <a:gd name="connsiteY26" fmla="*/ 3100813 h 3578223"/>
                    <a:gd name="connsiteX27" fmla="*/ 804601 w 5138990"/>
                    <a:gd name="connsiteY27" fmla="*/ 3088456 h 3578223"/>
                    <a:gd name="connsiteX28" fmla="*/ 804601 w 5138990"/>
                    <a:gd name="connsiteY28" fmla="*/ 2915462 h 3578223"/>
                    <a:gd name="connsiteX29" fmla="*/ 718103 w 5138990"/>
                    <a:gd name="connsiteY29" fmla="*/ 2804251 h 3578223"/>
                    <a:gd name="connsiteX30" fmla="*/ 619249 w 5138990"/>
                    <a:gd name="connsiteY30" fmla="*/ 2618899 h 3578223"/>
                    <a:gd name="connsiteX31" fmla="*/ 569822 w 5138990"/>
                    <a:gd name="connsiteY31" fmla="*/ 2495332 h 3578223"/>
                    <a:gd name="connsiteX32" fmla="*/ 532752 w 5138990"/>
                    <a:gd name="connsiteY32" fmla="*/ 2371764 h 3578223"/>
                    <a:gd name="connsiteX33" fmla="*/ 508038 w 5138990"/>
                    <a:gd name="connsiteY33" fmla="*/ 2285267 h 3578223"/>
                    <a:gd name="connsiteX34" fmla="*/ 483325 w 5138990"/>
                    <a:gd name="connsiteY34" fmla="*/ 2136986 h 3578223"/>
                    <a:gd name="connsiteX35" fmla="*/ 495682 w 5138990"/>
                    <a:gd name="connsiteY35" fmla="*/ 1790997 h 3578223"/>
                    <a:gd name="connsiteX36" fmla="*/ 617319 w 5138990"/>
                    <a:gd name="connsiteY36" fmla="*/ 1469721 h 3578223"/>
                    <a:gd name="connsiteX37" fmla="*/ 767530 w 5138990"/>
                    <a:gd name="connsiteY37" fmla="*/ 1222586 h 3578223"/>
                    <a:gd name="connsiteX38" fmla="*/ 1084044 w 5138990"/>
                    <a:gd name="connsiteY38" fmla="*/ 989610 h 3578223"/>
                    <a:gd name="connsiteX39" fmla="*/ 1298871 w 5138990"/>
                    <a:gd name="connsiteY39" fmla="*/ 790099 h 3578223"/>
                    <a:gd name="connsiteX40" fmla="*/ 1459509 w 5138990"/>
                    <a:gd name="connsiteY40" fmla="*/ 555321 h 3578223"/>
                    <a:gd name="connsiteX41" fmla="*/ 1558363 w 5138990"/>
                    <a:gd name="connsiteY41" fmla="*/ 431754 h 3578223"/>
                    <a:gd name="connsiteX42" fmla="*/ 1855955 w 5138990"/>
                    <a:gd name="connsiteY42" fmla="*/ 180886 h 3578223"/>
                    <a:gd name="connsiteX43" fmla="*/ 2274797 w 5138990"/>
                    <a:gd name="connsiteY43" fmla="*/ 26040 h 3578223"/>
                    <a:gd name="connsiteX44" fmla="*/ 2741650 w 5138990"/>
                    <a:gd name="connsiteY44" fmla="*/ 31704 h 3578223"/>
                    <a:gd name="connsiteX45" fmla="*/ 3171434 w 5138990"/>
                    <a:gd name="connsiteY45" fmla="*/ 229412 h 3578223"/>
                    <a:gd name="connsiteX46" fmla="*/ 3472630 w 5138990"/>
                    <a:gd name="connsiteY46" fmla="*/ 478477 h 3578223"/>
                    <a:gd name="connsiteX47" fmla="*/ 3782451 w 5138990"/>
                    <a:gd name="connsiteY47" fmla="*/ 799624 h 3578223"/>
                    <a:gd name="connsiteX48" fmla="*/ 4128568 w 5138990"/>
                    <a:gd name="connsiteY48" fmla="*/ 888954 h 3578223"/>
                    <a:gd name="connsiteX49" fmla="*/ 4268225 w 5138990"/>
                    <a:gd name="connsiteY49" fmla="*/ 969787 h 3578223"/>
                    <a:gd name="connsiteX50" fmla="*/ 4375703 w 5138990"/>
                    <a:gd name="connsiteY50" fmla="*/ 1073403 h 3578223"/>
                    <a:gd name="connsiteX51" fmla="*/ 4462201 w 5138990"/>
                    <a:gd name="connsiteY51" fmla="*/ 1173159 h 3578223"/>
                    <a:gd name="connsiteX52" fmla="*/ 4536341 w 5138990"/>
                    <a:gd name="connsiteY52" fmla="*/ 1309083 h 3578223"/>
                    <a:gd name="connsiteX53" fmla="*/ 4659909 w 5138990"/>
                    <a:gd name="connsiteY53" fmla="*/ 1577070 h 3578223"/>
                    <a:gd name="connsiteX54" fmla="*/ 4711138 w 5138990"/>
                    <a:gd name="connsiteY54" fmla="*/ 1842226 h 3578223"/>
                    <a:gd name="connsiteX55" fmla="*/ 4732119 w 5138990"/>
                    <a:gd name="connsiteY55" fmla="*/ 2115619 h 3578223"/>
                    <a:gd name="connsiteX56" fmla="*/ 4677929 w 5138990"/>
                    <a:gd name="connsiteY56" fmla="*/ 2405874 h 3578223"/>
                    <a:gd name="connsiteX57" fmla="*/ 4577144 w 5138990"/>
                    <a:gd name="connsiteY57" fmla="*/ 2689179 h 3578223"/>
                    <a:gd name="connsiteX58" fmla="*/ 4382139 w 5138990"/>
                    <a:gd name="connsiteY58" fmla="*/ 3097981 h 3578223"/>
                    <a:gd name="connsiteX59" fmla="*/ 4699811 w 5138990"/>
                    <a:gd name="connsiteY59" fmla="*/ 3106605 h 3578223"/>
                    <a:gd name="connsiteX60" fmla="*/ 4838567 w 5138990"/>
                    <a:gd name="connsiteY60" fmla="*/ 3109437 h 3578223"/>
                    <a:gd name="connsiteX61" fmla="*/ 4941282 w 5138990"/>
                    <a:gd name="connsiteY61" fmla="*/ 3119863 h 3578223"/>
                    <a:gd name="connsiteX62" fmla="*/ 5092395 w 5138990"/>
                    <a:gd name="connsiteY62" fmla="*/ 3187310 h 3578223"/>
                    <a:gd name="connsiteX63" fmla="*/ 5138990 w 5138990"/>
                    <a:gd name="connsiteY63" fmla="*/ 3270075 h 3578223"/>
                    <a:gd name="connsiteX64" fmla="*/ 5067682 w 5138990"/>
                    <a:gd name="connsiteY64" fmla="*/ 3298521 h 3578223"/>
                    <a:gd name="connsiteX65" fmla="*/ 4968699 w 5138990"/>
                    <a:gd name="connsiteY65" fmla="*/ 3287065 h 3578223"/>
                    <a:gd name="connsiteX66" fmla="*/ 4746278 w 5138990"/>
                    <a:gd name="connsiteY66" fmla="*/ 3294531 h 3578223"/>
                    <a:gd name="connsiteX67" fmla="*/ 4418952 w 5138990"/>
                    <a:gd name="connsiteY67" fmla="*/ 3320275 h 3578223"/>
                    <a:gd name="connsiteX68" fmla="*/ 4233343 w 5138990"/>
                    <a:gd name="connsiteY68" fmla="*/ 3326195 h 3578223"/>
                    <a:gd name="connsiteX69" fmla="*/ 4054428 w 5138990"/>
                    <a:gd name="connsiteY69" fmla="*/ 3249094 h 3578223"/>
                    <a:gd name="connsiteX70" fmla="*/ 4029714 w 5138990"/>
                    <a:gd name="connsiteY70" fmla="*/ 3286164 h 3578223"/>
                    <a:gd name="connsiteX71" fmla="*/ 3955574 w 5138990"/>
                    <a:gd name="connsiteY71" fmla="*/ 3347948 h 3578223"/>
                    <a:gd name="connsiteX72" fmla="*/ 3918503 w 5138990"/>
                    <a:gd name="connsiteY72" fmla="*/ 3360305 h 3578223"/>
                    <a:gd name="connsiteX73" fmla="*/ 3893790 w 5138990"/>
                    <a:gd name="connsiteY73" fmla="*/ 3397375 h 3578223"/>
                    <a:gd name="connsiteX74" fmla="*/ 3936523 w 5138990"/>
                    <a:gd name="connsiteY74" fmla="*/ 3504854 h 3578223"/>
                    <a:gd name="connsiteX75" fmla="*/ 3771767 w 5138990"/>
                    <a:gd name="connsiteY75" fmla="*/ 3538061 h 3578223"/>
                    <a:gd name="connsiteX76" fmla="*/ 3602248 w 5138990"/>
                    <a:gd name="connsiteY76" fmla="*/ 3516954 h 3578223"/>
                    <a:gd name="connsiteX77" fmla="*/ 3441224 w 5138990"/>
                    <a:gd name="connsiteY77" fmla="*/ 3562775 h 3578223"/>
                    <a:gd name="connsiteX78" fmla="*/ 3380469 w 5138990"/>
                    <a:gd name="connsiteY78" fmla="*/ 3517982 h 3578223"/>
                    <a:gd name="connsiteX79" fmla="*/ 3214168 w 5138990"/>
                    <a:gd name="connsiteY79" fmla="*/ 3545656 h 3578223"/>
                    <a:gd name="connsiteX80" fmla="*/ 3177098 w 5138990"/>
                    <a:gd name="connsiteY80" fmla="*/ 3520943 h 3578223"/>
                    <a:gd name="connsiteX81" fmla="*/ 3164741 w 5138990"/>
                    <a:gd name="connsiteY81" fmla="*/ 3483872 h 3578223"/>
                    <a:gd name="connsiteX82" fmla="*/ 3226525 w 5138990"/>
                    <a:gd name="connsiteY82" fmla="*/ 3409732 h 3578223"/>
                    <a:gd name="connsiteX0" fmla="*/ 3226525 w 5138990"/>
                    <a:gd name="connsiteY0" fmla="*/ 3409732 h 3578223"/>
                    <a:gd name="connsiteX1" fmla="*/ 1743714 w 5138990"/>
                    <a:gd name="connsiteY1" fmla="*/ 3422089 h 3578223"/>
                    <a:gd name="connsiteX2" fmla="*/ 1756071 w 5138990"/>
                    <a:gd name="connsiteY2" fmla="*/ 3471516 h 3578223"/>
                    <a:gd name="connsiteX3" fmla="*/ 1768428 w 5138990"/>
                    <a:gd name="connsiteY3" fmla="*/ 3508586 h 3578223"/>
                    <a:gd name="connsiteX4" fmla="*/ 1743714 w 5138990"/>
                    <a:gd name="connsiteY4" fmla="*/ 3558013 h 3578223"/>
                    <a:gd name="connsiteX5" fmla="*/ 1563769 w 5138990"/>
                    <a:gd name="connsiteY5" fmla="*/ 3484645 h 3578223"/>
                    <a:gd name="connsiteX6" fmla="*/ 1526956 w 5138990"/>
                    <a:gd name="connsiteY6" fmla="*/ 3573201 h 3578223"/>
                    <a:gd name="connsiteX7" fmla="*/ 1321010 w 5138990"/>
                    <a:gd name="connsiteY7" fmla="*/ 3503695 h 3578223"/>
                    <a:gd name="connsiteX8" fmla="*/ 1217265 w 5138990"/>
                    <a:gd name="connsiteY8" fmla="*/ 3558013 h 3578223"/>
                    <a:gd name="connsiteX9" fmla="*/ 1135659 w 5138990"/>
                    <a:gd name="connsiteY9" fmla="*/ 3507556 h 3578223"/>
                    <a:gd name="connsiteX10" fmla="*/ 998575 w 5138990"/>
                    <a:gd name="connsiteY10" fmla="*/ 3519011 h 3578223"/>
                    <a:gd name="connsiteX11" fmla="*/ 1010804 w 5138990"/>
                    <a:gd name="connsiteY11" fmla="*/ 3416425 h 3578223"/>
                    <a:gd name="connsiteX12" fmla="*/ 1076449 w 5138990"/>
                    <a:gd name="connsiteY12" fmla="*/ 3372662 h 3578223"/>
                    <a:gd name="connsiteX13" fmla="*/ 977595 w 5138990"/>
                    <a:gd name="connsiteY13" fmla="*/ 3372662 h 3578223"/>
                    <a:gd name="connsiteX14" fmla="*/ 792244 w 5138990"/>
                    <a:gd name="connsiteY14" fmla="*/ 3385018 h 3578223"/>
                    <a:gd name="connsiteX15" fmla="*/ 718103 w 5138990"/>
                    <a:gd name="connsiteY15" fmla="*/ 3409732 h 3578223"/>
                    <a:gd name="connsiteX16" fmla="*/ 681033 w 5138990"/>
                    <a:gd name="connsiteY16" fmla="*/ 3422089 h 3578223"/>
                    <a:gd name="connsiteX17" fmla="*/ 508038 w 5138990"/>
                    <a:gd name="connsiteY17" fmla="*/ 3397375 h 3578223"/>
                    <a:gd name="connsiteX18" fmla="*/ 446255 w 5138990"/>
                    <a:gd name="connsiteY18" fmla="*/ 3385018 h 3578223"/>
                    <a:gd name="connsiteX19" fmla="*/ 75552 w 5138990"/>
                    <a:gd name="connsiteY19" fmla="*/ 3372662 h 3578223"/>
                    <a:gd name="connsiteX20" fmla="*/ 50838 w 5138990"/>
                    <a:gd name="connsiteY20" fmla="*/ 3249094 h 3578223"/>
                    <a:gd name="connsiteX21" fmla="*/ 236190 w 5138990"/>
                    <a:gd name="connsiteY21" fmla="*/ 3199667 h 3578223"/>
                    <a:gd name="connsiteX22" fmla="*/ 273260 w 5138990"/>
                    <a:gd name="connsiteY22" fmla="*/ 3174954 h 3578223"/>
                    <a:gd name="connsiteX23" fmla="*/ 285617 w 5138990"/>
                    <a:gd name="connsiteY23" fmla="*/ 3137883 h 3578223"/>
                    <a:gd name="connsiteX24" fmla="*/ 322687 w 5138990"/>
                    <a:gd name="connsiteY24" fmla="*/ 3125526 h 3578223"/>
                    <a:gd name="connsiteX25" fmla="*/ 372114 w 5138990"/>
                    <a:gd name="connsiteY25" fmla="*/ 3100813 h 3578223"/>
                    <a:gd name="connsiteX26" fmla="*/ 804601 w 5138990"/>
                    <a:gd name="connsiteY26" fmla="*/ 3088456 h 3578223"/>
                    <a:gd name="connsiteX27" fmla="*/ 804601 w 5138990"/>
                    <a:gd name="connsiteY27" fmla="*/ 2915462 h 3578223"/>
                    <a:gd name="connsiteX28" fmla="*/ 718103 w 5138990"/>
                    <a:gd name="connsiteY28" fmla="*/ 2804251 h 3578223"/>
                    <a:gd name="connsiteX29" fmla="*/ 619249 w 5138990"/>
                    <a:gd name="connsiteY29" fmla="*/ 2618899 h 3578223"/>
                    <a:gd name="connsiteX30" fmla="*/ 569822 w 5138990"/>
                    <a:gd name="connsiteY30" fmla="*/ 2495332 h 3578223"/>
                    <a:gd name="connsiteX31" fmla="*/ 532752 w 5138990"/>
                    <a:gd name="connsiteY31" fmla="*/ 2371764 h 3578223"/>
                    <a:gd name="connsiteX32" fmla="*/ 508038 w 5138990"/>
                    <a:gd name="connsiteY32" fmla="*/ 2285267 h 3578223"/>
                    <a:gd name="connsiteX33" fmla="*/ 483325 w 5138990"/>
                    <a:gd name="connsiteY33" fmla="*/ 2136986 h 3578223"/>
                    <a:gd name="connsiteX34" fmla="*/ 495682 w 5138990"/>
                    <a:gd name="connsiteY34" fmla="*/ 1790997 h 3578223"/>
                    <a:gd name="connsiteX35" fmla="*/ 617319 w 5138990"/>
                    <a:gd name="connsiteY35" fmla="*/ 1469721 h 3578223"/>
                    <a:gd name="connsiteX36" fmla="*/ 767530 w 5138990"/>
                    <a:gd name="connsiteY36" fmla="*/ 1222586 h 3578223"/>
                    <a:gd name="connsiteX37" fmla="*/ 1084044 w 5138990"/>
                    <a:gd name="connsiteY37" fmla="*/ 989610 h 3578223"/>
                    <a:gd name="connsiteX38" fmla="*/ 1298871 w 5138990"/>
                    <a:gd name="connsiteY38" fmla="*/ 790099 h 3578223"/>
                    <a:gd name="connsiteX39" fmla="*/ 1459509 w 5138990"/>
                    <a:gd name="connsiteY39" fmla="*/ 555321 h 3578223"/>
                    <a:gd name="connsiteX40" fmla="*/ 1558363 w 5138990"/>
                    <a:gd name="connsiteY40" fmla="*/ 431754 h 3578223"/>
                    <a:gd name="connsiteX41" fmla="*/ 1855955 w 5138990"/>
                    <a:gd name="connsiteY41" fmla="*/ 180886 h 3578223"/>
                    <a:gd name="connsiteX42" fmla="*/ 2274797 w 5138990"/>
                    <a:gd name="connsiteY42" fmla="*/ 26040 h 3578223"/>
                    <a:gd name="connsiteX43" fmla="*/ 2741650 w 5138990"/>
                    <a:gd name="connsiteY43" fmla="*/ 31704 h 3578223"/>
                    <a:gd name="connsiteX44" fmla="*/ 3171434 w 5138990"/>
                    <a:gd name="connsiteY44" fmla="*/ 229412 h 3578223"/>
                    <a:gd name="connsiteX45" fmla="*/ 3472630 w 5138990"/>
                    <a:gd name="connsiteY45" fmla="*/ 478477 h 3578223"/>
                    <a:gd name="connsiteX46" fmla="*/ 3782451 w 5138990"/>
                    <a:gd name="connsiteY46" fmla="*/ 799624 h 3578223"/>
                    <a:gd name="connsiteX47" fmla="*/ 4128568 w 5138990"/>
                    <a:gd name="connsiteY47" fmla="*/ 888954 h 3578223"/>
                    <a:gd name="connsiteX48" fmla="*/ 4268225 w 5138990"/>
                    <a:gd name="connsiteY48" fmla="*/ 969787 h 3578223"/>
                    <a:gd name="connsiteX49" fmla="*/ 4375703 w 5138990"/>
                    <a:gd name="connsiteY49" fmla="*/ 1073403 h 3578223"/>
                    <a:gd name="connsiteX50" fmla="*/ 4462201 w 5138990"/>
                    <a:gd name="connsiteY50" fmla="*/ 1173159 h 3578223"/>
                    <a:gd name="connsiteX51" fmla="*/ 4536341 w 5138990"/>
                    <a:gd name="connsiteY51" fmla="*/ 1309083 h 3578223"/>
                    <a:gd name="connsiteX52" fmla="*/ 4659909 w 5138990"/>
                    <a:gd name="connsiteY52" fmla="*/ 1577070 h 3578223"/>
                    <a:gd name="connsiteX53" fmla="*/ 4711138 w 5138990"/>
                    <a:gd name="connsiteY53" fmla="*/ 1842226 h 3578223"/>
                    <a:gd name="connsiteX54" fmla="*/ 4732119 w 5138990"/>
                    <a:gd name="connsiteY54" fmla="*/ 2115619 h 3578223"/>
                    <a:gd name="connsiteX55" fmla="*/ 4677929 w 5138990"/>
                    <a:gd name="connsiteY55" fmla="*/ 2405874 h 3578223"/>
                    <a:gd name="connsiteX56" fmla="*/ 4577144 w 5138990"/>
                    <a:gd name="connsiteY56" fmla="*/ 2689179 h 3578223"/>
                    <a:gd name="connsiteX57" fmla="*/ 4382139 w 5138990"/>
                    <a:gd name="connsiteY57" fmla="*/ 3097981 h 3578223"/>
                    <a:gd name="connsiteX58" fmla="*/ 4699811 w 5138990"/>
                    <a:gd name="connsiteY58" fmla="*/ 3106605 h 3578223"/>
                    <a:gd name="connsiteX59" fmla="*/ 4838567 w 5138990"/>
                    <a:gd name="connsiteY59" fmla="*/ 3109437 h 3578223"/>
                    <a:gd name="connsiteX60" fmla="*/ 4941282 w 5138990"/>
                    <a:gd name="connsiteY60" fmla="*/ 3119863 h 3578223"/>
                    <a:gd name="connsiteX61" fmla="*/ 5092395 w 5138990"/>
                    <a:gd name="connsiteY61" fmla="*/ 3187310 h 3578223"/>
                    <a:gd name="connsiteX62" fmla="*/ 5138990 w 5138990"/>
                    <a:gd name="connsiteY62" fmla="*/ 3270075 h 3578223"/>
                    <a:gd name="connsiteX63" fmla="*/ 5067682 w 5138990"/>
                    <a:gd name="connsiteY63" fmla="*/ 3298521 h 3578223"/>
                    <a:gd name="connsiteX64" fmla="*/ 4968699 w 5138990"/>
                    <a:gd name="connsiteY64" fmla="*/ 3287065 h 3578223"/>
                    <a:gd name="connsiteX65" fmla="*/ 4746278 w 5138990"/>
                    <a:gd name="connsiteY65" fmla="*/ 3294531 h 3578223"/>
                    <a:gd name="connsiteX66" fmla="*/ 4418952 w 5138990"/>
                    <a:gd name="connsiteY66" fmla="*/ 3320275 h 3578223"/>
                    <a:gd name="connsiteX67" fmla="*/ 4233343 w 5138990"/>
                    <a:gd name="connsiteY67" fmla="*/ 3326195 h 3578223"/>
                    <a:gd name="connsiteX68" fmla="*/ 4054428 w 5138990"/>
                    <a:gd name="connsiteY68" fmla="*/ 3249094 h 3578223"/>
                    <a:gd name="connsiteX69" fmla="*/ 4029714 w 5138990"/>
                    <a:gd name="connsiteY69" fmla="*/ 3286164 h 3578223"/>
                    <a:gd name="connsiteX70" fmla="*/ 3955574 w 5138990"/>
                    <a:gd name="connsiteY70" fmla="*/ 3347948 h 3578223"/>
                    <a:gd name="connsiteX71" fmla="*/ 3918503 w 5138990"/>
                    <a:gd name="connsiteY71" fmla="*/ 3360305 h 3578223"/>
                    <a:gd name="connsiteX72" fmla="*/ 3893790 w 5138990"/>
                    <a:gd name="connsiteY72" fmla="*/ 3397375 h 3578223"/>
                    <a:gd name="connsiteX73" fmla="*/ 3936523 w 5138990"/>
                    <a:gd name="connsiteY73" fmla="*/ 3504854 h 3578223"/>
                    <a:gd name="connsiteX74" fmla="*/ 3771767 w 5138990"/>
                    <a:gd name="connsiteY74" fmla="*/ 3538061 h 3578223"/>
                    <a:gd name="connsiteX75" fmla="*/ 3602248 w 5138990"/>
                    <a:gd name="connsiteY75" fmla="*/ 3516954 h 3578223"/>
                    <a:gd name="connsiteX76" fmla="*/ 3441224 w 5138990"/>
                    <a:gd name="connsiteY76" fmla="*/ 3562775 h 3578223"/>
                    <a:gd name="connsiteX77" fmla="*/ 3380469 w 5138990"/>
                    <a:gd name="connsiteY77" fmla="*/ 3517982 h 3578223"/>
                    <a:gd name="connsiteX78" fmla="*/ 3214168 w 5138990"/>
                    <a:gd name="connsiteY78" fmla="*/ 3545656 h 3578223"/>
                    <a:gd name="connsiteX79" fmla="*/ 3177098 w 5138990"/>
                    <a:gd name="connsiteY79" fmla="*/ 3520943 h 3578223"/>
                    <a:gd name="connsiteX80" fmla="*/ 3164741 w 5138990"/>
                    <a:gd name="connsiteY80" fmla="*/ 3483872 h 3578223"/>
                    <a:gd name="connsiteX81" fmla="*/ 3226525 w 5138990"/>
                    <a:gd name="connsiteY81" fmla="*/ 3409732 h 3578223"/>
                    <a:gd name="connsiteX0" fmla="*/ 3185984 w 5098449"/>
                    <a:gd name="connsiteY0" fmla="*/ 3409732 h 3578223"/>
                    <a:gd name="connsiteX1" fmla="*/ 1703173 w 5098449"/>
                    <a:gd name="connsiteY1" fmla="*/ 3422089 h 3578223"/>
                    <a:gd name="connsiteX2" fmla="*/ 1715530 w 5098449"/>
                    <a:gd name="connsiteY2" fmla="*/ 3471516 h 3578223"/>
                    <a:gd name="connsiteX3" fmla="*/ 1727887 w 5098449"/>
                    <a:gd name="connsiteY3" fmla="*/ 3508586 h 3578223"/>
                    <a:gd name="connsiteX4" fmla="*/ 1703173 w 5098449"/>
                    <a:gd name="connsiteY4" fmla="*/ 3558013 h 3578223"/>
                    <a:gd name="connsiteX5" fmla="*/ 1523228 w 5098449"/>
                    <a:gd name="connsiteY5" fmla="*/ 3484645 h 3578223"/>
                    <a:gd name="connsiteX6" fmla="*/ 1486415 w 5098449"/>
                    <a:gd name="connsiteY6" fmla="*/ 3573201 h 3578223"/>
                    <a:gd name="connsiteX7" fmla="*/ 1280469 w 5098449"/>
                    <a:gd name="connsiteY7" fmla="*/ 3503695 h 3578223"/>
                    <a:gd name="connsiteX8" fmla="*/ 1176724 w 5098449"/>
                    <a:gd name="connsiteY8" fmla="*/ 3558013 h 3578223"/>
                    <a:gd name="connsiteX9" fmla="*/ 1095118 w 5098449"/>
                    <a:gd name="connsiteY9" fmla="*/ 3507556 h 3578223"/>
                    <a:gd name="connsiteX10" fmla="*/ 958034 w 5098449"/>
                    <a:gd name="connsiteY10" fmla="*/ 3519011 h 3578223"/>
                    <a:gd name="connsiteX11" fmla="*/ 970263 w 5098449"/>
                    <a:gd name="connsiteY11" fmla="*/ 3416425 h 3578223"/>
                    <a:gd name="connsiteX12" fmla="*/ 1035908 w 5098449"/>
                    <a:gd name="connsiteY12" fmla="*/ 3372662 h 3578223"/>
                    <a:gd name="connsiteX13" fmla="*/ 937054 w 5098449"/>
                    <a:gd name="connsiteY13" fmla="*/ 3372662 h 3578223"/>
                    <a:gd name="connsiteX14" fmla="*/ 751703 w 5098449"/>
                    <a:gd name="connsiteY14" fmla="*/ 3385018 h 3578223"/>
                    <a:gd name="connsiteX15" fmla="*/ 677562 w 5098449"/>
                    <a:gd name="connsiteY15" fmla="*/ 3409732 h 3578223"/>
                    <a:gd name="connsiteX16" fmla="*/ 640492 w 5098449"/>
                    <a:gd name="connsiteY16" fmla="*/ 3422089 h 3578223"/>
                    <a:gd name="connsiteX17" fmla="*/ 467497 w 5098449"/>
                    <a:gd name="connsiteY17" fmla="*/ 3397375 h 3578223"/>
                    <a:gd name="connsiteX18" fmla="*/ 405714 w 5098449"/>
                    <a:gd name="connsiteY18" fmla="*/ 3385018 h 3578223"/>
                    <a:gd name="connsiteX19" fmla="*/ 35011 w 5098449"/>
                    <a:gd name="connsiteY19" fmla="*/ 3372662 h 3578223"/>
                    <a:gd name="connsiteX20" fmla="*/ 195649 w 5098449"/>
                    <a:gd name="connsiteY20" fmla="*/ 3199667 h 3578223"/>
                    <a:gd name="connsiteX21" fmla="*/ 232719 w 5098449"/>
                    <a:gd name="connsiteY21" fmla="*/ 3174954 h 3578223"/>
                    <a:gd name="connsiteX22" fmla="*/ 245076 w 5098449"/>
                    <a:gd name="connsiteY22" fmla="*/ 3137883 h 3578223"/>
                    <a:gd name="connsiteX23" fmla="*/ 282146 w 5098449"/>
                    <a:gd name="connsiteY23" fmla="*/ 3125526 h 3578223"/>
                    <a:gd name="connsiteX24" fmla="*/ 331573 w 5098449"/>
                    <a:gd name="connsiteY24" fmla="*/ 3100813 h 3578223"/>
                    <a:gd name="connsiteX25" fmla="*/ 764060 w 5098449"/>
                    <a:gd name="connsiteY25" fmla="*/ 3088456 h 3578223"/>
                    <a:gd name="connsiteX26" fmla="*/ 764060 w 5098449"/>
                    <a:gd name="connsiteY26" fmla="*/ 2915462 h 3578223"/>
                    <a:gd name="connsiteX27" fmla="*/ 677562 w 5098449"/>
                    <a:gd name="connsiteY27" fmla="*/ 2804251 h 3578223"/>
                    <a:gd name="connsiteX28" fmla="*/ 578708 w 5098449"/>
                    <a:gd name="connsiteY28" fmla="*/ 2618899 h 3578223"/>
                    <a:gd name="connsiteX29" fmla="*/ 529281 w 5098449"/>
                    <a:gd name="connsiteY29" fmla="*/ 2495332 h 3578223"/>
                    <a:gd name="connsiteX30" fmla="*/ 492211 w 5098449"/>
                    <a:gd name="connsiteY30" fmla="*/ 2371764 h 3578223"/>
                    <a:gd name="connsiteX31" fmla="*/ 467497 w 5098449"/>
                    <a:gd name="connsiteY31" fmla="*/ 2285267 h 3578223"/>
                    <a:gd name="connsiteX32" fmla="*/ 442784 w 5098449"/>
                    <a:gd name="connsiteY32" fmla="*/ 2136986 h 3578223"/>
                    <a:gd name="connsiteX33" fmla="*/ 455141 w 5098449"/>
                    <a:gd name="connsiteY33" fmla="*/ 1790997 h 3578223"/>
                    <a:gd name="connsiteX34" fmla="*/ 576778 w 5098449"/>
                    <a:gd name="connsiteY34" fmla="*/ 1469721 h 3578223"/>
                    <a:gd name="connsiteX35" fmla="*/ 726989 w 5098449"/>
                    <a:gd name="connsiteY35" fmla="*/ 1222586 h 3578223"/>
                    <a:gd name="connsiteX36" fmla="*/ 1043503 w 5098449"/>
                    <a:gd name="connsiteY36" fmla="*/ 989610 h 3578223"/>
                    <a:gd name="connsiteX37" fmla="*/ 1258330 w 5098449"/>
                    <a:gd name="connsiteY37" fmla="*/ 790099 h 3578223"/>
                    <a:gd name="connsiteX38" fmla="*/ 1418968 w 5098449"/>
                    <a:gd name="connsiteY38" fmla="*/ 555321 h 3578223"/>
                    <a:gd name="connsiteX39" fmla="*/ 1517822 w 5098449"/>
                    <a:gd name="connsiteY39" fmla="*/ 431754 h 3578223"/>
                    <a:gd name="connsiteX40" fmla="*/ 1815414 w 5098449"/>
                    <a:gd name="connsiteY40" fmla="*/ 180886 h 3578223"/>
                    <a:gd name="connsiteX41" fmla="*/ 2234256 w 5098449"/>
                    <a:gd name="connsiteY41" fmla="*/ 26040 h 3578223"/>
                    <a:gd name="connsiteX42" fmla="*/ 2701109 w 5098449"/>
                    <a:gd name="connsiteY42" fmla="*/ 31704 h 3578223"/>
                    <a:gd name="connsiteX43" fmla="*/ 3130893 w 5098449"/>
                    <a:gd name="connsiteY43" fmla="*/ 229412 h 3578223"/>
                    <a:gd name="connsiteX44" fmla="*/ 3432089 w 5098449"/>
                    <a:gd name="connsiteY44" fmla="*/ 478477 h 3578223"/>
                    <a:gd name="connsiteX45" fmla="*/ 3741910 w 5098449"/>
                    <a:gd name="connsiteY45" fmla="*/ 799624 h 3578223"/>
                    <a:gd name="connsiteX46" fmla="*/ 4088027 w 5098449"/>
                    <a:gd name="connsiteY46" fmla="*/ 888954 h 3578223"/>
                    <a:gd name="connsiteX47" fmla="*/ 4227684 w 5098449"/>
                    <a:gd name="connsiteY47" fmla="*/ 969787 h 3578223"/>
                    <a:gd name="connsiteX48" fmla="*/ 4335162 w 5098449"/>
                    <a:gd name="connsiteY48" fmla="*/ 1073403 h 3578223"/>
                    <a:gd name="connsiteX49" fmla="*/ 4421660 w 5098449"/>
                    <a:gd name="connsiteY49" fmla="*/ 1173159 h 3578223"/>
                    <a:gd name="connsiteX50" fmla="*/ 4495800 w 5098449"/>
                    <a:gd name="connsiteY50" fmla="*/ 1309083 h 3578223"/>
                    <a:gd name="connsiteX51" fmla="*/ 4619368 w 5098449"/>
                    <a:gd name="connsiteY51" fmla="*/ 1577070 h 3578223"/>
                    <a:gd name="connsiteX52" fmla="*/ 4670597 w 5098449"/>
                    <a:gd name="connsiteY52" fmla="*/ 1842226 h 3578223"/>
                    <a:gd name="connsiteX53" fmla="*/ 4691578 w 5098449"/>
                    <a:gd name="connsiteY53" fmla="*/ 2115619 h 3578223"/>
                    <a:gd name="connsiteX54" fmla="*/ 4637388 w 5098449"/>
                    <a:gd name="connsiteY54" fmla="*/ 2405874 h 3578223"/>
                    <a:gd name="connsiteX55" fmla="*/ 4536603 w 5098449"/>
                    <a:gd name="connsiteY55" fmla="*/ 2689179 h 3578223"/>
                    <a:gd name="connsiteX56" fmla="*/ 4341598 w 5098449"/>
                    <a:gd name="connsiteY56" fmla="*/ 3097981 h 3578223"/>
                    <a:gd name="connsiteX57" fmla="*/ 4659270 w 5098449"/>
                    <a:gd name="connsiteY57" fmla="*/ 3106605 h 3578223"/>
                    <a:gd name="connsiteX58" fmla="*/ 4798026 w 5098449"/>
                    <a:gd name="connsiteY58" fmla="*/ 3109437 h 3578223"/>
                    <a:gd name="connsiteX59" fmla="*/ 4900741 w 5098449"/>
                    <a:gd name="connsiteY59" fmla="*/ 3119863 h 3578223"/>
                    <a:gd name="connsiteX60" fmla="*/ 5051854 w 5098449"/>
                    <a:gd name="connsiteY60" fmla="*/ 3187310 h 3578223"/>
                    <a:gd name="connsiteX61" fmla="*/ 5098449 w 5098449"/>
                    <a:gd name="connsiteY61" fmla="*/ 3270075 h 3578223"/>
                    <a:gd name="connsiteX62" fmla="*/ 5027141 w 5098449"/>
                    <a:gd name="connsiteY62" fmla="*/ 3298521 h 3578223"/>
                    <a:gd name="connsiteX63" fmla="*/ 4928158 w 5098449"/>
                    <a:gd name="connsiteY63" fmla="*/ 3287065 h 3578223"/>
                    <a:gd name="connsiteX64" fmla="*/ 4705737 w 5098449"/>
                    <a:gd name="connsiteY64" fmla="*/ 3294531 h 3578223"/>
                    <a:gd name="connsiteX65" fmla="*/ 4378411 w 5098449"/>
                    <a:gd name="connsiteY65" fmla="*/ 3320275 h 3578223"/>
                    <a:gd name="connsiteX66" fmla="*/ 4192802 w 5098449"/>
                    <a:gd name="connsiteY66" fmla="*/ 3326195 h 3578223"/>
                    <a:gd name="connsiteX67" fmla="*/ 4013887 w 5098449"/>
                    <a:gd name="connsiteY67" fmla="*/ 3249094 h 3578223"/>
                    <a:gd name="connsiteX68" fmla="*/ 3989173 w 5098449"/>
                    <a:gd name="connsiteY68" fmla="*/ 3286164 h 3578223"/>
                    <a:gd name="connsiteX69" fmla="*/ 3915033 w 5098449"/>
                    <a:gd name="connsiteY69" fmla="*/ 3347948 h 3578223"/>
                    <a:gd name="connsiteX70" fmla="*/ 3877962 w 5098449"/>
                    <a:gd name="connsiteY70" fmla="*/ 3360305 h 3578223"/>
                    <a:gd name="connsiteX71" fmla="*/ 3853249 w 5098449"/>
                    <a:gd name="connsiteY71" fmla="*/ 3397375 h 3578223"/>
                    <a:gd name="connsiteX72" fmla="*/ 3895982 w 5098449"/>
                    <a:gd name="connsiteY72" fmla="*/ 3504854 h 3578223"/>
                    <a:gd name="connsiteX73" fmla="*/ 3731226 w 5098449"/>
                    <a:gd name="connsiteY73" fmla="*/ 3538061 h 3578223"/>
                    <a:gd name="connsiteX74" fmla="*/ 3561707 w 5098449"/>
                    <a:gd name="connsiteY74" fmla="*/ 3516954 h 3578223"/>
                    <a:gd name="connsiteX75" fmla="*/ 3400683 w 5098449"/>
                    <a:gd name="connsiteY75" fmla="*/ 3562775 h 3578223"/>
                    <a:gd name="connsiteX76" fmla="*/ 3339928 w 5098449"/>
                    <a:gd name="connsiteY76" fmla="*/ 3517982 h 3578223"/>
                    <a:gd name="connsiteX77" fmla="*/ 3173627 w 5098449"/>
                    <a:gd name="connsiteY77" fmla="*/ 3545656 h 3578223"/>
                    <a:gd name="connsiteX78" fmla="*/ 3136557 w 5098449"/>
                    <a:gd name="connsiteY78" fmla="*/ 3520943 h 3578223"/>
                    <a:gd name="connsiteX79" fmla="*/ 3124200 w 5098449"/>
                    <a:gd name="connsiteY79" fmla="*/ 3483872 h 3578223"/>
                    <a:gd name="connsiteX80" fmla="*/ 3185984 w 5098449"/>
                    <a:gd name="connsiteY80" fmla="*/ 3409732 h 3578223"/>
                    <a:gd name="connsiteX0" fmla="*/ 3152646 w 5065111"/>
                    <a:gd name="connsiteY0" fmla="*/ 3409732 h 3578223"/>
                    <a:gd name="connsiteX1" fmla="*/ 1669835 w 5065111"/>
                    <a:gd name="connsiteY1" fmla="*/ 3422089 h 3578223"/>
                    <a:gd name="connsiteX2" fmla="*/ 1682192 w 5065111"/>
                    <a:gd name="connsiteY2" fmla="*/ 3471516 h 3578223"/>
                    <a:gd name="connsiteX3" fmla="*/ 1694549 w 5065111"/>
                    <a:gd name="connsiteY3" fmla="*/ 3508586 h 3578223"/>
                    <a:gd name="connsiteX4" fmla="*/ 1669835 w 5065111"/>
                    <a:gd name="connsiteY4" fmla="*/ 3558013 h 3578223"/>
                    <a:gd name="connsiteX5" fmla="*/ 1489890 w 5065111"/>
                    <a:gd name="connsiteY5" fmla="*/ 3484645 h 3578223"/>
                    <a:gd name="connsiteX6" fmla="*/ 1453077 w 5065111"/>
                    <a:gd name="connsiteY6" fmla="*/ 3573201 h 3578223"/>
                    <a:gd name="connsiteX7" fmla="*/ 1247131 w 5065111"/>
                    <a:gd name="connsiteY7" fmla="*/ 3503695 h 3578223"/>
                    <a:gd name="connsiteX8" fmla="*/ 1143386 w 5065111"/>
                    <a:gd name="connsiteY8" fmla="*/ 3558013 h 3578223"/>
                    <a:gd name="connsiteX9" fmla="*/ 1061780 w 5065111"/>
                    <a:gd name="connsiteY9" fmla="*/ 3507556 h 3578223"/>
                    <a:gd name="connsiteX10" fmla="*/ 924696 w 5065111"/>
                    <a:gd name="connsiteY10" fmla="*/ 3519011 h 3578223"/>
                    <a:gd name="connsiteX11" fmla="*/ 936925 w 5065111"/>
                    <a:gd name="connsiteY11" fmla="*/ 3416425 h 3578223"/>
                    <a:gd name="connsiteX12" fmla="*/ 1002570 w 5065111"/>
                    <a:gd name="connsiteY12" fmla="*/ 3372662 h 3578223"/>
                    <a:gd name="connsiteX13" fmla="*/ 903716 w 5065111"/>
                    <a:gd name="connsiteY13" fmla="*/ 3372662 h 3578223"/>
                    <a:gd name="connsiteX14" fmla="*/ 718365 w 5065111"/>
                    <a:gd name="connsiteY14" fmla="*/ 3385018 h 3578223"/>
                    <a:gd name="connsiteX15" fmla="*/ 644224 w 5065111"/>
                    <a:gd name="connsiteY15" fmla="*/ 3409732 h 3578223"/>
                    <a:gd name="connsiteX16" fmla="*/ 607154 w 5065111"/>
                    <a:gd name="connsiteY16" fmla="*/ 3422089 h 3578223"/>
                    <a:gd name="connsiteX17" fmla="*/ 434159 w 5065111"/>
                    <a:gd name="connsiteY17" fmla="*/ 3397375 h 3578223"/>
                    <a:gd name="connsiteX18" fmla="*/ 372376 w 5065111"/>
                    <a:gd name="connsiteY18" fmla="*/ 3385018 h 3578223"/>
                    <a:gd name="connsiteX19" fmla="*/ 35011 w 5065111"/>
                    <a:gd name="connsiteY19" fmla="*/ 3334562 h 3578223"/>
                    <a:gd name="connsiteX20" fmla="*/ 162311 w 5065111"/>
                    <a:gd name="connsiteY20" fmla="*/ 3199667 h 3578223"/>
                    <a:gd name="connsiteX21" fmla="*/ 199381 w 5065111"/>
                    <a:gd name="connsiteY21" fmla="*/ 3174954 h 3578223"/>
                    <a:gd name="connsiteX22" fmla="*/ 211738 w 5065111"/>
                    <a:gd name="connsiteY22" fmla="*/ 3137883 h 3578223"/>
                    <a:gd name="connsiteX23" fmla="*/ 248808 w 5065111"/>
                    <a:gd name="connsiteY23" fmla="*/ 3125526 h 3578223"/>
                    <a:gd name="connsiteX24" fmla="*/ 298235 w 5065111"/>
                    <a:gd name="connsiteY24" fmla="*/ 3100813 h 3578223"/>
                    <a:gd name="connsiteX25" fmla="*/ 730722 w 5065111"/>
                    <a:gd name="connsiteY25" fmla="*/ 3088456 h 3578223"/>
                    <a:gd name="connsiteX26" fmla="*/ 730722 w 5065111"/>
                    <a:gd name="connsiteY26" fmla="*/ 2915462 h 3578223"/>
                    <a:gd name="connsiteX27" fmla="*/ 644224 w 5065111"/>
                    <a:gd name="connsiteY27" fmla="*/ 2804251 h 3578223"/>
                    <a:gd name="connsiteX28" fmla="*/ 545370 w 5065111"/>
                    <a:gd name="connsiteY28" fmla="*/ 2618899 h 3578223"/>
                    <a:gd name="connsiteX29" fmla="*/ 495943 w 5065111"/>
                    <a:gd name="connsiteY29" fmla="*/ 2495332 h 3578223"/>
                    <a:gd name="connsiteX30" fmla="*/ 458873 w 5065111"/>
                    <a:gd name="connsiteY30" fmla="*/ 2371764 h 3578223"/>
                    <a:gd name="connsiteX31" fmla="*/ 434159 w 5065111"/>
                    <a:gd name="connsiteY31" fmla="*/ 2285267 h 3578223"/>
                    <a:gd name="connsiteX32" fmla="*/ 409446 w 5065111"/>
                    <a:gd name="connsiteY32" fmla="*/ 2136986 h 3578223"/>
                    <a:gd name="connsiteX33" fmla="*/ 421803 w 5065111"/>
                    <a:gd name="connsiteY33" fmla="*/ 1790997 h 3578223"/>
                    <a:gd name="connsiteX34" fmla="*/ 543440 w 5065111"/>
                    <a:gd name="connsiteY34" fmla="*/ 1469721 h 3578223"/>
                    <a:gd name="connsiteX35" fmla="*/ 693651 w 5065111"/>
                    <a:gd name="connsiteY35" fmla="*/ 1222586 h 3578223"/>
                    <a:gd name="connsiteX36" fmla="*/ 1010165 w 5065111"/>
                    <a:gd name="connsiteY36" fmla="*/ 989610 h 3578223"/>
                    <a:gd name="connsiteX37" fmla="*/ 1224992 w 5065111"/>
                    <a:gd name="connsiteY37" fmla="*/ 790099 h 3578223"/>
                    <a:gd name="connsiteX38" fmla="*/ 1385630 w 5065111"/>
                    <a:gd name="connsiteY38" fmla="*/ 555321 h 3578223"/>
                    <a:gd name="connsiteX39" fmla="*/ 1484484 w 5065111"/>
                    <a:gd name="connsiteY39" fmla="*/ 431754 h 3578223"/>
                    <a:gd name="connsiteX40" fmla="*/ 1782076 w 5065111"/>
                    <a:gd name="connsiteY40" fmla="*/ 180886 h 3578223"/>
                    <a:gd name="connsiteX41" fmla="*/ 2200918 w 5065111"/>
                    <a:gd name="connsiteY41" fmla="*/ 26040 h 3578223"/>
                    <a:gd name="connsiteX42" fmla="*/ 2667771 w 5065111"/>
                    <a:gd name="connsiteY42" fmla="*/ 31704 h 3578223"/>
                    <a:gd name="connsiteX43" fmla="*/ 3097555 w 5065111"/>
                    <a:gd name="connsiteY43" fmla="*/ 229412 h 3578223"/>
                    <a:gd name="connsiteX44" fmla="*/ 3398751 w 5065111"/>
                    <a:gd name="connsiteY44" fmla="*/ 478477 h 3578223"/>
                    <a:gd name="connsiteX45" fmla="*/ 3708572 w 5065111"/>
                    <a:gd name="connsiteY45" fmla="*/ 799624 h 3578223"/>
                    <a:gd name="connsiteX46" fmla="*/ 4054689 w 5065111"/>
                    <a:gd name="connsiteY46" fmla="*/ 888954 h 3578223"/>
                    <a:gd name="connsiteX47" fmla="*/ 4194346 w 5065111"/>
                    <a:gd name="connsiteY47" fmla="*/ 969787 h 3578223"/>
                    <a:gd name="connsiteX48" fmla="*/ 4301824 w 5065111"/>
                    <a:gd name="connsiteY48" fmla="*/ 1073403 h 3578223"/>
                    <a:gd name="connsiteX49" fmla="*/ 4388322 w 5065111"/>
                    <a:gd name="connsiteY49" fmla="*/ 1173159 h 3578223"/>
                    <a:gd name="connsiteX50" fmla="*/ 4462462 w 5065111"/>
                    <a:gd name="connsiteY50" fmla="*/ 1309083 h 3578223"/>
                    <a:gd name="connsiteX51" fmla="*/ 4586030 w 5065111"/>
                    <a:gd name="connsiteY51" fmla="*/ 1577070 h 3578223"/>
                    <a:gd name="connsiteX52" fmla="*/ 4637259 w 5065111"/>
                    <a:gd name="connsiteY52" fmla="*/ 1842226 h 3578223"/>
                    <a:gd name="connsiteX53" fmla="*/ 4658240 w 5065111"/>
                    <a:gd name="connsiteY53" fmla="*/ 2115619 h 3578223"/>
                    <a:gd name="connsiteX54" fmla="*/ 4604050 w 5065111"/>
                    <a:gd name="connsiteY54" fmla="*/ 2405874 h 3578223"/>
                    <a:gd name="connsiteX55" fmla="*/ 4503265 w 5065111"/>
                    <a:gd name="connsiteY55" fmla="*/ 2689179 h 3578223"/>
                    <a:gd name="connsiteX56" fmla="*/ 4308260 w 5065111"/>
                    <a:gd name="connsiteY56" fmla="*/ 3097981 h 3578223"/>
                    <a:gd name="connsiteX57" fmla="*/ 4625932 w 5065111"/>
                    <a:gd name="connsiteY57" fmla="*/ 3106605 h 3578223"/>
                    <a:gd name="connsiteX58" fmla="*/ 4764688 w 5065111"/>
                    <a:gd name="connsiteY58" fmla="*/ 3109437 h 3578223"/>
                    <a:gd name="connsiteX59" fmla="*/ 4867403 w 5065111"/>
                    <a:gd name="connsiteY59" fmla="*/ 3119863 h 3578223"/>
                    <a:gd name="connsiteX60" fmla="*/ 5018516 w 5065111"/>
                    <a:gd name="connsiteY60" fmla="*/ 3187310 h 3578223"/>
                    <a:gd name="connsiteX61" fmla="*/ 5065111 w 5065111"/>
                    <a:gd name="connsiteY61" fmla="*/ 3270075 h 3578223"/>
                    <a:gd name="connsiteX62" fmla="*/ 4993803 w 5065111"/>
                    <a:gd name="connsiteY62" fmla="*/ 3298521 h 3578223"/>
                    <a:gd name="connsiteX63" fmla="*/ 4894820 w 5065111"/>
                    <a:gd name="connsiteY63" fmla="*/ 3287065 h 3578223"/>
                    <a:gd name="connsiteX64" fmla="*/ 4672399 w 5065111"/>
                    <a:gd name="connsiteY64" fmla="*/ 3294531 h 3578223"/>
                    <a:gd name="connsiteX65" fmla="*/ 4345073 w 5065111"/>
                    <a:gd name="connsiteY65" fmla="*/ 3320275 h 3578223"/>
                    <a:gd name="connsiteX66" fmla="*/ 4159464 w 5065111"/>
                    <a:gd name="connsiteY66" fmla="*/ 3326195 h 3578223"/>
                    <a:gd name="connsiteX67" fmla="*/ 3980549 w 5065111"/>
                    <a:gd name="connsiteY67" fmla="*/ 3249094 h 3578223"/>
                    <a:gd name="connsiteX68" fmla="*/ 3955835 w 5065111"/>
                    <a:gd name="connsiteY68" fmla="*/ 3286164 h 3578223"/>
                    <a:gd name="connsiteX69" fmla="*/ 3881695 w 5065111"/>
                    <a:gd name="connsiteY69" fmla="*/ 3347948 h 3578223"/>
                    <a:gd name="connsiteX70" fmla="*/ 3844624 w 5065111"/>
                    <a:gd name="connsiteY70" fmla="*/ 3360305 h 3578223"/>
                    <a:gd name="connsiteX71" fmla="*/ 3819911 w 5065111"/>
                    <a:gd name="connsiteY71" fmla="*/ 3397375 h 3578223"/>
                    <a:gd name="connsiteX72" fmla="*/ 3862644 w 5065111"/>
                    <a:gd name="connsiteY72" fmla="*/ 3504854 h 3578223"/>
                    <a:gd name="connsiteX73" fmla="*/ 3697888 w 5065111"/>
                    <a:gd name="connsiteY73" fmla="*/ 3538061 h 3578223"/>
                    <a:gd name="connsiteX74" fmla="*/ 3528369 w 5065111"/>
                    <a:gd name="connsiteY74" fmla="*/ 3516954 h 3578223"/>
                    <a:gd name="connsiteX75" fmla="*/ 3367345 w 5065111"/>
                    <a:gd name="connsiteY75" fmla="*/ 3562775 h 3578223"/>
                    <a:gd name="connsiteX76" fmla="*/ 3306590 w 5065111"/>
                    <a:gd name="connsiteY76" fmla="*/ 3517982 h 3578223"/>
                    <a:gd name="connsiteX77" fmla="*/ 3140289 w 5065111"/>
                    <a:gd name="connsiteY77" fmla="*/ 3545656 h 3578223"/>
                    <a:gd name="connsiteX78" fmla="*/ 3103219 w 5065111"/>
                    <a:gd name="connsiteY78" fmla="*/ 3520943 h 3578223"/>
                    <a:gd name="connsiteX79" fmla="*/ 3090862 w 5065111"/>
                    <a:gd name="connsiteY79" fmla="*/ 3483872 h 3578223"/>
                    <a:gd name="connsiteX80" fmla="*/ 3152646 w 5065111"/>
                    <a:gd name="connsiteY80" fmla="*/ 3409732 h 3578223"/>
                    <a:gd name="connsiteX0" fmla="*/ 3146467 w 5058932"/>
                    <a:gd name="connsiteY0" fmla="*/ 3409732 h 3578223"/>
                    <a:gd name="connsiteX1" fmla="*/ 1663656 w 5058932"/>
                    <a:gd name="connsiteY1" fmla="*/ 3422089 h 3578223"/>
                    <a:gd name="connsiteX2" fmla="*/ 1676013 w 5058932"/>
                    <a:gd name="connsiteY2" fmla="*/ 3471516 h 3578223"/>
                    <a:gd name="connsiteX3" fmla="*/ 1688370 w 5058932"/>
                    <a:gd name="connsiteY3" fmla="*/ 3508586 h 3578223"/>
                    <a:gd name="connsiteX4" fmla="*/ 1663656 w 5058932"/>
                    <a:gd name="connsiteY4" fmla="*/ 3558013 h 3578223"/>
                    <a:gd name="connsiteX5" fmla="*/ 1483711 w 5058932"/>
                    <a:gd name="connsiteY5" fmla="*/ 3484645 h 3578223"/>
                    <a:gd name="connsiteX6" fmla="*/ 1446898 w 5058932"/>
                    <a:gd name="connsiteY6" fmla="*/ 3573201 h 3578223"/>
                    <a:gd name="connsiteX7" fmla="*/ 1240952 w 5058932"/>
                    <a:gd name="connsiteY7" fmla="*/ 3503695 h 3578223"/>
                    <a:gd name="connsiteX8" fmla="*/ 1137207 w 5058932"/>
                    <a:gd name="connsiteY8" fmla="*/ 3558013 h 3578223"/>
                    <a:gd name="connsiteX9" fmla="*/ 1055601 w 5058932"/>
                    <a:gd name="connsiteY9" fmla="*/ 3507556 h 3578223"/>
                    <a:gd name="connsiteX10" fmla="*/ 918517 w 5058932"/>
                    <a:gd name="connsiteY10" fmla="*/ 3519011 h 3578223"/>
                    <a:gd name="connsiteX11" fmla="*/ 930746 w 5058932"/>
                    <a:gd name="connsiteY11" fmla="*/ 3416425 h 3578223"/>
                    <a:gd name="connsiteX12" fmla="*/ 996391 w 5058932"/>
                    <a:gd name="connsiteY12" fmla="*/ 3372662 h 3578223"/>
                    <a:gd name="connsiteX13" fmla="*/ 897537 w 5058932"/>
                    <a:gd name="connsiteY13" fmla="*/ 3372662 h 3578223"/>
                    <a:gd name="connsiteX14" fmla="*/ 712186 w 5058932"/>
                    <a:gd name="connsiteY14" fmla="*/ 3385018 h 3578223"/>
                    <a:gd name="connsiteX15" fmla="*/ 638045 w 5058932"/>
                    <a:gd name="connsiteY15" fmla="*/ 3409732 h 3578223"/>
                    <a:gd name="connsiteX16" fmla="*/ 600975 w 5058932"/>
                    <a:gd name="connsiteY16" fmla="*/ 3422089 h 3578223"/>
                    <a:gd name="connsiteX17" fmla="*/ 427980 w 5058932"/>
                    <a:gd name="connsiteY17" fmla="*/ 3397375 h 3578223"/>
                    <a:gd name="connsiteX18" fmla="*/ 366197 w 5058932"/>
                    <a:gd name="connsiteY18" fmla="*/ 3385018 h 3578223"/>
                    <a:gd name="connsiteX19" fmla="*/ 28832 w 5058932"/>
                    <a:gd name="connsiteY19" fmla="*/ 3334562 h 3578223"/>
                    <a:gd name="connsiteX20" fmla="*/ 193202 w 5058932"/>
                    <a:gd name="connsiteY20" fmla="*/ 3174954 h 3578223"/>
                    <a:gd name="connsiteX21" fmla="*/ 205559 w 5058932"/>
                    <a:gd name="connsiteY21" fmla="*/ 3137883 h 3578223"/>
                    <a:gd name="connsiteX22" fmla="*/ 242629 w 5058932"/>
                    <a:gd name="connsiteY22" fmla="*/ 3125526 h 3578223"/>
                    <a:gd name="connsiteX23" fmla="*/ 292056 w 5058932"/>
                    <a:gd name="connsiteY23" fmla="*/ 3100813 h 3578223"/>
                    <a:gd name="connsiteX24" fmla="*/ 724543 w 5058932"/>
                    <a:gd name="connsiteY24" fmla="*/ 3088456 h 3578223"/>
                    <a:gd name="connsiteX25" fmla="*/ 724543 w 5058932"/>
                    <a:gd name="connsiteY25" fmla="*/ 2915462 h 3578223"/>
                    <a:gd name="connsiteX26" fmla="*/ 638045 w 5058932"/>
                    <a:gd name="connsiteY26" fmla="*/ 2804251 h 3578223"/>
                    <a:gd name="connsiteX27" fmla="*/ 539191 w 5058932"/>
                    <a:gd name="connsiteY27" fmla="*/ 2618899 h 3578223"/>
                    <a:gd name="connsiteX28" fmla="*/ 489764 w 5058932"/>
                    <a:gd name="connsiteY28" fmla="*/ 2495332 h 3578223"/>
                    <a:gd name="connsiteX29" fmla="*/ 452694 w 5058932"/>
                    <a:gd name="connsiteY29" fmla="*/ 2371764 h 3578223"/>
                    <a:gd name="connsiteX30" fmla="*/ 427980 w 5058932"/>
                    <a:gd name="connsiteY30" fmla="*/ 2285267 h 3578223"/>
                    <a:gd name="connsiteX31" fmla="*/ 403267 w 5058932"/>
                    <a:gd name="connsiteY31" fmla="*/ 2136986 h 3578223"/>
                    <a:gd name="connsiteX32" fmla="*/ 415624 w 5058932"/>
                    <a:gd name="connsiteY32" fmla="*/ 1790997 h 3578223"/>
                    <a:gd name="connsiteX33" fmla="*/ 537261 w 5058932"/>
                    <a:gd name="connsiteY33" fmla="*/ 1469721 h 3578223"/>
                    <a:gd name="connsiteX34" fmla="*/ 687472 w 5058932"/>
                    <a:gd name="connsiteY34" fmla="*/ 1222586 h 3578223"/>
                    <a:gd name="connsiteX35" fmla="*/ 1003986 w 5058932"/>
                    <a:gd name="connsiteY35" fmla="*/ 989610 h 3578223"/>
                    <a:gd name="connsiteX36" fmla="*/ 1218813 w 5058932"/>
                    <a:gd name="connsiteY36" fmla="*/ 790099 h 3578223"/>
                    <a:gd name="connsiteX37" fmla="*/ 1379451 w 5058932"/>
                    <a:gd name="connsiteY37" fmla="*/ 555321 h 3578223"/>
                    <a:gd name="connsiteX38" fmla="*/ 1478305 w 5058932"/>
                    <a:gd name="connsiteY38" fmla="*/ 431754 h 3578223"/>
                    <a:gd name="connsiteX39" fmla="*/ 1775897 w 5058932"/>
                    <a:gd name="connsiteY39" fmla="*/ 180886 h 3578223"/>
                    <a:gd name="connsiteX40" fmla="*/ 2194739 w 5058932"/>
                    <a:gd name="connsiteY40" fmla="*/ 26040 h 3578223"/>
                    <a:gd name="connsiteX41" fmla="*/ 2661592 w 5058932"/>
                    <a:gd name="connsiteY41" fmla="*/ 31704 h 3578223"/>
                    <a:gd name="connsiteX42" fmla="*/ 3091376 w 5058932"/>
                    <a:gd name="connsiteY42" fmla="*/ 229412 h 3578223"/>
                    <a:gd name="connsiteX43" fmla="*/ 3392572 w 5058932"/>
                    <a:gd name="connsiteY43" fmla="*/ 478477 h 3578223"/>
                    <a:gd name="connsiteX44" fmla="*/ 3702393 w 5058932"/>
                    <a:gd name="connsiteY44" fmla="*/ 799624 h 3578223"/>
                    <a:gd name="connsiteX45" fmla="*/ 4048510 w 5058932"/>
                    <a:gd name="connsiteY45" fmla="*/ 888954 h 3578223"/>
                    <a:gd name="connsiteX46" fmla="*/ 4188167 w 5058932"/>
                    <a:gd name="connsiteY46" fmla="*/ 969787 h 3578223"/>
                    <a:gd name="connsiteX47" fmla="*/ 4295645 w 5058932"/>
                    <a:gd name="connsiteY47" fmla="*/ 1073403 h 3578223"/>
                    <a:gd name="connsiteX48" fmla="*/ 4382143 w 5058932"/>
                    <a:gd name="connsiteY48" fmla="*/ 1173159 h 3578223"/>
                    <a:gd name="connsiteX49" fmla="*/ 4456283 w 5058932"/>
                    <a:gd name="connsiteY49" fmla="*/ 1309083 h 3578223"/>
                    <a:gd name="connsiteX50" fmla="*/ 4579851 w 5058932"/>
                    <a:gd name="connsiteY50" fmla="*/ 1577070 h 3578223"/>
                    <a:gd name="connsiteX51" fmla="*/ 4631080 w 5058932"/>
                    <a:gd name="connsiteY51" fmla="*/ 1842226 h 3578223"/>
                    <a:gd name="connsiteX52" fmla="*/ 4652061 w 5058932"/>
                    <a:gd name="connsiteY52" fmla="*/ 2115619 h 3578223"/>
                    <a:gd name="connsiteX53" fmla="*/ 4597871 w 5058932"/>
                    <a:gd name="connsiteY53" fmla="*/ 2405874 h 3578223"/>
                    <a:gd name="connsiteX54" fmla="*/ 4497086 w 5058932"/>
                    <a:gd name="connsiteY54" fmla="*/ 2689179 h 3578223"/>
                    <a:gd name="connsiteX55" fmla="*/ 4302081 w 5058932"/>
                    <a:gd name="connsiteY55" fmla="*/ 3097981 h 3578223"/>
                    <a:gd name="connsiteX56" fmla="*/ 4619753 w 5058932"/>
                    <a:gd name="connsiteY56" fmla="*/ 3106605 h 3578223"/>
                    <a:gd name="connsiteX57" fmla="*/ 4758509 w 5058932"/>
                    <a:gd name="connsiteY57" fmla="*/ 3109437 h 3578223"/>
                    <a:gd name="connsiteX58" fmla="*/ 4861224 w 5058932"/>
                    <a:gd name="connsiteY58" fmla="*/ 3119863 h 3578223"/>
                    <a:gd name="connsiteX59" fmla="*/ 5012337 w 5058932"/>
                    <a:gd name="connsiteY59" fmla="*/ 3187310 h 3578223"/>
                    <a:gd name="connsiteX60" fmla="*/ 5058932 w 5058932"/>
                    <a:gd name="connsiteY60" fmla="*/ 3270075 h 3578223"/>
                    <a:gd name="connsiteX61" fmla="*/ 4987624 w 5058932"/>
                    <a:gd name="connsiteY61" fmla="*/ 3298521 h 3578223"/>
                    <a:gd name="connsiteX62" fmla="*/ 4888641 w 5058932"/>
                    <a:gd name="connsiteY62" fmla="*/ 3287065 h 3578223"/>
                    <a:gd name="connsiteX63" fmla="*/ 4666220 w 5058932"/>
                    <a:gd name="connsiteY63" fmla="*/ 3294531 h 3578223"/>
                    <a:gd name="connsiteX64" fmla="*/ 4338894 w 5058932"/>
                    <a:gd name="connsiteY64" fmla="*/ 3320275 h 3578223"/>
                    <a:gd name="connsiteX65" fmla="*/ 4153285 w 5058932"/>
                    <a:gd name="connsiteY65" fmla="*/ 3326195 h 3578223"/>
                    <a:gd name="connsiteX66" fmla="*/ 3974370 w 5058932"/>
                    <a:gd name="connsiteY66" fmla="*/ 3249094 h 3578223"/>
                    <a:gd name="connsiteX67" fmla="*/ 3949656 w 5058932"/>
                    <a:gd name="connsiteY67" fmla="*/ 3286164 h 3578223"/>
                    <a:gd name="connsiteX68" fmla="*/ 3875516 w 5058932"/>
                    <a:gd name="connsiteY68" fmla="*/ 3347948 h 3578223"/>
                    <a:gd name="connsiteX69" fmla="*/ 3838445 w 5058932"/>
                    <a:gd name="connsiteY69" fmla="*/ 3360305 h 3578223"/>
                    <a:gd name="connsiteX70" fmla="*/ 3813732 w 5058932"/>
                    <a:gd name="connsiteY70" fmla="*/ 3397375 h 3578223"/>
                    <a:gd name="connsiteX71" fmla="*/ 3856465 w 5058932"/>
                    <a:gd name="connsiteY71" fmla="*/ 3504854 h 3578223"/>
                    <a:gd name="connsiteX72" fmla="*/ 3691709 w 5058932"/>
                    <a:gd name="connsiteY72" fmla="*/ 3538061 h 3578223"/>
                    <a:gd name="connsiteX73" fmla="*/ 3522190 w 5058932"/>
                    <a:gd name="connsiteY73" fmla="*/ 3516954 h 3578223"/>
                    <a:gd name="connsiteX74" fmla="*/ 3361166 w 5058932"/>
                    <a:gd name="connsiteY74" fmla="*/ 3562775 h 3578223"/>
                    <a:gd name="connsiteX75" fmla="*/ 3300411 w 5058932"/>
                    <a:gd name="connsiteY75" fmla="*/ 3517982 h 3578223"/>
                    <a:gd name="connsiteX76" fmla="*/ 3134110 w 5058932"/>
                    <a:gd name="connsiteY76" fmla="*/ 3545656 h 3578223"/>
                    <a:gd name="connsiteX77" fmla="*/ 3097040 w 5058932"/>
                    <a:gd name="connsiteY77" fmla="*/ 3520943 h 3578223"/>
                    <a:gd name="connsiteX78" fmla="*/ 3084683 w 5058932"/>
                    <a:gd name="connsiteY78" fmla="*/ 3483872 h 3578223"/>
                    <a:gd name="connsiteX79" fmla="*/ 3146467 w 5058932"/>
                    <a:gd name="connsiteY79" fmla="*/ 3409732 h 3578223"/>
                    <a:gd name="connsiteX0" fmla="*/ 3146467 w 5058932"/>
                    <a:gd name="connsiteY0" fmla="*/ 3409732 h 3578223"/>
                    <a:gd name="connsiteX1" fmla="*/ 1663656 w 5058932"/>
                    <a:gd name="connsiteY1" fmla="*/ 3422089 h 3578223"/>
                    <a:gd name="connsiteX2" fmla="*/ 1676013 w 5058932"/>
                    <a:gd name="connsiteY2" fmla="*/ 3471516 h 3578223"/>
                    <a:gd name="connsiteX3" fmla="*/ 1688370 w 5058932"/>
                    <a:gd name="connsiteY3" fmla="*/ 3508586 h 3578223"/>
                    <a:gd name="connsiteX4" fmla="*/ 1663656 w 5058932"/>
                    <a:gd name="connsiteY4" fmla="*/ 3558013 h 3578223"/>
                    <a:gd name="connsiteX5" fmla="*/ 1483711 w 5058932"/>
                    <a:gd name="connsiteY5" fmla="*/ 3484645 h 3578223"/>
                    <a:gd name="connsiteX6" fmla="*/ 1446898 w 5058932"/>
                    <a:gd name="connsiteY6" fmla="*/ 3573201 h 3578223"/>
                    <a:gd name="connsiteX7" fmla="*/ 1240952 w 5058932"/>
                    <a:gd name="connsiteY7" fmla="*/ 3503695 h 3578223"/>
                    <a:gd name="connsiteX8" fmla="*/ 1137207 w 5058932"/>
                    <a:gd name="connsiteY8" fmla="*/ 3558013 h 3578223"/>
                    <a:gd name="connsiteX9" fmla="*/ 1055601 w 5058932"/>
                    <a:gd name="connsiteY9" fmla="*/ 3507556 h 3578223"/>
                    <a:gd name="connsiteX10" fmla="*/ 918517 w 5058932"/>
                    <a:gd name="connsiteY10" fmla="*/ 3519011 h 3578223"/>
                    <a:gd name="connsiteX11" fmla="*/ 930746 w 5058932"/>
                    <a:gd name="connsiteY11" fmla="*/ 3416425 h 3578223"/>
                    <a:gd name="connsiteX12" fmla="*/ 996391 w 5058932"/>
                    <a:gd name="connsiteY12" fmla="*/ 3372662 h 3578223"/>
                    <a:gd name="connsiteX13" fmla="*/ 897537 w 5058932"/>
                    <a:gd name="connsiteY13" fmla="*/ 3372662 h 3578223"/>
                    <a:gd name="connsiteX14" fmla="*/ 712186 w 5058932"/>
                    <a:gd name="connsiteY14" fmla="*/ 3385018 h 3578223"/>
                    <a:gd name="connsiteX15" fmla="*/ 638045 w 5058932"/>
                    <a:gd name="connsiteY15" fmla="*/ 3409732 h 3578223"/>
                    <a:gd name="connsiteX16" fmla="*/ 600975 w 5058932"/>
                    <a:gd name="connsiteY16" fmla="*/ 3422089 h 3578223"/>
                    <a:gd name="connsiteX17" fmla="*/ 427980 w 5058932"/>
                    <a:gd name="connsiteY17" fmla="*/ 3397375 h 3578223"/>
                    <a:gd name="connsiteX18" fmla="*/ 366197 w 5058932"/>
                    <a:gd name="connsiteY18" fmla="*/ 3385018 h 3578223"/>
                    <a:gd name="connsiteX19" fmla="*/ 28832 w 5058932"/>
                    <a:gd name="connsiteY19" fmla="*/ 3334562 h 3578223"/>
                    <a:gd name="connsiteX20" fmla="*/ 193202 w 5058932"/>
                    <a:gd name="connsiteY20" fmla="*/ 3174954 h 3578223"/>
                    <a:gd name="connsiteX21" fmla="*/ 242629 w 5058932"/>
                    <a:gd name="connsiteY21" fmla="*/ 3125526 h 3578223"/>
                    <a:gd name="connsiteX22" fmla="*/ 292056 w 5058932"/>
                    <a:gd name="connsiteY22" fmla="*/ 3100813 h 3578223"/>
                    <a:gd name="connsiteX23" fmla="*/ 724543 w 5058932"/>
                    <a:gd name="connsiteY23" fmla="*/ 3088456 h 3578223"/>
                    <a:gd name="connsiteX24" fmla="*/ 724543 w 5058932"/>
                    <a:gd name="connsiteY24" fmla="*/ 2915462 h 3578223"/>
                    <a:gd name="connsiteX25" fmla="*/ 638045 w 5058932"/>
                    <a:gd name="connsiteY25" fmla="*/ 2804251 h 3578223"/>
                    <a:gd name="connsiteX26" fmla="*/ 539191 w 5058932"/>
                    <a:gd name="connsiteY26" fmla="*/ 2618899 h 3578223"/>
                    <a:gd name="connsiteX27" fmla="*/ 489764 w 5058932"/>
                    <a:gd name="connsiteY27" fmla="*/ 2495332 h 3578223"/>
                    <a:gd name="connsiteX28" fmla="*/ 452694 w 5058932"/>
                    <a:gd name="connsiteY28" fmla="*/ 2371764 h 3578223"/>
                    <a:gd name="connsiteX29" fmla="*/ 427980 w 5058932"/>
                    <a:gd name="connsiteY29" fmla="*/ 2285267 h 3578223"/>
                    <a:gd name="connsiteX30" fmla="*/ 403267 w 5058932"/>
                    <a:gd name="connsiteY30" fmla="*/ 2136986 h 3578223"/>
                    <a:gd name="connsiteX31" fmla="*/ 415624 w 5058932"/>
                    <a:gd name="connsiteY31" fmla="*/ 1790997 h 3578223"/>
                    <a:gd name="connsiteX32" fmla="*/ 537261 w 5058932"/>
                    <a:gd name="connsiteY32" fmla="*/ 1469721 h 3578223"/>
                    <a:gd name="connsiteX33" fmla="*/ 687472 w 5058932"/>
                    <a:gd name="connsiteY33" fmla="*/ 1222586 h 3578223"/>
                    <a:gd name="connsiteX34" fmla="*/ 1003986 w 5058932"/>
                    <a:gd name="connsiteY34" fmla="*/ 989610 h 3578223"/>
                    <a:gd name="connsiteX35" fmla="*/ 1218813 w 5058932"/>
                    <a:gd name="connsiteY35" fmla="*/ 790099 h 3578223"/>
                    <a:gd name="connsiteX36" fmla="*/ 1379451 w 5058932"/>
                    <a:gd name="connsiteY36" fmla="*/ 555321 h 3578223"/>
                    <a:gd name="connsiteX37" fmla="*/ 1478305 w 5058932"/>
                    <a:gd name="connsiteY37" fmla="*/ 431754 h 3578223"/>
                    <a:gd name="connsiteX38" fmla="*/ 1775897 w 5058932"/>
                    <a:gd name="connsiteY38" fmla="*/ 180886 h 3578223"/>
                    <a:gd name="connsiteX39" fmla="*/ 2194739 w 5058932"/>
                    <a:gd name="connsiteY39" fmla="*/ 26040 h 3578223"/>
                    <a:gd name="connsiteX40" fmla="*/ 2661592 w 5058932"/>
                    <a:gd name="connsiteY40" fmla="*/ 31704 h 3578223"/>
                    <a:gd name="connsiteX41" fmla="*/ 3091376 w 5058932"/>
                    <a:gd name="connsiteY41" fmla="*/ 229412 h 3578223"/>
                    <a:gd name="connsiteX42" fmla="*/ 3392572 w 5058932"/>
                    <a:gd name="connsiteY42" fmla="*/ 478477 h 3578223"/>
                    <a:gd name="connsiteX43" fmla="*/ 3702393 w 5058932"/>
                    <a:gd name="connsiteY43" fmla="*/ 799624 h 3578223"/>
                    <a:gd name="connsiteX44" fmla="*/ 4048510 w 5058932"/>
                    <a:gd name="connsiteY44" fmla="*/ 888954 h 3578223"/>
                    <a:gd name="connsiteX45" fmla="*/ 4188167 w 5058932"/>
                    <a:gd name="connsiteY45" fmla="*/ 969787 h 3578223"/>
                    <a:gd name="connsiteX46" fmla="*/ 4295645 w 5058932"/>
                    <a:gd name="connsiteY46" fmla="*/ 1073403 h 3578223"/>
                    <a:gd name="connsiteX47" fmla="*/ 4382143 w 5058932"/>
                    <a:gd name="connsiteY47" fmla="*/ 1173159 h 3578223"/>
                    <a:gd name="connsiteX48" fmla="*/ 4456283 w 5058932"/>
                    <a:gd name="connsiteY48" fmla="*/ 1309083 h 3578223"/>
                    <a:gd name="connsiteX49" fmla="*/ 4579851 w 5058932"/>
                    <a:gd name="connsiteY49" fmla="*/ 1577070 h 3578223"/>
                    <a:gd name="connsiteX50" fmla="*/ 4631080 w 5058932"/>
                    <a:gd name="connsiteY50" fmla="*/ 1842226 h 3578223"/>
                    <a:gd name="connsiteX51" fmla="*/ 4652061 w 5058932"/>
                    <a:gd name="connsiteY51" fmla="*/ 2115619 h 3578223"/>
                    <a:gd name="connsiteX52" fmla="*/ 4597871 w 5058932"/>
                    <a:gd name="connsiteY52" fmla="*/ 2405874 h 3578223"/>
                    <a:gd name="connsiteX53" fmla="*/ 4497086 w 5058932"/>
                    <a:gd name="connsiteY53" fmla="*/ 2689179 h 3578223"/>
                    <a:gd name="connsiteX54" fmla="*/ 4302081 w 5058932"/>
                    <a:gd name="connsiteY54" fmla="*/ 3097981 h 3578223"/>
                    <a:gd name="connsiteX55" fmla="*/ 4619753 w 5058932"/>
                    <a:gd name="connsiteY55" fmla="*/ 3106605 h 3578223"/>
                    <a:gd name="connsiteX56" fmla="*/ 4758509 w 5058932"/>
                    <a:gd name="connsiteY56" fmla="*/ 3109437 h 3578223"/>
                    <a:gd name="connsiteX57" fmla="*/ 4861224 w 5058932"/>
                    <a:gd name="connsiteY57" fmla="*/ 3119863 h 3578223"/>
                    <a:gd name="connsiteX58" fmla="*/ 5012337 w 5058932"/>
                    <a:gd name="connsiteY58" fmla="*/ 3187310 h 3578223"/>
                    <a:gd name="connsiteX59" fmla="*/ 5058932 w 5058932"/>
                    <a:gd name="connsiteY59" fmla="*/ 3270075 h 3578223"/>
                    <a:gd name="connsiteX60" fmla="*/ 4987624 w 5058932"/>
                    <a:gd name="connsiteY60" fmla="*/ 3298521 h 3578223"/>
                    <a:gd name="connsiteX61" fmla="*/ 4888641 w 5058932"/>
                    <a:gd name="connsiteY61" fmla="*/ 3287065 h 3578223"/>
                    <a:gd name="connsiteX62" fmla="*/ 4666220 w 5058932"/>
                    <a:gd name="connsiteY62" fmla="*/ 3294531 h 3578223"/>
                    <a:gd name="connsiteX63" fmla="*/ 4338894 w 5058932"/>
                    <a:gd name="connsiteY63" fmla="*/ 3320275 h 3578223"/>
                    <a:gd name="connsiteX64" fmla="*/ 4153285 w 5058932"/>
                    <a:gd name="connsiteY64" fmla="*/ 3326195 h 3578223"/>
                    <a:gd name="connsiteX65" fmla="*/ 3974370 w 5058932"/>
                    <a:gd name="connsiteY65" fmla="*/ 3249094 h 3578223"/>
                    <a:gd name="connsiteX66" fmla="*/ 3949656 w 5058932"/>
                    <a:gd name="connsiteY66" fmla="*/ 3286164 h 3578223"/>
                    <a:gd name="connsiteX67" fmla="*/ 3875516 w 5058932"/>
                    <a:gd name="connsiteY67" fmla="*/ 3347948 h 3578223"/>
                    <a:gd name="connsiteX68" fmla="*/ 3838445 w 5058932"/>
                    <a:gd name="connsiteY68" fmla="*/ 3360305 h 3578223"/>
                    <a:gd name="connsiteX69" fmla="*/ 3813732 w 5058932"/>
                    <a:gd name="connsiteY69" fmla="*/ 3397375 h 3578223"/>
                    <a:gd name="connsiteX70" fmla="*/ 3856465 w 5058932"/>
                    <a:gd name="connsiteY70" fmla="*/ 3504854 h 3578223"/>
                    <a:gd name="connsiteX71" fmla="*/ 3691709 w 5058932"/>
                    <a:gd name="connsiteY71" fmla="*/ 3538061 h 3578223"/>
                    <a:gd name="connsiteX72" fmla="*/ 3522190 w 5058932"/>
                    <a:gd name="connsiteY72" fmla="*/ 3516954 h 3578223"/>
                    <a:gd name="connsiteX73" fmla="*/ 3361166 w 5058932"/>
                    <a:gd name="connsiteY73" fmla="*/ 3562775 h 3578223"/>
                    <a:gd name="connsiteX74" fmla="*/ 3300411 w 5058932"/>
                    <a:gd name="connsiteY74" fmla="*/ 3517982 h 3578223"/>
                    <a:gd name="connsiteX75" fmla="*/ 3134110 w 5058932"/>
                    <a:gd name="connsiteY75" fmla="*/ 3545656 h 3578223"/>
                    <a:gd name="connsiteX76" fmla="*/ 3097040 w 5058932"/>
                    <a:gd name="connsiteY76" fmla="*/ 3520943 h 3578223"/>
                    <a:gd name="connsiteX77" fmla="*/ 3084683 w 5058932"/>
                    <a:gd name="connsiteY77" fmla="*/ 3483872 h 3578223"/>
                    <a:gd name="connsiteX78" fmla="*/ 3146467 w 5058932"/>
                    <a:gd name="connsiteY78" fmla="*/ 3409732 h 3578223"/>
                    <a:gd name="connsiteX0" fmla="*/ 3136942 w 5049407"/>
                    <a:gd name="connsiteY0" fmla="*/ 3409732 h 3578223"/>
                    <a:gd name="connsiteX1" fmla="*/ 1654131 w 5049407"/>
                    <a:gd name="connsiteY1" fmla="*/ 3422089 h 3578223"/>
                    <a:gd name="connsiteX2" fmla="*/ 1666488 w 5049407"/>
                    <a:gd name="connsiteY2" fmla="*/ 3471516 h 3578223"/>
                    <a:gd name="connsiteX3" fmla="*/ 1678845 w 5049407"/>
                    <a:gd name="connsiteY3" fmla="*/ 3508586 h 3578223"/>
                    <a:gd name="connsiteX4" fmla="*/ 1654131 w 5049407"/>
                    <a:gd name="connsiteY4" fmla="*/ 3558013 h 3578223"/>
                    <a:gd name="connsiteX5" fmla="*/ 1474186 w 5049407"/>
                    <a:gd name="connsiteY5" fmla="*/ 3484645 h 3578223"/>
                    <a:gd name="connsiteX6" fmla="*/ 1437373 w 5049407"/>
                    <a:gd name="connsiteY6" fmla="*/ 3573201 h 3578223"/>
                    <a:gd name="connsiteX7" fmla="*/ 1231427 w 5049407"/>
                    <a:gd name="connsiteY7" fmla="*/ 3503695 h 3578223"/>
                    <a:gd name="connsiteX8" fmla="*/ 1127682 w 5049407"/>
                    <a:gd name="connsiteY8" fmla="*/ 3558013 h 3578223"/>
                    <a:gd name="connsiteX9" fmla="*/ 1046076 w 5049407"/>
                    <a:gd name="connsiteY9" fmla="*/ 3507556 h 3578223"/>
                    <a:gd name="connsiteX10" fmla="*/ 908992 w 5049407"/>
                    <a:gd name="connsiteY10" fmla="*/ 3519011 h 3578223"/>
                    <a:gd name="connsiteX11" fmla="*/ 921221 w 5049407"/>
                    <a:gd name="connsiteY11" fmla="*/ 3416425 h 3578223"/>
                    <a:gd name="connsiteX12" fmla="*/ 986866 w 5049407"/>
                    <a:gd name="connsiteY12" fmla="*/ 3372662 h 3578223"/>
                    <a:gd name="connsiteX13" fmla="*/ 888012 w 5049407"/>
                    <a:gd name="connsiteY13" fmla="*/ 3372662 h 3578223"/>
                    <a:gd name="connsiteX14" fmla="*/ 702661 w 5049407"/>
                    <a:gd name="connsiteY14" fmla="*/ 3385018 h 3578223"/>
                    <a:gd name="connsiteX15" fmla="*/ 628520 w 5049407"/>
                    <a:gd name="connsiteY15" fmla="*/ 3409732 h 3578223"/>
                    <a:gd name="connsiteX16" fmla="*/ 591450 w 5049407"/>
                    <a:gd name="connsiteY16" fmla="*/ 3422089 h 3578223"/>
                    <a:gd name="connsiteX17" fmla="*/ 418455 w 5049407"/>
                    <a:gd name="connsiteY17" fmla="*/ 3397375 h 3578223"/>
                    <a:gd name="connsiteX18" fmla="*/ 356672 w 5049407"/>
                    <a:gd name="connsiteY18" fmla="*/ 3385018 h 3578223"/>
                    <a:gd name="connsiteX19" fmla="*/ 19307 w 5049407"/>
                    <a:gd name="connsiteY19" fmla="*/ 3334562 h 3578223"/>
                    <a:gd name="connsiteX20" fmla="*/ 183677 w 5049407"/>
                    <a:gd name="connsiteY20" fmla="*/ 3174954 h 3578223"/>
                    <a:gd name="connsiteX21" fmla="*/ 233104 w 5049407"/>
                    <a:gd name="connsiteY21" fmla="*/ 3125526 h 3578223"/>
                    <a:gd name="connsiteX22" fmla="*/ 282531 w 5049407"/>
                    <a:gd name="connsiteY22" fmla="*/ 3100813 h 3578223"/>
                    <a:gd name="connsiteX23" fmla="*/ 715018 w 5049407"/>
                    <a:gd name="connsiteY23" fmla="*/ 3088456 h 3578223"/>
                    <a:gd name="connsiteX24" fmla="*/ 715018 w 5049407"/>
                    <a:gd name="connsiteY24" fmla="*/ 2915462 h 3578223"/>
                    <a:gd name="connsiteX25" fmla="*/ 628520 w 5049407"/>
                    <a:gd name="connsiteY25" fmla="*/ 2804251 h 3578223"/>
                    <a:gd name="connsiteX26" fmla="*/ 529666 w 5049407"/>
                    <a:gd name="connsiteY26" fmla="*/ 2618899 h 3578223"/>
                    <a:gd name="connsiteX27" fmla="*/ 480239 w 5049407"/>
                    <a:gd name="connsiteY27" fmla="*/ 2495332 h 3578223"/>
                    <a:gd name="connsiteX28" fmla="*/ 443169 w 5049407"/>
                    <a:gd name="connsiteY28" fmla="*/ 2371764 h 3578223"/>
                    <a:gd name="connsiteX29" fmla="*/ 418455 w 5049407"/>
                    <a:gd name="connsiteY29" fmla="*/ 2285267 h 3578223"/>
                    <a:gd name="connsiteX30" fmla="*/ 393742 w 5049407"/>
                    <a:gd name="connsiteY30" fmla="*/ 2136986 h 3578223"/>
                    <a:gd name="connsiteX31" fmla="*/ 406099 w 5049407"/>
                    <a:gd name="connsiteY31" fmla="*/ 1790997 h 3578223"/>
                    <a:gd name="connsiteX32" fmla="*/ 527736 w 5049407"/>
                    <a:gd name="connsiteY32" fmla="*/ 1469721 h 3578223"/>
                    <a:gd name="connsiteX33" fmla="*/ 677947 w 5049407"/>
                    <a:gd name="connsiteY33" fmla="*/ 1222586 h 3578223"/>
                    <a:gd name="connsiteX34" fmla="*/ 994461 w 5049407"/>
                    <a:gd name="connsiteY34" fmla="*/ 989610 h 3578223"/>
                    <a:gd name="connsiteX35" fmla="*/ 1209288 w 5049407"/>
                    <a:gd name="connsiteY35" fmla="*/ 790099 h 3578223"/>
                    <a:gd name="connsiteX36" fmla="*/ 1369926 w 5049407"/>
                    <a:gd name="connsiteY36" fmla="*/ 555321 h 3578223"/>
                    <a:gd name="connsiteX37" fmla="*/ 1468780 w 5049407"/>
                    <a:gd name="connsiteY37" fmla="*/ 431754 h 3578223"/>
                    <a:gd name="connsiteX38" fmla="*/ 1766372 w 5049407"/>
                    <a:gd name="connsiteY38" fmla="*/ 180886 h 3578223"/>
                    <a:gd name="connsiteX39" fmla="*/ 2185214 w 5049407"/>
                    <a:gd name="connsiteY39" fmla="*/ 26040 h 3578223"/>
                    <a:gd name="connsiteX40" fmla="*/ 2652067 w 5049407"/>
                    <a:gd name="connsiteY40" fmla="*/ 31704 h 3578223"/>
                    <a:gd name="connsiteX41" fmla="*/ 3081851 w 5049407"/>
                    <a:gd name="connsiteY41" fmla="*/ 229412 h 3578223"/>
                    <a:gd name="connsiteX42" fmla="*/ 3383047 w 5049407"/>
                    <a:gd name="connsiteY42" fmla="*/ 478477 h 3578223"/>
                    <a:gd name="connsiteX43" fmla="*/ 3692868 w 5049407"/>
                    <a:gd name="connsiteY43" fmla="*/ 799624 h 3578223"/>
                    <a:gd name="connsiteX44" fmla="*/ 4038985 w 5049407"/>
                    <a:gd name="connsiteY44" fmla="*/ 888954 h 3578223"/>
                    <a:gd name="connsiteX45" fmla="*/ 4178642 w 5049407"/>
                    <a:gd name="connsiteY45" fmla="*/ 969787 h 3578223"/>
                    <a:gd name="connsiteX46" fmla="*/ 4286120 w 5049407"/>
                    <a:gd name="connsiteY46" fmla="*/ 1073403 h 3578223"/>
                    <a:gd name="connsiteX47" fmla="*/ 4372618 w 5049407"/>
                    <a:gd name="connsiteY47" fmla="*/ 1173159 h 3578223"/>
                    <a:gd name="connsiteX48" fmla="*/ 4446758 w 5049407"/>
                    <a:gd name="connsiteY48" fmla="*/ 1309083 h 3578223"/>
                    <a:gd name="connsiteX49" fmla="*/ 4570326 w 5049407"/>
                    <a:gd name="connsiteY49" fmla="*/ 1577070 h 3578223"/>
                    <a:gd name="connsiteX50" fmla="*/ 4621555 w 5049407"/>
                    <a:gd name="connsiteY50" fmla="*/ 1842226 h 3578223"/>
                    <a:gd name="connsiteX51" fmla="*/ 4642536 w 5049407"/>
                    <a:gd name="connsiteY51" fmla="*/ 2115619 h 3578223"/>
                    <a:gd name="connsiteX52" fmla="*/ 4588346 w 5049407"/>
                    <a:gd name="connsiteY52" fmla="*/ 2405874 h 3578223"/>
                    <a:gd name="connsiteX53" fmla="*/ 4487561 w 5049407"/>
                    <a:gd name="connsiteY53" fmla="*/ 2689179 h 3578223"/>
                    <a:gd name="connsiteX54" fmla="*/ 4292556 w 5049407"/>
                    <a:gd name="connsiteY54" fmla="*/ 3097981 h 3578223"/>
                    <a:gd name="connsiteX55" fmla="*/ 4610228 w 5049407"/>
                    <a:gd name="connsiteY55" fmla="*/ 3106605 h 3578223"/>
                    <a:gd name="connsiteX56" fmla="*/ 4748984 w 5049407"/>
                    <a:gd name="connsiteY56" fmla="*/ 3109437 h 3578223"/>
                    <a:gd name="connsiteX57" fmla="*/ 4851699 w 5049407"/>
                    <a:gd name="connsiteY57" fmla="*/ 3119863 h 3578223"/>
                    <a:gd name="connsiteX58" fmla="*/ 5002812 w 5049407"/>
                    <a:gd name="connsiteY58" fmla="*/ 3187310 h 3578223"/>
                    <a:gd name="connsiteX59" fmla="*/ 5049407 w 5049407"/>
                    <a:gd name="connsiteY59" fmla="*/ 3270075 h 3578223"/>
                    <a:gd name="connsiteX60" fmla="*/ 4978099 w 5049407"/>
                    <a:gd name="connsiteY60" fmla="*/ 3298521 h 3578223"/>
                    <a:gd name="connsiteX61" fmla="*/ 4879116 w 5049407"/>
                    <a:gd name="connsiteY61" fmla="*/ 3287065 h 3578223"/>
                    <a:gd name="connsiteX62" fmla="*/ 4656695 w 5049407"/>
                    <a:gd name="connsiteY62" fmla="*/ 3294531 h 3578223"/>
                    <a:gd name="connsiteX63" fmla="*/ 4329369 w 5049407"/>
                    <a:gd name="connsiteY63" fmla="*/ 3320275 h 3578223"/>
                    <a:gd name="connsiteX64" fmla="*/ 4143760 w 5049407"/>
                    <a:gd name="connsiteY64" fmla="*/ 3326195 h 3578223"/>
                    <a:gd name="connsiteX65" fmla="*/ 3964845 w 5049407"/>
                    <a:gd name="connsiteY65" fmla="*/ 3249094 h 3578223"/>
                    <a:gd name="connsiteX66" fmla="*/ 3940131 w 5049407"/>
                    <a:gd name="connsiteY66" fmla="*/ 3286164 h 3578223"/>
                    <a:gd name="connsiteX67" fmla="*/ 3865991 w 5049407"/>
                    <a:gd name="connsiteY67" fmla="*/ 3347948 h 3578223"/>
                    <a:gd name="connsiteX68" fmla="*/ 3828920 w 5049407"/>
                    <a:gd name="connsiteY68" fmla="*/ 3360305 h 3578223"/>
                    <a:gd name="connsiteX69" fmla="*/ 3804207 w 5049407"/>
                    <a:gd name="connsiteY69" fmla="*/ 3397375 h 3578223"/>
                    <a:gd name="connsiteX70" fmla="*/ 3846940 w 5049407"/>
                    <a:gd name="connsiteY70" fmla="*/ 3504854 h 3578223"/>
                    <a:gd name="connsiteX71" fmla="*/ 3682184 w 5049407"/>
                    <a:gd name="connsiteY71" fmla="*/ 3538061 h 3578223"/>
                    <a:gd name="connsiteX72" fmla="*/ 3512665 w 5049407"/>
                    <a:gd name="connsiteY72" fmla="*/ 3516954 h 3578223"/>
                    <a:gd name="connsiteX73" fmla="*/ 3351641 w 5049407"/>
                    <a:gd name="connsiteY73" fmla="*/ 3562775 h 3578223"/>
                    <a:gd name="connsiteX74" fmla="*/ 3290886 w 5049407"/>
                    <a:gd name="connsiteY74" fmla="*/ 3517982 h 3578223"/>
                    <a:gd name="connsiteX75" fmla="*/ 3124585 w 5049407"/>
                    <a:gd name="connsiteY75" fmla="*/ 3545656 h 3578223"/>
                    <a:gd name="connsiteX76" fmla="*/ 3087515 w 5049407"/>
                    <a:gd name="connsiteY76" fmla="*/ 3520943 h 3578223"/>
                    <a:gd name="connsiteX77" fmla="*/ 3075158 w 5049407"/>
                    <a:gd name="connsiteY77" fmla="*/ 3483872 h 3578223"/>
                    <a:gd name="connsiteX78" fmla="*/ 3136942 w 5049407"/>
                    <a:gd name="connsiteY78" fmla="*/ 3409732 h 3578223"/>
                    <a:gd name="connsiteX0" fmla="*/ 3136942 w 5049407"/>
                    <a:gd name="connsiteY0" fmla="*/ 3409732 h 3578223"/>
                    <a:gd name="connsiteX1" fmla="*/ 1654131 w 5049407"/>
                    <a:gd name="connsiteY1" fmla="*/ 3422089 h 3578223"/>
                    <a:gd name="connsiteX2" fmla="*/ 1666488 w 5049407"/>
                    <a:gd name="connsiteY2" fmla="*/ 3471516 h 3578223"/>
                    <a:gd name="connsiteX3" fmla="*/ 1678845 w 5049407"/>
                    <a:gd name="connsiteY3" fmla="*/ 3508586 h 3578223"/>
                    <a:gd name="connsiteX4" fmla="*/ 1654131 w 5049407"/>
                    <a:gd name="connsiteY4" fmla="*/ 3558013 h 3578223"/>
                    <a:gd name="connsiteX5" fmla="*/ 1474186 w 5049407"/>
                    <a:gd name="connsiteY5" fmla="*/ 3484645 h 3578223"/>
                    <a:gd name="connsiteX6" fmla="*/ 1437373 w 5049407"/>
                    <a:gd name="connsiteY6" fmla="*/ 3573201 h 3578223"/>
                    <a:gd name="connsiteX7" fmla="*/ 1231427 w 5049407"/>
                    <a:gd name="connsiteY7" fmla="*/ 3503695 h 3578223"/>
                    <a:gd name="connsiteX8" fmla="*/ 1127682 w 5049407"/>
                    <a:gd name="connsiteY8" fmla="*/ 3558013 h 3578223"/>
                    <a:gd name="connsiteX9" fmla="*/ 1046076 w 5049407"/>
                    <a:gd name="connsiteY9" fmla="*/ 3507556 h 3578223"/>
                    <a:gd name="connsiteX10" fmla="*/ 908992 w 5049407"/>
                    <a:gd name="connsiteY10" fmla="*/ 3519011 h 3578223"/>
                    <a:gd name="connsiteX11" fmla="*/ 921221 w 5049407"/>
                    <a:gd name="connsiteY11" fmla="*/ 3416425 h 3578223"/>
                    <a:gd name="connsiteX12" fmla="*/ 986866 w 5049407"/>
                    <a:gd name="connsiteY12" fmla="*/ 3372662 h 3578223"/>
                    <a:gd name="connsiteX13" fmla="*/ 888012 w 5049407"/>
                    <a:gd name="connsiteY13" fmla="*/ 3372662 h 3578223"/>
                    <a:gd name="connsiteX14" fmla="*/ 702661 w 5049407"/>
                    <a:gd name="connsiteY14" fmla="*/ 3385018 h 3578223"/>
                    <a:gd name="connsiteX15" fmla="*/ 628520 w 5049407"/>
                    <a:gd name="connsiteY15" fmla="*/ 3409732 h 3578223"/>
                    <a:gd name="connsiteX16" fmla="*/ 591450 w 5049407"/>
                    <a:gd name="connsiteY16" fmla="*/ 3422089 h 3578223"/>
                    <a:gd name="connsiteX17" fmla="*/ 418455 w 5049407"/>
                    <a:gd name="connsiteY17" fmla="*/ 3397375 h 3578223"/>
                    <a:gd name="connsiteX18" fmla="*/ 356672 w 5049407"/>
                    <a:gd name="connsiteY18" fmla="*/ 3385018 h 3578223"/>
                    <a:gd name="connsiteX19" fmla="*/ 19307 w 5049407"/>
                    <a:gd name="connsiteY19" fmla="*/ 3334562 h 3578223"/>
                    <a:gd name="connsiteX20" fmla="*/ 183677 w 5049407"/>
                    <a:gd name="connsiteY20" fmla="*/ 3174954 h 3578223"/>
                    <a:gd name="connsiteX21" fmla="*/ 233104 w 5049407"/>
                    <a:gd name="connsiteY21" fmla="*/ 3125526 h 3578223"/>
                    <a:gd name="connsiteX22" fmla="*/ 282531 w 5049407"/>
                    <a:gd name="connsiteY22" fmla="*/ 3100813 h 3578223"/>
                    <a:gd name="connsiteX23" fmla="*/ 715018 w 5049407"/>
                    <a:gd name="connsiteY23" fmla="*/ 3088456 h 3578223"/>
                    <a:gd name="connsiteX24" fmla="*/ 715018 w 5049407"/>
                    <a:gd name="connsiteY24" fmla="*/ 2915462 h 3578223"/>
                    <a:gd name="connsiteX25" fmla="*/ 628520 w 5049407"/>
                    <a:gd name="connsiteY25" fmla="*/ 2804251 h 3578223"/>
                    <a:gd name="connsiteX26" fmla="*/ 529666 w 5049407"/>
                    <a:gd name="connsiteY26" fmla="*/ 2618899 h 3578223"/>
                    <a:gd name="connsiteX27" fmla="*/ 480239 w 5049407"/>
                    <a:gd name="connsiteY27" fmla="*/ 2495332 h 3578223"/>
                    <a:gd name="connsiteX28" fmla="*/ 443169 w 5049407"/>
                    <a:gd name="connsiteY28" fmla="*/ 2371764 h 3578223"/>
                    <a:gd name="connsiteX29" fmla="*/ 418455 w 5049407"/>
                    <a:gd name="connsiteY29" fmla="*/ 2285267 h 3578223"/>
                    <a:gd name="connsiteX30" fmla="*/ 393742 w 5049407"/>
                    <a:gd name="connsiteY30" fmla="*/ 2136986 h 3578223"/>
                    <a:gd name="connsiteX31" fmla="*/ 406099 w 5049407"/>
                    <a:gd name="connsiteY31" fmla="*/ 1790997 h 3578223"/>
                    <a:gd name="connsiteX32" fmla="*/ 527736 w 5049407"/>
                    <a:gd name="connsiteY32" fmla="*/ 1469721 h 3578223"/>
                    <a:gd name="connsiteX33" fmla="*/ 677947 w 5049407"/>
                    <a:gd name="connsiteY33" fmla="*/ 1222586 h 3578223"/>
                    <a:gd name="connsiteX34" fmla="*/ 994461 w 5049407"/>
                    <a:gd name="connsiteY34" fmla="*/ 989610 h 3578223"/>
                    <a:gd name="connsiteX35" fmla="*/ 1209288 w 5049407"/>
                    <a:gd name="connsiteY35" fmla="*/ 790099 h 3578223"/>
                    <a:gd name="connsiteX36" fmla="*/ 1369926 w 5049407"/>
                    <a:gd name="connsiteY36" fmla="*/ 555321 h 3578223"/>
                    <a:gd name="connsiteX37" fmla="*/ 1468780 w 5049407"/>
                    <a:gd name="connsiteY37" fmla="*/ 431754 h 3578223"/>
                    <a:gd name="connsiteX38" fmla="*/ 1766372 w 5049407"/>
                    <a:gd name="connsiteY38" fmla="*/ 180886 h 3578223"/>
                    <a:gd name="connsiteX39" fmla="*/ 2185214 w 5049407"/>
                    <a:gd name="connsiteY39" fmla="*/ 26040 h 3578223"/>
                    <a:gd name="connsiteX40" fmla="*/ 2652067 w 5049407"/>
                    <a:gd name="connsiteY40" fmla="*/ 31704 h 3578223"/>
                    <a:gd name="connsiteX41" fmla="*/ 3081851 w 5049407"/>
                    <a:gd name="connsiteY41" fmla="*/ 229412 h 3578223"/>
                    <a:gd name="connsiteX42" fmla="*/ 3383047 w 5049407"/>
                    <a:gd name="connsiteY42" fmla="*/ 478477 h 3578223"/>
                    <a:gd name="connsiteX43" fmla="*/ 3692868 w 5049407"/>
                    <a:gd name="connsiteY43" fmla="*/ 799624 h 3578223"/>
                    <a:gd name="connsiteX44" fmla="*/ 4038985 w 5049407"/>
                    <a:gd name="connsiteY44" fmla="*/ 888954 h 3578223"/>
                    <a:gd name="connsiteX45" fmla="*/ 4178642 w 5049407"/>
                    <a:gd name="connsiteY45" fmla="*/ 969787 h 3578223"/>
                    <a:gd name="connsiteX46" fmla="*/ 4286120 w 5049407"/>
                    <a:gd name="connsiteY46" fmla="*/ 1073403 h 3578223"/>
                    <a:gd name="connsiteX47" fmla="*/ 4372618 w 5049407"/>
                    <a:gd name="connsiteY47" fmla="*/ 1173159 h 3578223"/>
                    <a:gd name="connsiteX48" fmla="*/ 4446758 w 5049407"/>
                    <a:gd name="connsiteY48" fmla="*/ 1309083 h 3578223"/>
                    <a:gd name="connsiteX49" fmla="*/ 4570326 w 5049407"/>
                    <a:gd name="connsiteY49" fmla="*/ 1577070 h 3578223"/>
                    <a:gd name="connsiteX50" fmla="*/ 4621555 w 5049407"/>
                    <a:gd name="connsiteY50" fmla="*/ 1842226 h 3578223"/>
                    <a:gd name="connsiteX51" fmla="*/ 4642536 w 5049407"/>
                    <a:gd name="connsiteY51" fmla="*/ 2115619 h 3578223"/>
                    <a:gd name="connsiteX52" fmla="*/ 4588346 w 5049407"/>
                    <a:gd name="connsiteY52" fmla="*/ 2405874 h 3578223"/>
                    <a:gd name="connsiteX53" fmla="*/ 4487561 w 5049407"/>
                    <a:gd name="connsiteY53" fmla="*/ 2689179 h 3578223"/>
                    <a:gd name="connsiteX54" fmla="*/ 4292556 w 5049407"/>
                    <a:gd name="connsiteY54" fmla="*/ 3097981 h 3578223"/>
                    <a:gd name="connsiteX55" fmla="*/ 4610228 w 5049407"/>
                    <a:gd name="connsiteY55" fmla="*/ 3106605 h 3578223"/>
                    <a:gd name="connsiteX56" fmla="*/ 4748984 w 5049407"/>
                    <a:gd name="connsiteY56" fmla="*/ 3109437 h 3578223"/>
                    <a:gd name="connsiteX57" fmla="*/ 4851699 w 5049407"/>
                    <a:gd name="connsiteY57" fmla="*/ 3119863 h 3578223"/>
                    <a:gd name="connsiteX58" fmla="*/ 5002812 w 5049407"/>
                    <a:gd name="connsiteY58" fmla="*/ 3187310 h 3578223"/>
                    <a:gd name="connsiteX59" fmla="*/ 5049407 w 5049407"/>
                    <a:gd name="connsiteY59" fmla="*/ 3270075 h 3578223"/>
                    <a:gd name="connsiteX60" fmla="*/ 4978099 w 5049407"/>
                    <a:gd name="connsiteY60" fmla="*/ 3298521 h 3578223"/>
                    <a:gd name="connsiteX61" fmla="*/ 4879116 w 5049407"/>
                    <a:gd name="connsiteY61" fmla="*/ 3287065 h 3578223"/>
                    <a:gd name="connsiteX62" fmla="*/ 4656695 w 5049407"/>
                    <a:gd name="connsiteY62" fmla="*/ 3294531 h 3578223"/>
                    <a:gd name="connsiteX63" fmla="*/ 4329369 w 5049407"/>
                    <a:gd name="connsiteY63" fmla="*/ 3320275 h 3578223"/>
                    <a:gd name="connsiteX64" fmla="*/ 4143760 w 5049407"/>
                    <a:gd name="connsiteY64" fmla="*/ 3326195 h 3578223"/>
                    <a:gd name="connsiteX65" fmla="*/ 3964845 w 5049407"/>
                    <a:gd name="connsiteY65" fmla="*/ 3249094 h 3578223"/>
                    <a:gd name="connsiteX66" fmla="*/ 3940131 w 5049407"/>
                    <a:gd name="connsiteY66" fmla="*/ 3286164 h 3578223"/>
                    <a:gd name="connsiteX67" fmla="*/ 3865991 w 5049407"/>
                    <a:gd name="connsiteY67" fmla="*/ 3347948 h 3578223"/>
                    <a:gd name="connsiteX68" fmla="*/ 3828920 w 5049407"/>
                    <a:gd name="connsiteY68" fmla="*/ 3360305 h 3578223"/>
                    <a:gd name="connsiteX69" fmla="*/ 3804207 w 5049407"/>
                    <a:gd name="connsiteY69" fmla="*/ 3397375 h 3578223"/>
                    <a:gd name="connsiteX70" fmla="*/ 3846940 w 5049407"/>
                    <a:gd name="connsiteY70" fmla="*/ 3504854 h 3578223"/>
                    <a:gd name="connsiteX71" fmla="*/ 3682184 w 5049407"/>
                    <a:gd name="connsiteY71" fmla="*/ 3538061 h 3578223"/>
                    <a:gd name="connsiteX72" fmla="*/ 3512665 w 5049407"/>
                    <a:gd name="connsiteY72" fmla="*/ 3516954 h 3578223"/>
                    <a:gd name="connsiteX73" fmla="*/ 3351641 w 5049407"/>
                    <a:gd name="connsiteY73" fmla="*/ 3562775 h 3578223"/>
                    <a:gd name="connsiteX74" fmla="*/ 3290886 w 5049407"/>
                    <a:gd name="connsiteY74" fmla="*/ 3517982 h 3578223"/>
                    <a:gd name="connsiteX75" fmla="*/ 3124585 w 5049407"/>
                    <a:gd name="connsiteY75" fmla="*/ 3545656 h 3578223"/>
                    <a:gd name="connsiteX76" fmla="*/ 3087515 w 5049407"/>
                    <a:gd name="connsiteY76" fmla="*/ 3520943 h 3578223"/>
                    <a:gd name="connsiteX77" fmla="*/ 3075158 w 5049407"/>
                    <a:gd name="connsiteY77" fmla="*/ 3483872 h 3578223"/>
                    <a:gd name="connsiteX78" fmla="*/ 3136942 w 5049407"/>
                    <a:gd name="connsiteY78" fmla="*/ 3409732 h 3578223"/>
                    <a:gd name="connsiteX0" fmla="*/ 3136942 w 5049407"/>
                    <a:gd name="connsiteY0" fmla="*/ 3409732 h 3578223"/>
                    <a:gd name="connsiteX1" fmla="*/ 1654131 w 5049407"/>
                    <a:gd name="connsiteY1" fmla="*/ 3422089 h 3578223"/>
                    <a:gd name="connsiteX2" fmla="*/ 1666488 w 5049407"/>
                    <a:gd name="connsiteY2" fmla="*/ 3471516 h 3578223"/>
                    <a:gd name="connsiteX3" fmla="*/ 1678845 w 5049407"/>
                    <a:gd name="connsiteY3" fmla="*/ 3508586 h 3578223"/>
                    <a:gd name="connsiteX4" fmla="*/ 1654131 w 5049407"/>
                    <a:gd name="connsiteY4" fmla="*/ 3558013 h 3578223"/>
                    <a:gd name="connsiteX5" fmla="*/ 1474186 w 5049407"/>
                    <a:gd name="connsiteY5" fmla="*/ 3484645 h 3578223"/>
                    <a:gd name="connsiteX6" fmla="*/ 1437373 w 5049407"/>
                    <a:gd name="connsiteY6" fmla="*/ 3573201 h 3578223"/>
                    <a:gd name="connsiteX7" fmla="*/ 1231427 w 5049407"/>
                    <a:gd name="connsiteY7" fmla="*/ 3503695 h 3578223"/>
                    <a:gd name="connsiteX8" fmla="*/ 1127682 w 5049407"/>
                    <a:gd name="connsiteY8" fmla="*/ 3558013 h 3578223"/>
                    <a:gd name="connsiteX9" fmla="*/ 1046076 w 5049407"/>
                    <a:gd name="connsiteY9" fmla="*/ 3507556 h 3578223"/>
                    <a:gd name="connsiteX10" fmla="*/ 908992 w 5049407"/>
                    <a:gd name="connsiteY10" fmla="*/ 3519011 h 3578223"/>
                    <a:gd name="connsiteX11" fmla="*/ 921221 w 5049407"/>
                    <a:gd name="connsiteY11" fmla="*/ 3416425 h 3578223"/>
                    <a:gd name="connsiteX12" fmla="*/ 986866 w 5049407"/>
                    <a:gd name="connsiteY12" fmla="*/ 3372662 h 3578223"/>
                    <a:gd name="connsiteX13" fmla="*/ 888012 w 5049407"/>
                    <a:gd name="connsiteY13" fmla="*/ 3372662 h 3578223"/>
                    <a:gd name="connsiteX14" fmla="*/ 702661 w 5049407"/>
                    <a:gd name="connsiteY14" fmla="*/ 3385018 h 3578223"/>
                    <a:gd name="connsiteX15" fmla="*/ 628520 w 5049407"/>
                    <a:gd name="connsiteY15" fmla="*/ 3409732 h 3578223"/>
                    <a:gd name="connsiteX16" fmla="*/ 591450 w 5049407"/>
                    <a:gd name="connsiteY16" fmla="*/ 3422089 h 3578223"/>
                    <a:gd name="connsiteX17" fmla="*/ 280342 w 5049407"/>
                    <a:gd name="connsiteY17" fmla="*/ 3364038 h 3578223"/>
                    <a:gd name="connsiteX18" fmla="*/ 356672 w 5049407"/>
                    <a:gd name="connsiteY18" fmla="*/ 3385018 h 3578223"/>
                    <a:gd name="connsiteX19" fmla="*/ 19307 w 5049407"/>
                    <a:gd name="connsiteY19" fmla="*/ 3334562 h 3578223"/>
                    <a:gd name="connsiteX20" fmla="*/ 183677 w 5049407"/>
                    <a:gd name="connsiteY20" fmla="*/ 3174954 h 3578223"/>
                    <a:gd name="connsiteX21" fmla="*/ 233104 w 5049407"/>
                    <a:gd name="connsiteY21" fmla="*/ 3125526 h 3578223"/>
                    <a:gd name="connsiteX22" fmla="*/ 282531 w 5049407"/>
                    <a:gd name="connsiteY22" fmla="*/ 3100813 h 3578223"/>
                    <a:gd name="connsiteX23" fmla="*/ 715018 w 5049407"/>
                    <a:gd name="connsiteY23" fmla="*/ 3088456 h 3578223"/>
                    <a:gd name="connsiteX24" fmla="*/ 715018 w 5049407"/>
                    <a:gd name="connsiteY24" fmla="*/ 2915462 h 3578223"/>
                    <a:gd name="connsiteX25" fmla="*/ 628520 w 5049407"/>
                    <a:gd name="connsiteY25" fmla="*/ 2804251 h 3578223"/>
                    <a:gd name="connsiteX26" fmla="*/ 529666 w 5049407"/>
                    <a:gd name="connsiteY26" fmla="*/ 2618899 h 3578223"/>
                    <a:gd name="connsiteX27" fmla="*/ 480239 w 5049407"/>
                    <a:gd name="connsiteY27" fmla="*/ 2495332 h 3578223"/>
                    <a:gd name="connsiteX28" fmla="*/ 443169 w 5049407"/>
                    <a:gd name="connsiteY28" fmla="*/ 2371764 h 3578223"/>
                    <a:gd name="connsiteX29" fmla="*/ 418455 w 5049407"/>
                    <a:gd name="connsiteY29" fmla="*/ 2285267 h 3578223"/>
                    <a:gd name="connsiteX30" fmla="*/ 393742 w 5049407"/>
                    <a:gd name="connsiteY30" fmla="*/ 2136986 h 3578223"/>
                    <a:gd name="connsiteX31" fmla="*/ 406099 w 5049407"/>
                    <a:gd name="connsiteY31" fmla="*/ 1790997 h 3578223"/>
                    <a:gd name="connsiteX32" fmla="*/ 527736 w 5049407"/>
                    <a:gd name="connsiteY32" fmla="*/ 1469721 h 3578223"/>
                    <a:gd name="connsiteX33" fmla="*/ 677947 w 5049407"/>
                    <a:gd name="connsiteY33" fmla="*/ 1222586 h 3578223"/>
                    <a:gd name="connsiteX34" fmla="*/ 994461 w 5049407"/>
                    <a:gd name="connsiteY34" fmla="*/ 989610 h 3578223"/>
                    <a:gd name="connsiteX35" fmla="*/ 1209288 w 5049407"/>
                    <a:gd name="connsiteY35" fmla="*/ 790099 h 3578223"/>
                    <a:gd name="connsiteX36" fmla="*/ 1369926 w 5049407"/>
                    <a:gd name="connsiteY36" fmla="*/ 555321 h 3578223"/>
                    <a:gd name="connsiteX37" fmla="*/ 1468780 w 5049407"/>
                    <a:gd name="connsiteY37" fmla="*/ 431754 h 3578223"/>
                    <a:gd name="connsiteX38" fmla="*/ 1766372 w 5049407"/>
                    <a:gd name="connsiteY38" fmla="*/ 180886 h 3578223"/>
                    <a:gd name="connsiteX39" fmla="*/ 2185214 w 5049407"/>
                    <a:gd name="connsiteY39" fmla="*/ 26040 h 3578223"/>
                    <a:gd name="connsiteX40" fmla="*/ 2652067 w 5049407"/>
                    <a:gd name="connsiteY40" fmla="*/ 31704 h 3578223"/>
                    <a:gd name="connsiteX41" fmla="*/ 3081851 w 5049407"/>
                    <a:gd name="connsiteY41" fmla="*/ 229412 h 3578223"/>
                    <a:gd name="connsiteX42" fmla="*/ 3383047 w 5049407"/>
                    <a:gd name="connsiteY42" fmla="*/ 478477 h 3578223"/>
                    <a:gd name="connsiteX43" fmla="*/ 3692868 w 5049407"/>
                    <a:gd name="connsiteY43" fmla="*/ 799624 h 3578223"/>
                    <a:gd name="connsiteX44" fmla="*/ 4038985 w 5049407"/>
                    <a:gd name="connsiteY44" fmla="*/ 888954 h 3578223"/>
                    <a:gd name="connsiteX45" fmla="*/ 4178642 w 5049407"/>
                    <a:gd name="connsiteY45" fmla="*/ 969787 h 3578223"/>
                    <a:gd name="connsiteX46" fmla="*/ 4286120 w 5049407"/>
                    <a:gd name="connsiteY46" fmla="*/ 1073403 h 3578223"/>
                    <a:gd name="connsiteX47" fmla="*/ 4372618 w 5049407"/>
                    <a:gd name="connsiteY47" fmla="*/ 1173159 h 3578223"/>
                    <a:gd name="connsiteX48" fmla="*/ 4446758 w 5049407"/>
                    <a:gd name="connsiteY48" fmla="*/ 1309083 h 3578223"/>
                    <a:gd name="connsiteX49" fmla="*/ 4570326 w 5049407"/>
                    <a:gd name="connsiteY49" fmla="*/ 1577070 h 3578223"/>
                    <a:gd name="connsiteX50" fmla="*/ 4621555 w 5049407"/>
                    <a:gd name="connsiteY50" fmla="*/ 1842226 h 3578223"/>
                    <a:gd name="connsiteX51" fmla="*/ 4642536 w 5049407"/>
                    <a:gd name="connsiteY51" fmla="*/ 2115619 h 3578223"/>
                    <a:gd name="connsiteX52" fmla="*/ 4588346 w 5049407"/>
                    <a:gd name="connsiteY52" fmla="*/ 2405874 h 3578223"/>
                    <a:gd name="connsiteX53" fmla="*/ 4487561 w 5049407"/>
                    <a:gd name="connsiteY53" fmla="*/ 2689179 h 3578223"/>
                    <a:gd name="connsiteX54" fmla="*/ 4292556 w 5049407"/>
                    <a:gd name="connsiteY54" fmla="*/ 3097981 h 3578223"/>
                    <a:gd name="connsiteX55" fmla="*/ 4610228 w 5049407"/>
                    <a:gd name="connsiteY55" fmla="*/ 3106605 h 3578223"/>
                    <a:gd name="connsiteX56" fmla="*/ 4748984 w 5049407"/>
                    <a:gd name="connsiteY56" fmla="*/ 3109437 h 3578223"/>
                    <a:gd name="connsiteX57" fmla="*/ 4851699 w 5049407"/>
                    <a:gd name="connsiteY57" fmla="*/ 3119863 h 3578223"/>
                    <a:gd name="connsiteX58" fmla="*/ 5002812 w 5049407"/>
                    <a:gd name="connsiteY58" fmla="*/ 3187310 h 3578223"/>
                    <a:gd name="connsiteX59" fmla="*/ 5049407 w 5049407"/>
                    <a:gd name="connsiteY59" fmla="*/ 3270075 h 3578223"/>
                    <a:gd name="connsiteX60" fmla="*/ 4978099 w 5049407"/>
                    <a:gd name="connsiteY60" fmla="*/ 3298521 h 3578223"/>
                    <a:gd name="connsiteX61" fmla="*/ 4879116 w 5049407"/>
                    <a:gd name="connsiteY61" fmla="*/ 3287065 h 3578223"/>
                    <a:gd name="connsiteX62" fmla="*/ 4656695 w 5049407"/>
                    <a:gd name="connsiteY62" fmla="*/ 3294531 h 3578223"/>
                    <a:gd name="connsiteX63" fmla="*/ 4329369 w 5049407"/>
                    <a:gd name="connsiteY63" fmla="*/ 3320275 h 3578223"/>
                    <a:gd name="connsiteX64" fmla="*/ 4143760 w 5049407"/>
                    <a:gd name="connsiteY64" fmla="*/ 3326195 h 3578223"/>
                    <a:gd name="connsiteX65" fmla="*/ 3964845 w 5049407"/>
                    <a:gd name="connsiteY65" fmla="*/ 3249094 h 3578223"/>
                    <a:gd name="connsiteX66" fmla="*/ 3940131 w 5049407"/>
                    <a:gd name="connsiteY66" fmla="*/ 3286164 h 3578223"/>
                    <a:gd name="connsiteX67" fmla="*/ 3865991 w 5049407"/>
                    <a:gd name="connsiteY67" fmla="*/ 3347948 h 3578223"/>
                    <a:gd name="connsiteX68" fmla="*/ 3828920 w 5049407"/>
                    <a:gd name="connsiteY68" fmla="*/ 3360305 h 3578223"/>
                    <a:gd name="connsiteX69" fmla="*/ 3804207 w 5049407"/>
                    <a:gd name="connsiteY69" fmla="*/ 3397375 h 3578223"/>
                    <a:gd name="connsiteX70" fmla="*/ 3846940 w 5049407"/>
                    <a:gd name="connsiteY70" fmla="*/ 3504854 h 3578223"/>
                    <a:gd name="connsiteX71" fmla="*/ 3682184 w 5049407"/>
                    <a:gd name="connsiteY71" fmla="*/ 3538061 h 3578223"/>
                    <a:gd name="connsiteX72" fmla="*/ 3512665 w 5049407"/>
                    <a:gd name="connsiteY72" fmla="*/ 3516954 h 3578223"/>
                    <a:gd name="connsiteX73" fmla="*/ 3351641 w 5049407"/>
                    <a:gd name="connsiteY73" fmla="*/ 3562775 h 3578223"/>
                    <a:gd name="connsiteX74" fmla="*/ 3290886 w 5049407"/>
                    <a:gd name="connsiteY74" fmla="*/ 3517982 h 3578223"/>
                    <a:gd name="connsiteX75" fmla="*/ 3124585 w 5049407"/>
                    <a:gd name="connsiteY75" fmla="*/ 3545656 h 3578223"/>
                    <a:gd name="connsiteX76" fmla="*/ 3087515 w 5049407"/>
                    <a:gd name="connsiteY76" fmla="*/ 3520943 h 3578223"/>
                    <a:gd name="connsiteX77" fmla="*/ 3075158 w 5049407"/>
                    <a:gd name="connsiteY77" fmla="*/ 3483872 h 3578223"/>
                    <a:gd name="connsiteX78" fmla="*/ 3136942 w 5049407"/>
                    <a:gd name="connsiteY78" fmla="*/ 3409732 h 3578223"/>
                    <a:gd name="connsiteX0" fmla="*/ 3136942 w 5049407"/>
                    <a:gd name="connsiteY0" fmla="*/ 3409732 h 3578223"/>
                    <a:gd name="connsiteX1" fmla="*/ 1654131 w 5049407"/>
                    <a:gd name="connsiteY1" fmla="*/ 3422089 h 3578223"/>
                    <a:gd name="connsiteX2" fmla="*/ 1666488 w 5049407"/>
                    <a:gd name="connsiteY2" fmla="*/ 3471516 h 3578223"/>
                    <a:gd name="connsiteX3" fmla="*/ 1678845 w 5049407"/>
                    <a:gd name="connsiteY3" fmla="*/ 3508586 h 3578223"/>
                    <a:gd name="connsiteX4" fmla="*/ 1654131 w 5049407"/>
                    <a:gd name="connsiteY4" fmla="*/ 3558013 h 3578223"/>
                    <a:gd name="connsiteX5" fmla="*/ 1474186 w 5049407"/>
                    <a:gd name="connsiteY5" fmla="*/ 3484645 h 3578223"/>
                    <a:gd name="connsiteX6" fmla="*/ 1437373 w 5049407"/>
                    <a:gd name="connsiteY6" fmla="*/ 3573201 h 3578223"/>
                    <a:gd name="connsiteX7" fmla="*/ 1231427 w 5049407"/>
                    <a:gd name="connsiteY7" fmla="*/ 3503695 h 3578223"/>
                    <a:gd name="connsiteX8" fmla="*/ 1127682 w 5049407"/>
                    <a:gd name="connsiteY8" fmla="*/ 3558013 h 3578223"/>
                    <a:gd name="connsiteX9" fmla="*/ 1046076 w 5049407"/>
                    <a:gd name="connsiteY9" fmla="*/ 3507556 h 3578223"/>
                    <a:gd name="connsiteX10" fmla="*/ 908992 w 5049407"/>
                    <a:gd name="connsiteY10" fmla="*/ 3519011 h 3578223"/>
                    <a:gd name="connsiteX11" fmla="*/ 921221 w 5049407"/>
                    <a:gd name="connsiteY11" fmla="*/ 3416425 h 3578223"/>
                    <a:gd name="connsiteX12" fmla="*/ 986866 w 5049407"/>
                    <a:gd name="connsiteY12" fmla="*/ 3372662 h 3578223"/>
                    <a:gd name="connsiteX13" fmla="*/ 888012 w 5049407"/>
                    <a:gd name="connsiteY13" fmla="*/ 3372662 h 3578223"/>
                    <a:gd name="connsiteX14" fmla="*/ 702661 w 5049407"/>
                    <a:gd name="connsiteY14" fmla="*/ 3385018 h 3578223"/>
                    <a:gd name="connsiteX15" fmla="*/ 628520 w 5049407"/>
                    <a:gd name="connsiteY15" fmla="*/ 3409732 h 3578223"/>
                    <a:gd name="connsiteX16" fmla="*/ 491438 w 5049407"/>
                    <a:gd name="connsiteY16" fmla="*/ 3336364 h 3578223"/>
                    <a:gd name="connsiteX17" fmla="*/ 280342 w 5049407"/>
                    <a:gd name="connsiteY17" fmla="*/ 3364038 h 3578223"/>
                    <a:gd name="connsiteX18" fmla="*/ 356672 w 5049407"/>
                    <a:gd name="connsiteY18" fmla="*/ 3385018 h 3578223"/>
                    <a:gd name="connsiteX19" fmla="*/ 19307 w 5049407"/>
                    <a:gd name="connsiteY19" fmla="*/ 3334562 h 3578223"/>
                    <a:gd name="connsiteX20" fmla="*/ 183677 w 5049407"/>
                    <a:gd name="connsiteY20" fmla="*/ 3174954 h 3578223"/>
                    <a:gd name="connsiteX21" fmla="*/ 233104 w 5049407"/>
                    <a:gd name="connsiteY21" fmla="*/ 3125526 h 3578223"/>
                    <a:gd name="connsiteX22" fmla="*/ 282531 w 5049407"/>
                    <a:gd name="connsiteY22" fmla="*/ 3100813 h 3578223"/>
                    <a:gd name="connsiteX23" fmla="*/ 715018 w 5049407"/>
                    <a:gd name="connsiteY23" fmla="*/ 3088456 h 3578223"/>
                    <a:gd name="connsiteX24" fmla="*/ 715018 w 5049407"/>
                    <a:gd name="connsiteY24" fmla="*/ 2915462 h 3578223"/>
                    <a:gd name="connsiteX25" fmla="*/ 628520 w 5049407"/>
                    <a:gd name="connsiteY25" fmla="*/ 2804251 h 3578223"/>
                    <a:gd name="connsiteX26" fmla="*/ 529666 w 5049407"/>
                    <a:gd name="connsiteY26" fmla="*/ 2618899 h 3578223"/>
                    <a:gd name="connsiteX27" fmla="*/ 480239 w 5049407"/>
                    <a:gd name="connsiteY27" fmla="*/ 2495332 h 3578223"/>
                    <a:gd name="connsiteX28" fmla="*/ 443169 w 5049407"/>
                    <a:gd name="connsiteY28" fmla="*/ 2371764 h 3578223"/>
                    <a:gd name="connsiteX29" fmla="*/ 418455 w 5049407"/>
                    <a:gd name="connsiteY29" fmla="*/ 2285267 h 3578223"/>
                    <a:gd name="connsiteX30" fmla="*/ 393742 w 5049407"/>
                    <a:gd name="connsiteY30" fmla="*/ 2136986 h 3578223"/>
                    <a:gd name="connsiteX31" fmla="*/ 406099 w 5049407"/>
                    <a:gd name="connsiteY31" fmla="*/ 1790997 h 3578223"/>
                    <a:gd name="connsiteX32" fmla="*/ 527736 w 5049407"/>
                    <a:gd name="connsiteY32" fmla="*/ 1469721 h 3578223"/>
                    <a:gd name="connsiteX33" fmla="*/ 677947 w 5049407"/>
                    <a:gd name="connsiteY33" fmla="*/ 1222586 h 3578223"/>
                    <a:gd name="connsiteX34" fmla="*/ 994461 w 5049407"/>
                    <a:gd name="connsiteY34" fmla="*/ 989610 h 3578223"/>
                    <a:gd name="connsiteX35" fmla="*/ 1209288 w 5049407"/>
                    <a:gd name="connsiteY35" fmla="*/ 790099 h 3578223"/>
                    <a:gd name="connsiteX36" fmla="*/ 1369926 w 5049407"/>
                    <a:gd name="connsiteY36" fmla="*/ 555321 h 3578223"/>
                    <a:gd name="connsiteX37" fmla="*/ 1468780 w 5049407"/>
                    <a:gd name="connsiteY37" fmla="*/ 431754 h 3578223"/>
                    <a:gd name="connsiteX38" fmla="*/ 1766372 w 5049407"/>
                    <a:gd name="connsiteY38" fmla="*/ 180886 h 3578223"/>
                    <a:gd name="connsiteX39" fmla="*/ 2185214 w 5049407"/>
                    <a:gd name="connsiteY39" fmla="*/ 26040 h 3578223"/>
                    <a:gd name="connsiteX40" fmla="*/ 2652067 w 5049407"/>
                    <a:gd name="connsiteY40" fmla="*/ 31704 h 3578223"/>
                    <a:gd name="connsiteX41" fmla="*/ 3081851 w 5049407"/>
                    <a:gd name="connsiteY41" fmla="*/ 229412 h 3578223"/>
                    <a:gd name="connsiteX42" fmla="*/ 3383047 w 5049407"/>
                    <a:gd name="connsiteY42" fmla="*/ 478477 h 3578223"/>
                    <a:gd name="connsiteX43" fmla="*/ 3692868 w 5049407"/>
                    <a:gd name="connsiteY43" fmla="*/ 799624 h 3578223"/>
                    <a:gd name="connsiteX44" fmla="*/ 4038985 w 5049407"/>
                    <a:gd name="connsiteY44" fmla="*/ 888954 h 3578223"/>
                    <a:gd name="connsiteX45" fmla="*/ 4178642 w 5049407"/>
                    <a:gd name="connsiteY45" fmla="*/ 969787 h 3578223"/>
                    <a:gd name="connsiteX46" fmla="*/ 4286120 w 5049407"/>
                    <a:gd name="connsiteY46" fmla="*/ 1073403 h 3578223"/>
                    <a:gd name="connsiteX47" fmla="*/ 4372618 w 5049407"/>
                    <a:gd name="connsiteY47" fmla="*/ 1173159 h 3578223"/>
                    <a:gd name="connsiteX48" fmla="*/ 4446758 w 5049407"/>
                    <a:gd name="connsiteY48" fmla="*/ 1309083 h 3578223"/>
                    <a:gd name="connsiteX49" fmla="*/ 4570326 w 5049407"/>
                    <a:gd name="connsiteY49" fmla="*/ 1577070 h 3578223"/>
                    <a:gd name="connsiteX50" fmla="*/ 4621555 w 5049407"/>
                    <a:gd name="connsiteY50" fmla="*/ 1842226 h 3578223"/>
                    <a:gd name="connsiteX51" fmla="*/ 4642536 w 5049407"/>
                    <a:gd name="connsiteY51" fmla="*/ 2115619 h 3578223"/>
                    <a:gd name="connsiteX52" fmla="*/ 4588346 w 5049407"/>
                    <a:gd name="connsiteY52" fmla="*/ 2405874 h 3578223"/>
                    <a:gd name="connsiteX53" fmla="*/ 4487561 w 5049407"/>
                    <a:gd name="connsiteY53" fmla="*/ 2689179 h 3578223"/>
                    <a:gd name="connsiteX54" fmla="*/ 4292556 w 5049407"/>
                    <a:gd name="connsiteY54" fmla="*/ 3097981 h 3578223"/>
                    <a:gd name="connsiteX55" fmla="*/ 4610228 w 5049407"/>
                    <a:gd name="connsiteY55" fmla="*/ 3106605 h 3578223"/>
                    <a:gd name="connsiteX56" fmla="*/ 4748984 w 5049407"/>
                    <a:gd name="connsiteY56" fmla="*/ 3109437 h 3578223"/>
                    <a:gd name="connsiteX57" fmla="*/ 4851699 w 5049407"/>
                    <a:gd name="connsiteY57" fmla="*/ 3119863 h 3578223"/>
                    <a:gd name="connsiteX58" fmla="*/ 5002812 w 5049407"/>
                    <a:gd name="connsiteY58" fmla="*/ 3187310 h 3578223"/>
                    <a:gd name="connsiteX59" fmla="*/ 5049407 w 5049407"/>
                    <a:gd name="connsiteY59" fmla="*/ 3270075 h 3578223"/>
                    <a:gd name="connsiteX60" fmla="*/ 4978099 w 5049407"/>
                    <a:gd name="connsiteY60" fmla="*/ 3298521 h 3578223"/>
                    <a:gd name="connsiteX61" fmla="*/ 4879116 w 5049407"/>
                    <a:gd name="connsiteY61" fmla="*/ 3287065 h 3578223"/>
                    <a:gd name="connsiteX62" fmla="*/ 4656695 w 5049407"/>
                    <a:gd name="connsiteY62" fmla="*/ 3294531 h 3578223"/>
                    <a:gd name="connsiteX63" fmla="*/ 4329369 w 5049407"/>
                    <a:gd name="connsiteY63" fmla="*/ 3320275 h 3578223"/>
                    <a:gd name="connsiteX64" fmla="*/ 4143760 w 5049407"/>
                    <a:gd name="connsiteY64" fmla="*/ 3326195 h 3578223"/>
                    <a:gd name="connsiteX65" fmla="*/ 3964845 w 5049407"/>
                    <a:gd name="connsiteY65" fmla="*/ 3249094 h 3578223"/>
                    <a:gd name="connsiteX66" fmla="*/ 3940131 w 5049407"/>
                    <a:gd name="connsiteY66" fmla="*/ 3286164 h 3578223"/>
                    <a:gd name="connsiteX67" fmla="*/ 3865991 w 5049407"/>
                    <a:gd name="connsiteY67" fmla="*/ 3347948 h 3578223"/>
                    <a:gd name="connsiteX68" fmla="*/ 3828920 w 5049407"/>
                    <a:gd name="connsiteY68" fmla="*/ 3360305 h 3578223"/>
                    <a:gd name="connsiteX69" fmla="*/ 3804207 w 5049407"/>
                    <a:gd name="connsiteY69" fmla="*/ 3397375 h 3578223"/>
                    <a:gd name="connsiteX70" fmla="*/ 3846940 w 5049407"/>
                    <a:gd name="connsiteY70" fmla="*/ 3504854 h 3578223"/>
                    <a:gd name="connsiteX71" fmla="*/ 3682184 w 5049407"/>
                    <a:gd name="connsiteY71" fmla="*/ 3538061 h 3578223"/>
                    <a:gd name="connsiteX72" fmla="*/ 3512665 w 5049407"/>
                    <a:gd name="connsiteY72" fmla="*/ 3516954 h 3578223"/>
                    <a:gd name="connsiteX73" fmla="*/ 3351641 w 5049407"/>
                    <a:gd name="connsiteY73" fmla="*/ 3562775 h 3578223"/>
                    <a:gd name="connsiteX74" fmla="*/ 3290886 w 5049407"/>
                    <a:gd name="connsiteY74" fmla="*/ 3517982 h 3578223"/>
                    <a:gd name="connsiteX75" fmla="*/ 3124585 w 5049407"/>
                    <a:gd name="connsiteY75" fmla="*/ 3545656 h 3578223"/>
                    <a:gd name="connsiteX76" fmla="*/ 3087515 w 5049407"/>
                    <a:gd name="connsiteY76" fmla="*/ 3520943 h 3578223"/>
                    <a:gd name="connsiteX77" fmla="*/ 3075158 w 5049407"/>
                    <a:gd name="connsiteY77" fmla="*/ 3483872 h 3578223"/>
                    <a:gd name="connsiteX78" fmla="*/ 3136942 w 5049407"/>
                    <a:gd name="connsiteY78" fmla="*/ 3409732 h 3578223"/>
                    <a:gd name="connsiteX0" fmla="*/ 3136942 w 5049407"/>
                    <a:gd name="connsiteY0" fmla="*/ 3409732 h 3578223"/>
                    <a:gd name="connsiteX1" fmla="*/ 1654131 w 5049407"/>
                    <a:gd name="connsiteY1" fmla="*/ 3422089 h 3578223"/>
                    <a:gd name="connsiteX2" fmla="*/ 1666488 w 5049407"/>
                    <a:gd name="connsiteY2" fmla="*/ 3471516 h 3578223"/>
                    <a:gd name="connsiteX3" fmla="*/ 1678845 w 5049407"/>
                    <a:gd name="connsiteY3" fmla="*/ 3508586 h 3578223"/>
                    <a:gd name="connsiteX4" fmla="*/ 1654131 w 5049407"/>
                    <a:gd name="connsiteY4" fmla="*/ 3558013 h 3578223"/>
                    <a:gd name="connsiteX5" fmla="*/ 1474186 w 5049407"/>
                    <a:gd name="connsiteY5" fmla="*/ 3484645 h 3578223"/>
                    <a:gd name="connsiteX6" fmla="*/ 1437373 w 5049407"/>
                    <a:gd name="connsiteY6" fmla="*/ 3573201 h 3578223"/>
                    <a:gd name="connsiteX7" fmla="*/ 1231427 w 5049407"/>
                    <a:gd name="connsiteY7" fmla="*/ 3503695 h 3578223"/>
                    <a:gd name="connsiteX8" fmla="*/ 1127682 w 5049407"/>
                    <a:gd name="connsiteY8" fmla="*/ 3558013 h 3578223"/>
                    <a:gd name="connsiteX9" fmla="*/ 1046076 w 5049407"/>
                    <a:gd name="connsiteY9" fmla="*/ 3507556 h 3578223"/>
                    <a:gd name="connsiteX10" fmla="*/ 908992 w 5049407"/>
                    <a:gd name="connsiteY10" fmla="*/ 3519011 h 3578223"/>
                    <a:gd name="connsiteX11" fmla="*/ 921221 w 5049407"/>
                    <a:gd name="connsiteY11" fmla="*/ 3416425 h 3578223"/>
                    <a:gd name="connsiteX12" fmla="*/ 986866 w 5049407"/>
                    <a:gd name="connsiteY12" fmla="*/ 3372662 h 3578223"/>
                    <a:gd name="connsiteX13" fmla="*/ 888012 w 5049407"/>
                    <a:gd name="connsiteY13" fmla="*/ 3372662 h 3578223"/>
                    <a:gd name="connsiteX14" fmla="*/ 702661 w 5049407"/>
                    <a:gd name="connsiteY14" fmla="*/ 3385018 h 3578223"/>
                    <a:gd name="connsiteX15" fmla="*/ 491438 w 5049407"/>
                    <a:gd name="connsiteY15" fmla="*/ 3336364 h 3578223"/>
                    <a:gd name="connsiteX16" fmla="*/ 280342 w 5049407"/>
                    <a:gd name="connsiteY16" fmla="*/ 3364038 h 3578223"/>
                    <a:gd name="connsiteX17" fmla="*/ 356672 w 5049407"/>
                    <a:gd name="connsiteY17" fmla="*/ 3385018 h 3578223"/>
                    <a:gd name="connsiteX18" fmla="*/ 19307 w 5049407"/>
                    <a:gd name="connsiteY18" fmla="*/ 3334562 h 3578223"/>
                    <a:gd name="connsiteX19" fmla="*/ 183677 w 5049407"/>
                    <a:gd name="connsiteY19" fmla="*/ 3174954 h 3578223"/>
                    <a:gd name="connsiteX20" fmla="*/ 233104 w 5049407"/>
                    <a:gd name="connsiteY20" fmla="*/ 3125526 h 3578223"/>
                    <a:gd name="connsiteX21" fmla="*/ 282531 w 5049407"/>
                    <a:gd name="connsiteY21" fmla="*/ 3100813 h 3578223"/>
                    <a:gd name="connsiteX22" fmla="*/ 715018 w 5049407"/>
                    <a:gd name="connsiteY22" fmla="*/ 3088456 h 3578223"/>
                    <a:gd name="connsiteX23" fmla="*/ 715018 w 5049407"/>
                    <a:gd name="connsiteY23" fmla="*/ 2915462 h 3578223"/>
                    <a:gd name="connsiteX24" fmla="*/ 628520 w 5049407"/>
                    <a:gd name="connsiteY24" fmla="*/ 2804251 h 3578223"/>
                    <a:gd name="connsiteX25" fmla="*/ 529666 w 5049407"/>
                    <a:gd name="connsiteY25" fmla="*/ 2618899 h 3578223"/>
                    <a:gd name="connsiteX26" fmla="*/ 480239 w 5049407"/>
                    <a:gd name="connsiteY26" fmla="*/ 2495332 h 3578223"/>
                    <a:gd name="connsiteX27" fmla="*/ 443169 w 5049407"/>
                    <a:gd name="connsiteY27" fmla="*/ 2371764 h 3578223"/>
                    <a:gd name="connsiteX28" fmla="*/ 418455 w 5049407"/>
                    <a:gd name="connsiteY28" fmla="*/ 2285267 h 3578223"/>
                    <a:gd name="connsiteX29" fmla="*/ 393742 w 5049407"/>
                    <a:gd name="connsiteY29" fmla="*/ 2136986 h 3578223"/>
                    <a:gd name="connsiteX30" fmla="*/ 406099 w 5049407"/>
                    <a:gd name="connsiteY30" fmla="*/ 1790997 h 3578223"/>
                    <a:gd name="connsiteX31" fmla="*/ 527736 w 5049407"/>
                    <a:gd name="connsiteY31" fmla="*/ 1469721 h 3578223"/>
                    <a:gd name="connsiteX32" fmla="*/ 677947 w 5049407"/>
                    <a:gd name="connsiteY32" fmla="*/ 1222586 h 3578223"/>
                    <a:gd name="connsiteX33" fmla="*/ 994461 w 5049407"/>
                    <a:gd name="connsiteY33" fmla="*/ 989610 h 3578223"/>
                    <a:gd name="connsiteX34" fmla="*/ 1209288 w 5049407"/>
                    <a:gd name="connsiteY34" fmla="*/ 790099 h 3578223"/>
                    <a:gd name="connsiteX35" fmla="*/ 1369926 w 5049407"/>
                    <a:gd name="connsiteY35" fmla="*/ 555321 h 3578223"/>
                    <a:gd name="connsiteX36" fmla="*/ 1468780 w 5049407"/>
                    <a:gd name="connsiteY36" fmla="*/ 431754 h 3578223"/>
                    <a:gd name="connsiteX37" fmla="*/ 1766372 w 5049407"/>
                    <a:gd name="connsiteY37" fmla="*/ 180886 h 3578223"/>
                    <a:gd name="connsiteX38" fmla="*/ 2185214 w 5049407"/>
                    <a:gd name="connsiteY38" fmla="*/ 26040 h 3578223"/>
                    <a:gd name="connsiteX39" fmla="*/ 2652067 w 5049407"/>
                    <a:gd name="connsiteY39" fmla="*/ 31704 h 3578223"/>
                    <a:gd name="connsiteX40" fmla="*/ 3081851 w 5049407"/>
                    <a:gd name="connsiteY40" fmla="*/ 229412 h 3578223"/>
                    <a:gd name="connsiteX41" fmla="*/ 3383047 w 5049407"/>
                    <a:gd name="connsiteY41" fmla="*/ 478477 h 3578223"/>
                    <a:gd name="connsiteX42" fmla="*/ 3692868 w 5049407"/>
                    <a:gd name="connsiteY42" fmla="*/ 799624 h 3578223"/>
                    <a:gd name="connsiteX43" fmla="*/ 4038985 w 5049407"/>
                    <a:gd name="connsiteY43" fmla="*/ 888954 h 3578223"/>
                    <a:gd name="connsiteX44" fmla="*/ 4178642 w 5049407"/>
                    <a:gd name="connsiteY44" fmla="*/ 969787 h 3578223"/>
                    <a:gd name="connsiteX45" fmla="*/ 4286120 w 5049407"/>
                    <a:gd name="connsiteY45" fmla="*/ 1073403 h 3578223"/>
                    <a:gd name="connsiteX46" fmla="*/ 4372618 w 5049407"/>
                    <a:gd name="connsiteY46" fmla="*/ 1173159 h 3578223"/>
                    <a:gd name="connsiteX47" fmla="*/ 4446758 w 5049407"/>
                    <a:gd name="connsiteY47" fmla="*/ 1309083 h 3578223"/>
                    <a:gd name="connsiteX48" fmla="*/ 4570326 w 5049407"/>
                    <a:gd name="connsiteY48" fmla="*/ 1577070 h 3578223"/>
                    <a:gd name="connsiteX49" fmla="*/ 4621555 w 5049407"/>
                    <a:gd name="connsiteY49" fmla="*/ 1842226 h 3578223"/>
                    <a:gd name="connsiteX50" fmla="*/ 4642536 w 5049407"/>
                    <a:gd name="connsiteY50" fmla="*/ 2115619 h 3578223"/>
                    <a:gd name="connsiteX51" fmla="*/ 4588346 w 5049407"/>
                    <a:gd name="connsiteY51" fmla="*/ 2405874 h 3578223"/>
                    <a:gd name="connsiteX52" fmla="*/ 4487561 w 5049407"/>
                    <a:gd name="connsiteY52" fmla="*/ 2689179 h 3578223"/>
                    <a:gd name="connsiteX53" fmla="*/ 4292556 w 5049407"/>
                    <a:gd name="connsiteY53" fmla="*/ 3097981 h 3578223"/>
                    <a:gd name="connsiteX54" fmla="*/ 4610228 w 5049407"/>
                    <a:gd name="connsiteY54" fmla="*/ 3106605 h 3578223"/>
                    <a:gd name="connsiteX55" fmla="*/ 4748984 w 5049407"/>
                    <a:gd name="connsiteY55" fmla="*/ 3109437 h 3578223"/>
                    <a:gd name="connsiteX56" fmla="*/ 4851699 w 5049407"/>
                    <a:gd name="connsiteY56" fmla="*/ 3119863 h 3578223"/>
                    <a:gd name="connsiteX57" fmla="*/ 5002812 w 5049407"/>
                    <a:gd name="connsiteY57" fmla="*/ 3187310 h 3578223"/>
                    <a:gd name="connsiteX58" fmla="*/ 5049407 w 5049407"/>
                    <a:gd name="connsiteY58" fmla="*/ 3270075 h 3578223"/>
                    <a:gd name="connsiteX59" fmla="*/ 4978099 w 5049407"/>
                    <a:gd name="connsiteY59" fmla="*/ 3298521 h 3578223"/>
                    <a:gd name="connsiteX60" fmla="*/ 4879116 w 5049407"/>
                    <a:gd name="connsiteY60" fmla="*/ 3287065 h 3578223"/>
                    <a:gd name="connsiteX61" fmla="*/ 4656695 w 5049407"/>
                    <a:gd name="connsiteY61" fmla="*/ 3294531 h 3578223"/>
                    <a:gd name="connsiteX62" fmla="*/ 4329369 w 5049407"/>
                    <a:gd name="connsiteY62" fmla="*/ 3320275 h 3578223"/>
                    <a:gd name="connsiteX63" fmla="*/ 4143760 w 5049407"/>
                    <a:gd name="connsiteY63" fmla="*/ 3326195 h 3578223"/>
                    <a:gd name="connsiteX64" fmla="*/ 3964845 w 5049407"/>
                    <a:gd name="connsiteY64" fmla="*/ 3249094 h 3578223"/>
                    <a:gd name="connsiteX65" fmla="*/ 3940131 w 5049407"/>
                    <a:gd name="connsiteY65" fmla="*/ 3286164 h 3578223"/>
                    <a:gd name="connsiteX66" fmla="*/ 3865991 w 5049407"/>
                    <a:gd name="connsiteY66" fmla="*/ 3347948 h 3578223"/>
                    <a:gd name="connsiteX67" fmla="*/ 3828920 w 5049407"/>
                    <a:gd name="connsiteY67" fmla="*/ 3360305 h 3578223"/>
                    <a:gd name="connsiteX68" fmla="*/ 3804207 w 5049407"/>
                    <a:gd name="connsiteY68" fmla="*/ 3397375 h 3578223"/>
                    <a:gd name="connsiteX69" fmla="*/ 3846940 w 5049407"/>
                    <a:gd name="connsiteY69" fmla="*/ 3504854 h 3578223"/>
                    <a:gd name="connsiteX70" fmla="*/ 3682184 w 5049407"/>
                    <a:gd name="connsiteY70" fmla="*/ 3538061 h 3578223"/>
                    <a:gd name="connsiteX71" fmla="*/ 3512665 w 5049407"/>
                    <a:gd name="connsiteY71" fmla="*/ 3516954 h 3578223"/>
                    <a:gd name="connsiteX72" fmla="*/ 3351641 w 5049407"/>
                    <a:gd name="connsiteY72" fmla="*/ 3562775 h 3578223"/>
                    <a:gd name="connsiteX73" fmla="*/ 3290886 w 5049407"/>
                    <a:gd name="connsiteY73" fmla="*/ 3517982 h 3578223"/>
                    <a:gd name="connsiteX74" fmla="*/ 3124585 w 5049407"/>
                    <a:gd name="connsiteY74" fmla="*/ 3545656 h 3578223"/>
                    <a:gd name="connsiteX75" fmla="*/ 3087515 w 5049407"/>
                    <a:gd name="connsiteY75" fmla="*/ 3520943 h 3578223"/>
                    <a:gd name="connsiteX76" fmla="*/ 3075158 w 5049407"/>
                    <a:gd name="connsiteY76" fmla="*/ 3483872 h 3578223"/>
                    <a:gd name="connsiteX77" fmla="*/ 3136942 w 5049407"/>
                    <a:gd name="connsiteY77" fmla="*/ 3409732 h 3578223"/>
                    <a:gd name="connsiteX0" fmla="*/ 3136942 w 5049407"/>
                    <a:gd name="connsiteY0" fmla="*/ 3409732 h 3578223"/>
                    <a:gd name="connsiteX1" fmla="*/ 1654131 w 5049407"/>
                    <a:gd name="connsiteY1" fmla="*/ 3422089 h 3578223"/>
                    <a:gd name="connsiteX2" fmla="*/ 1666488 w 5049407"/>
                    <a:gd name="connsiteY2" fmla="*/ 3471516 h 3578223"/>
                    <a:gd name="connsiteX3" fmla="*/ 1678845 w 5049407"/>
                    <a:gd name="connsiteY3" fmla="*/ 3508586 h 3578223"/>
                    <a:gd name="connsiteX4" fmla="*/ 1654131 w 5049407"/>
                    <a:gd name="connsiteY4" fmla="*/ 3558013 h 3578223"/>
                    <a:gd name="connsiteX5" fmla="*/ 1474186 w 5049407"/>
                    <a:gd name="connsiteY5" fmla="*/ 3484645 h 3578223"/>
                    <a:gd name="connsiteX6" fmla="*/ 1437373 w 5049407"/>
                    <a:gd name="connsiteY6" fmla="*/ 3573201 h 3578223"/>
                    <a:gd name="connsiteX7" fmla="*/ 1231427 w 5049407"/>
                    <a:gd name="connsiteY7" fmla="*/ 3503695 h 3578223"/>
                    <a:gd name="connsiteX8" fmla="*/ 1127682 w 5049407"/>
                    <a:gd name="connsiteY8" fmla="*/ 3558013 h 3578223"/>
                    <a:gd name="connsiteX9" fmla="*/ 1046076 w 5049407"/>
                    <a:gd name="connsiteY9" fmla="*/ 3507556 h 3578223"/>
                    <a:gd name="connsiteX10" fmla="*/ 908992 w 5049407"/>
                    <a:gd name="connsiteY10" fmla="*/ 3519011 h 3578223"/>
                    <a:gd name="connsiteX11" fmla="*/ 921221 w 5049407"/>
                    <a:gd name="connsiteY11" fmla="*/ 3416425 h 3578223"/>
                    <a:gd name="connsiteX12" fmla="*/ 986866 w 5049407"/>
                    <a:gd name="connsiteY12" fmla="*/ 3372662 h 3578223"/>
                    <a:gd name="connsiteX13" fmla="*/ 888012 w 5049407"/>
                    <a:gd name="connsiteY13" fmla="*/ 3372662 h 3578223"/>
                    <a:gd name="connsiteX14" fmla="*/ 702661 w 5049407"/>
                    <a:gd name="connsiteY14" fmla="*/ 3385018 h 3578223"/>
                    <a:gd name="connsiteX15" fmla="*/ 491438 w 5049407"/>
                    <a:gd name="connsiteY15" fmla="*/ 3336364 h 3578223"/>
                    <a:gd name="connsiteX16" fmla="*/ 280342 w 5049407"/>
                    <a:gd name="connsiteY16" fmla="*/ 3364038 h 3578223"/>
                    <a:gd name="connsiteX17" fmla="*/ 209035 w 5049407"/>
                    <a:gd name="connsiteY17" fmla="*/ 3342155 h 3578223"/>
                    <a:gd name="connsiteX18" fmla="*/ 19307 w 5049407"/>
                    <a:gd name="connsiteY18" fmla="*/ 3334562 h 3578223"/>
                    <a:gd name="connsiteX19" fmla="*/ 183677 w 5049407"/>
                    <a:gd name="connsiteY19" fmla="*/ 3174954 h 3578223"/>
                    <a:gd name="connsiteX20" fmla="*/ 233104 w 5049407"/>
                    <a:gd name="connsiteY20" fmla="*/ 3125526 h 3578223"/>
                    <a:gd name="connsiteX21" fmla="*/ 282531 w 5049407"/>
                    <a:gd name="connsiteY21" fmla="*/ 3100813 h 3578223"/>
                    <a:gd name="connsiteX22" fmla="*/ 715018 w 5049407"/>
                    <a:gd name="connsiteY22" fmla="*/ 3088456 h 3578223"/>
                    <a:gd name="connsiteX23" fmla="*/ 715018 w 5049407"/>
                    <a:gd name="connsiteY23" fmla="*/ 2915462 h 3578223"/>
                    <a:gd name="connsiteX24" fmla="*/ 628520 w 5049407"/>
                    <a:gd name="connsiteY24" fmla="*/ 2804251 h 3578223"/>
                    <a:gd name="connsiteX25" fmla="*/ 529666 w 5049407"/>
                    <a:gd name="connsiteY25" fmla="*/ 2618899 h 3578223"/>
                    <a:gd name="connsiteX26" fmla="*/ 480239 w 5049407"/>
                    <a:gd name="connsiteY26" fmla="*/ 2495332 h 3578223"/>
                    <a:gd name="connsiteX27" fmla="*/ 443169 w 5049407"/>
                    <a:gd name="connsiteY27" fmla="*/ 2371764 h 3578223"/>
                    <a:gd name="connsiteX28" fmla="*/ 418455 w 5049407"/>
                    <a:gd name="connsiteY28" fmla="*/ 2285267 h 3578223"/>
                    <a:gd name="connsiteX29" fmla="*/ 393742 w 5049407"/>
                    <a:gd name="connsiteY29" fmla="*/ 2136986 h 3578223"/>
                    <a:gd name="connsiteX30" fmla="*/ 406099 w 5049407"/>
                    <a:gd name="connsiteY30" fmla="*/ 1790997 h 3578223"/>
                    <a:gd name="connsiteX31" fmla="*/ 527736 w 5049407"/>
                    <a:gd name="connsiteY31" fmla="*/ 1469721 h 3578223"/>
                    <a:gd name="connsiteX32" fmla="*/ 677947 w 5049407"/>
                    <a:gd name="connsiteY32" fmla="*/ 1222586 h 3578223"/>
                    <a:gd name="connsiteX33" fmla="*/ 994461 w 5049407"/>
                    <a:gd name="connsiteY33" fmla="*/ 989610 h 3578223"/>
                    <a:gd name="connsiteX34" fmla="*/ 1209288 w 5049407"/>
                    <a:gd name="connsiteY34" fmla="*/ 790099 h 3578223"/>
                    <a:gd name="connsiteX35" fmla="*/ 1369926 w 5049407"/>
                    <a:gd name="connsiteY35" fmla="*/ 555321 h 3578223"/>
                    <a:gd name="connsiteX36" fmla="*/ 1468780 w 5049407"/>
                    <a:gd name="connsiteY36" fmla="*/ 431754 h 3578223"/>
                    <a:gd name="connsiteX37" fmla="*/ 1766372 w 5049407"/>
                    <a:gd name="connsiteY37" fmla="*/ 180886 h 3578223"/>
                    <a:gd name="connsiteX38" fmla="*/ 2185214 w 5049407"/>
                    <a:gd name="connsiteY38" fmla="*/ 26040 h 3578223"/>
                    <a:gd name="connsiteX39" fmla="*/ 2652067 w 5049407"/>
                    <a:gd name="connsiteY39" fmla="*/ 31704 h 3578223"/>
                    <a:gd name="connsiteX40" fmla="*/ 3081851 w 5049407"/>
                    <a:gd name="connsiteY40" fmla="*/ 229412 h 3578223"/>
                    <a:gd name="connsiteX41" fmla="*/ 3383047 w 5049407"/>
                    <a:gd name="connsiteY41" fmla="*/ 478477 h 3578223"/>
                    <a:gd name="connsiteX42" fmla="*/ 3692868 w 5049407"/>
                    <a:gd name="connsiteY42" fmla="*/ 799624 h 3578223"/>
                    <a:gd name="connsiteX43" fmla="*/ 4038985 w 5049407"/>
                    <a:gd name="connsiteY43" fmla="*/ 888954 h 3578223"/>
                    <a:gd name="connsiteX44" fmla="*/ 4178642 w 5049407"/>
                    <a:gd name="connsiteY44" fmla="*/ 969787 h 3578223"/>
                    <a:gd name="connsiteX45" fmla="*/ 4286120 w 5049407"/>
                    <a:gd name="connsiteY45" fmla="*/ 1073403 h 3578223"/>
                    <a:gd name="connsiteX46" fmla="*/ 4372618 w 5049407"/>
                    <a:gd name="connsiteY46" fmla="*/ 1173159 h 3578223"/>
                    <a:gd name="connsiteX47" fmla="*/ 4446758 w 5049407"/>
                    <a:gd name="connsiteY47" fmla="*/ 1309083 h 3578223"/>
                    <a:gd name="connsiteX48" fmla="*/ 4570326 w 5049407"/>
                    <a:gd name="connsiteY48" fmla="*/ 1577070 h 3578223"/>
                    <a:gd name="connsiteX49" fmla="*/ 4621555 w 5049407"/>
                    <a:gd name="connsiteY49" fmla="*/ 1842226 h 3578223"/>
                    <a:gd name="connsiteX50" fmla="*/ 4642536 w 5049407"/>
                    <a:gd name="connsiteY50" fmla="*/ 2115619 h 3578223"/>
                    <a:gd name="connsiteX51" fmla="*/ 4588346 w 5049407"/>
                    <a:gd name="connsiteY51" fmla="*/ 2405874 h 3578223"/>
                    <a:gd name="connsiteX52" fmla="*/ 4487561 w 5049407"/>
                    <a:gd name="connsiteY52" fmla="*/ 2689179 h 3578223"/>
                    <a:gd name="connsiteX53" fmla="*/ 4292556 w 5049407"/>
                    <a:gd name="connsiteY53" fmla="*/ 3097981 h 3578223"/>
                    <a:gd name="connsiteX54" fmla="*/ 4610228 w 5049407"/>
                    <a:gd name="connsiteY54" fmla="*/ 3106605 h 3578223"/>
                    <a:gd name="connsiteX55" fmla="*/ 4748984 w 5049407"/>
                    <a:gd name="connsiteY55" fmla="*/ 3109437 h 3578223"/>
                    <a:gd name="connsiteX56" fmla="*/ 4851699 w 5049407"/>
                    <a:gd name="connsiteY56" fmla="*/ 3119863 h 3578223"/>
                    <a:gd name="connsiteX57" fmla="*/ 5002812 w 5049407"/>
                    <a:gd name="connsiteY57" fmla="*/ 3187310 h 3578223"/>
                    <a:gd name="connsiteX58" fmla="*/ 5049407 w 5049407"/>
                    <a:gd name="connsiteY58" fmla="*/ 3270075 h 3578223"/>
                    <a:gd name="connsiteX59" fmla="*/ 4978099 w 5049407"/>
                    <a:gd name="connsiteY59" fmla="*/ 3298521 h 3578223"/>
                    <a:gd name="connsiteX60" fmla="*/ 4879116 w 5049407"/>
                    <a:gd name="connsiteY60" fmla="*/ 3287065 h 3578223"/>
                    <a:gd name="connsiteX61" fmla="*/ 4656695 w 5049407"/>
                    <a:gd name="connsiteY61" fmla="*/ 3294531 h 3578223"/>
                    <a:gd name="connsiteX62" fmla="*/ 4329369 w 5049407"/>
                    <a:gd name="connsiteY62" fmla="*/ 3320275 h 3578223"/>
                    <a:gd name="connsiteX63" fmla="*/ 4143760 w 5049407"/>
                    <a:gd name="connsiteY63" fmla="*/ 3326195 h 3578223"/>
                    <a:gd name="connsiteX64" fmla="*/ 3964845 w 5049407"/>
                    <a:gd name="connsiteY64" fmla="*/ 3249094 h 3578223"/>
                    <a:gd name="connsiteX65" fmla="*/ 3940131 w 5049407"/>
                    <a:gd name="connsiteY65" fmla="*/ 3286164 h 3578223"/>
                    <a:gd name="connsiteX66" fmla="*/ 3865991 w 5049407"/>
                    <a:gd name="connsiteY66" fmla="*/ 3347948 h 3578223"/>
                    <a:gd name="connsiteX67" fmla="*/ 3828920 w 5049407"/>
                    <a:gd name="connsiteY67" fmla="*/ 3360305 h 3578223"/>
                    <a:gd name="connsiteX68" fmla="*/ 3804207 w 5049407"/>
                    <a:gd name="connsiteY68" fmla="*/ 3397375 h 3578223"/>
                    <a:gd name="connsiteX69" fmla="*/ 3846940 w 5049407"/>
                    <a:gd name="connsiteY69" fmla="*/ 3504854 h 3578223"/>
                    <a:gd name="connsiteX70" fmla="*/ 3682184 w 5049407"/>
                    <a:gd name="connsiteY70" fmla="*/ 3538061 h 3578223"/>
                    <a:gd name="connsiteX71" fmla="*/ 3512665 w 5049407"/>
                    <a:gd name="connsiteY71" fmla="*/ 3516954 h 3578223"/>
                    <a:gd name="connsiteX72" fmla="*/ 3351641 w 5049407"/>
                    <a:gd name="connsiteY72" fmla="*/ 3562775 h 3578223"/>
                    <a:gd name="connsiteX73" fmla="*/ 3290886 w 5049407"/>
                    <a:gd name="connsiteY73" fmla="*/ 3517982 h 3578223"/>
                    <a:gd name="connsiteX74" fmla="*/ 3124585 w 5049407"/>
                    <a:gd name="connsiteY74" fmla="*/ 3545656 h 3578223"/>
                    <a:gd name="connsiteX75" fmla="*/ 3087515 w 5049407"/>
                    <a:gd name="connsiteY75" fmla="*/ 3520943 h 3578223"/>
                    <a:gd name="connsiteX76" fmla="*/ 3075158 w 5049407"/>
                    <a:gd name="connsiteY76" fmla="*/ 3483872 h 3578223"/>
                    <a:gd name="connsiteX77" fmla="*/ 3136942 w 5049407"/>
                    <a:gd name="connsiteY77" fmla="*/ 3409732 h 3578223"/>
                    <a:gd name="connsiteX0" fmla="*/ 3136942 w 5049407"/>
                    <a:gd name="connsiteY0" fmla="*/ 3409732 h 3578223"/>
                    <a:gd name="connsiteX1" fmla="*/ 1654131 w 5049407"/>
                    <a:gd name="connsiteY1" fmla="*/ 3422089 h 3578223"/>
                    <a:gd name="connsiteX2" fmla="*/ 1666488 w 5049407"/>
                    <a:gd name="connsiteY2" fmla="*/ 3471516 h 3578223"/>
                    <a:gd name="connsiteX3" fmla="*/ 1678845 w 5049407"/>
                    <a:gd name="connsiteY3" fmla="*/ 3508586 h 3578223"/>
                    <a:gd name="connsiteX4" fmla="*/ 1654131 w 5049407"/>
                    <a:gd name="connsiteY4" fmla="*/ 3558013 h 3578223"/>
                    <a:gd name="connsiteX5" fmla="*/ 1474186 w 5049407"/>
                    <a:gd name="connsiteY5" fmla="*/ 3484645 h 3578223"/>
                    <a:gd name="connsiteX6" fmla="*/ 1437373 w 5049407"/>
                    <a:gd name="connsiteY6" fmla="*/ 3573201 h 3578223"/>
                    <a:gd name="connsiteX7" fmla="*/ 1231427 w 5049407"/>
                    <a:gd name="connsiteY7" fmla="*/ 3503695 h 3578223"/>
                    <a:gd name="connsiteX8" fmla="*/ 1127682 w 5049407"/>
                    <a:gd name="connsiteY8" fmla="*/ 3558013 h 3578223"/>
                    <a:gd name="connsiteX9" fmla="*/ 1046076 w 5049407"/>
                    <a:gd name="connsiteY9" fmla="*/ 3507556 h 3578223"/>
                    <a:gd name="connsiteX10" fmla="*/ 908992 w 5049407"/>
                    <a:gd name="connsiteY10" fmla="*/ 3519011 h 3578223"/>
                    <a:gd name="connsiteX11" fmla="*/ 921221 w 5049407"/>
                    <a:gd name="connsiteY11" fmla="*/ 3416425 h 3578223"/>
                    <a:gd name="connsiteX12" fmla="*/ 986866 w 5049407"/>
                    <a:gd name="connsiteY12" fmla="*/ 3372662 h 3578223"/>
                    <a:gd name="connsiteX13" fmla="*/ 888012 w 5049407"/>
                    <a:gd name="connsiteY13" fmla="*/ 3372662 h 3578223"/>
                    <a:gd name="connsiteX14" fmla="*/ 702661 w 5049407"/>
                    <a:gd name="connsiteY14" fmla="*/ 3385018 h 3578223"/>
                    <a:gd name="connsiteX15" fmla="*/ 491438 w 5049407"/>
                    <a:gd name="connsiteY15" fmla="*/ 3336364 h 3578223"/>
                    <a:gd name="connsiteX16" fmla="*/ 270817 w 5049407"/>
                    <a:gd name="connsiteY16" fmla="*/ 3387851 h 3578223"/>
                    <a:gd name="connsiteX17" fmla="*/ 209035 w 5049407"/>
                    <a:gd name="connsiteY17" fmla="*/ 3342155 h 3578223"/>
                    <a:gd name="connsiteX18" fmla="*/ 19307 w 5049407"/>
                    <a:gd name="connsiteY18" fmla="*/ 3334562 h 3578223"/>
                    <a:gd name="connsiteX19" fmla="*/ 183677 w 5049407"/>
                    <a:gd name="connsiteY19" fmla="*/ 3174954 h 3578223"/>
                    <a:gd name="connsiteX20" fmla="*/ 233104 w 5049407"/>
                    <a:gd name="connsiteY20" fmla="*/ 3125526 h 3578223"/>
                    <a:gd name="connsiteX21" fmla="*/ 282531 w 5049407"/>
                    <a:gd name="connsiteY21" fmla="*/ 3100813 h 3578223"/>
                    <a:gd name="connsiteX22" fmla="*/ 715018 w 5049407"/>
                    <a:gd name="connsiteY22" fmla="*/ 3088456 h 3578223"/>
                    <a:gd name="connsiteX23" fmla="*/ 715018 w 5049407"/>
                    <a:gd name="connsiteY23" fmla="*/ 2915462 h 3578223"/>
                    <a:gd name="connsiteX24" fmla="*/ 628520 w 5049407"/>
                    <a:gd name="connsiteY24" fmla="*/ 2804251 h 3578223"/>
                    <a:gd name="connsiteX25" fmla="*/ 529666 w 5049407"/>
                    <a:gd name="connsiteY25" fmla="*/ 2618899 h 3578223"/>
                    <a:gd name="connsiteX26" fmla="*/ 480239 w 5049407"/>
                    <a:gd name="connsiteY26" fmla="*/ 2495332 h 3578223"/>
                    <a:gd name="connsiteX27" fmla="*/ 443169 w 5049407"/>
                    <a:gd name="connsiteY27" fmla="*/ 2371764 h 3578223"/>
                    <a:gd name="connsiteX28" fmla="*/ 418455 w 5049407"/>
                    <a:gd name="connsiteY28" fmla="*/ 2285267 h 3578223"/>
                    <a:gd name="connsiteX29" fmla="*/ 393742 w 5049407"/>
                    <a:gd name="connsiteY29" fmla="*/ 2136986 h 3578223"/>
                    <a:gd name="connsiteX30" fmla="*/ 406099 w 5049407"/>
                    <a:gd name="connsiteY30" fmla="*/ 1790997 h 3578223"/>
                    <a:gd name="connsiteX31" fmla="*/ 527736 w 5049407"/>
                    <a:gd name="connsiteY31" fmla="*/ 1469721 h 3578223"/>
                    <a:gd name="connsiteX32" fmla="*/ 677947 w 5049407"/>
                    <a:gd name="connsiteY32" fmla="*/ 1222586 h 3578223"/>
                    <a:gd name="connsiteX33" fmla="*/ 994461 w 5049407"/>
                    <a:gd name="connsiteY33" fmla="*/ 989610 h 3578223"/>
                    <a:gd name="connsiteX34" fmla="*/ 1209288 w 5049407"/>
                    <a:gd name="connsiteY34" fmla="*/ 790099 h 3578223"/>
                    <a:gd name="connsiteX35" fmla="*/ 1369926 w 5049407"/>
                    <a:gd name="connsiteY35" fmla="*/ 555321 h 3578223"/>
                    <a:gd name="connsiteX36" fmla="*/ 1468780 w 5049407"/>
                    <a:gd name="connsiteY36" fmla="*/ 431754 h 3578223"/>
                    <a:gd name="connsiteX37" fmla="*/ 1766372 w 5049407"/>
                    <a:gd name="connsiteY37" fmla="*/ 180886 h 3578223"/>
                    <a:gd name="connsiteX38" fmla="*/ 2185214 w 5049407"/>
                    <a:gd name="connsiteY38" fmla="*/ 26040 h 3578223"/>
                    <a:gd name="connsiteX39" fmla="*/ 2652067 w 5049407"/>
                    <a:gd name="connsiteY39" fmla="*/ 31704 h 3578223"/>
                    <a:gd name="connsiteX40" fmla="*/ 3081851 w 5049407"/>
                    <a:gd name="connsiteY40" fmla="*/ 229412 h 3578223"/>
                    <a:gd name="connsiteX41" fmla="*/ 3383047 w 5049407"/>
                    <a:gd name="connsiteY41" fmla="*/ 478477 h 3578223"/>
                    <a:gd name="connsiteX42" fmla="*/ 3692868 w 5049407"/>
                    <a:gd name="connsiteY42" fmla="*/ 799624 h 3578223"/>
                    <a:gd name="connsiteX43" fmla="*/ 4038985 w 5049407"/>
                    <a:gd name="connsiteY43" fmla="*/ 888954 h 3578223"/>
                    <a:gd name="connsiteX44" fmla="*/ 4178642 w 5049407"/>
                    <a:gd name="connsiteY44" fmla="*/ 969787 h 3578223"/>
                    <a:gd name="connsiteX45" fmla="*/ 4286120 w 5049407"/>
                    <a:gd name="connsiteY45" fmla="*/ 1073403 h 3578223"/>
                    <a:gd name="connsiteX46" fmla="*/ 4372618 w 5049407"/>
                    <a:gd name="connsiteY46" fmla="*/ 1173159 h 3578223"/>
                    <a:gd name="connsiteX47" fmla="*/ 4446758 w 5049407"/>
                    <a:gd name="connsiteY47" fmla="*/ 1309083 h 3578223"/>
                    <a:gd name="connsiteX48" fmla="*/ 4570326 w 5049407"/>
                    <a:gd name="connsiteY48" fmla="*/ 1577070 h 3578223"/>
                    <a:gd name="connsiteX49" fmla="*/ 4621555 w 5049407"/>
                    <a:gd name="connsiteY49" fmla="*/ 1842226 h 3578223"/>
                    <a:gd name="connsiteX50" fmla="*/ 4642536 w 5049407"/>
                    <a:gd name="connsiteY50" fmla="*/ 2115619 h 3578223"/>
                    <a:gd name="connsiteX51" fmla="*/ 4588346 w 5049407"/>
                    <a:gd name="connsiteY51" fmla="*/ 2405874 h 3578223"/>
                    <a:gd name="connsiteX52" fmla="*/ 4487561 w 5049407"/>
                    <a:gd name="connsiteY52" fmla="*/ 2689179 h 3578223"/>
                    <a:gd name="connsiteX53" fmla="*/ 4292556 w 5049407"/>
                    <a:gd name="connsiteY53" fmla="*/ 3097981 h 3578223"/>
                    <a:gd name="connsiteX54" fmla="*/ 4610228 w 5049407"/>
                    <a:gd name="connsiteY54" fmla="*/ 3106605 h 3578223"/>
                    <a:gd name="connsiteX55" fmla="*/ 4748984 w 5049407"/>
                    <a:gd name="connsiteY55" fmla="*/ 3109437 h 3578223"/>
                    <a:gd name="connsiteX56" fmla="*/ 4851699 w 5049407"/>
                    <a:gd name="connsiteY56" fmla="*/ 3119863 h 3578223"/>
                    <a:gd name="connsiteX57" fmla="*/ 5002812 w 5049407"/>
                    <a:gd name="connsiteY57" fmla="*/ 3187310 h 3578223"/>
                    <a:gd name="connsiteX58" fmla="*/ 5049407 w 5049407"/>
                    <a:gd name="connsiteY58" fmla="*/ 3270075 h 3578223"/>
                    <a:gd name="connsiteX59" fmla="*/ 4978099 w 5049407"/>
                    <a:gd name="connsiteY59" fmla="*/ 3298521 h 3578223"/>
                    <a:gd name="connsiteX60" fmla="*/ 4879116 w 5049407"/>
                    <a:gd name="connsiteY60" fmla="*/ 3287065 h 3578223"/>
                    <a:gd name="connsiteX61" fmla="*/ 4656695 w 5049407"/>
                    <a:gd name="connsiteY61" fmla="*/ 3294531 h 3578223"/>
                    <a:gd name="connsiteX62" fmla="*/ 4329369 w 5049407"/>
                    <a:gd name="connsiteY62" fmla="*/ 3320275 h 3578223"/>
                    <a:gd name="connsiteX63" fmla="*/ 4143760 w 5049407"/>
                    <a:gd name="connsiteY63" fmla="*/ 3326195 h 3578223"/>
                    <a:gd name="connsiteX64" fmla="*/ 3964845 w 5049407"/>
                    <a:gd name="connsiteY64" fmla="*/ 3249094 h 3578223"/>
                    <a:gd name="connsiteX65" fmla="*/ 3940131 w 5049407"/>
                    <a:gd name="connsiteY65" fmla="*/ 3286164 h 3578223"/>
                    <a:gd name="connsiteX66" fmla="*/ 3865991 w 5049407"/>
                    <a:gd name="connsiteY66" fmla="*/ 3347948 h 3578223"/>
                    <a:gd name="connsiteX67" fmla="*/ 3828920 w 5049407"/>
                    <a:gd name="connsiteY67" fmla="*/ 3360305 h 3578223"/>
                    <a:gd name="connsiteX68" fmla="*/ 3804207 w 5049407"/>
                    <a:gd name="connsiteY68" fmla="*/ 3397375 h 3578223"/>
                    <a:gd name="connsiteX69" fmla="*/ 3846940 w 5049407"/>
                    <a:gd name="connsiteY69" fmla="*/ 3504854 h 3578223"/>
                    <a:gd name="connsiteX70" fmla="*/ 3682184 w 5049407"/>
                    <a:gd name="connsiteY70" fmla="*/ 3538061 h 3578223"/>
                    <a:gd name="connsiteX71" fmla="*/ 3512665 w 5049407"/>
                    <a:gd name="connsiteY71" fmla="*/ 3516954 h 3578223"/>
                    <a:gd name="connsiteX72" fmla="*/ 3351641 w 5049407"/>
                    <a:gd name="connsiteY72" fmla="*/ 3562775 h 3578223"/>
                    <a:gd name="connsiteX73" fmla="*/ 3290886 w 5049407"/>
                    <a:gd name="connsiteY73" fmla="*/ 3517982 h 3578223"/>
                    <a:gd name="connsiteX74" fmla="*/ 3124585 w 5049407"/>
                    <a:gd name="connsiteY74" fmla="*/ 3545656 h 3578223"/>
                    <a:gd name="connsiteX75" fmla="*/ 3087515 w 5049407"/>
                    <a:gd name="connsiteY75" fmla="*/ 3520943 h 3578223"/>
                    <a:gd name="connsiteX76" fmla="*/ 3075158 w 5049407"/>
                    <a:gd name="connsiteY76" fmla="*/ 3483872 h 3578223"/>
                    <a:gd name="connsiteX77" fmla="*/ 3136942 w 5049407"/>
                    <a:gd name="connsiteY77" fmla="*/ 3409732 h 3578223"/>
                    <a:gd name="connsiteX0" fmla="*/ 3136942 w 5049407"/>
                    <a:gd name="connsiteY0" fmla="*/ 3409732 h 3578223"/>
                    <a:gd name="connsiteX1" fmla="*/ 1654131 w 5049407"/>
                    <a:gd name="connsiteY1" fmla="*/ 3422089 h 3578223"/>
                    <a:gd name="connsiteX2" fmla="*/ 1666488 w 5049407"/>
                    <a:gd name="connsiteY2" fmla="*/ 3471516 h 3578223"/>
                    <a:gd name="connsiteX3" fmla="*/ 1678845 w 5049407"/>
                    <a:gd name="connsiteY3" fmla="*/ 3508586 h 3578223"/>
                    <a:gd name="connsiteX4" fmla="*/ 1654131 w 5049407"/>
                    <a:gd name="connsiteY4" fmla="*/ 3558013 h 3578223"/>
                    <a:gd name="connsiteX5" fmla="*/ 1474186 w 5049407"/>
                    <a:gd name="connsiteY5" fmla="*/ 3484645 h 3578223"/>
                    <a:gd name="connsiteX6" fmla="*/ 1437373 w 5049407"/>
                    <a:gd name="connsiteY6" fmla="*/ 3573201 h 3578223"/>
                    <a:gd name="connsiteX7" fmla="*/ 1231427 w 5049407"/>
                    <a:gd name="connsiteY7" fmla="*/ 3503695 h 3578223"/>
                    <a:gd name="connsiteX8" fmla="*/ 1127682 w 5049407"/>
                    <a:gd name="connsiteY8" fmla="*/ 3558013 h 3578223"/>
                    <a:gd name="connsiteX9" fmla="*/ 1046076 w 5049407"/>
                    <a:gd name="connsiteY9" fmla="*/ 3507556 h 3578223"/>
                    <a:gd name="connsiteX10" fmla="*/ 908992 w 5049407"/>
                    <a:gd name="connsiteY10" fmla="*/ 3519011 h 3578223"/>
                    <a:gd name="connsiteX11" fmla="*/ 921221 w 5049407"/>
                    <a:gd name="connsiteY11" fmla="*/ 3416425 h 3578223"/>
                    <a:gd name="connsiteX12" fmla="*/ 986866 w 5049407"/>
                    <a:gd name="connsiteY12" fmla="*/ 3372662 h 3578223"/>
                    <a:gd name="connsiteX13" fmla="*/ 888012 w 5049407"/>
                    <a:gd name="connsiteY13" fmla="*/ 3372662 h 3578223"/>
                    <a:gd name="connsiteX14" fmla="*/ 702661 w 5049407"/>
                    <a:gd name="connsiteY14" fmla="*/ 3385018 h 3578223"/>
                    <a:gd name="connsiteX15" fmla="*/ 448575 w 5049407"/>
                    <a:gd name="connsiteY15" fmla="*/ 3364939 h 3578223"/>
                    <a:gd name="connsiteX16" fmla="*/ 270817 w 5049407"/>
                    <a:gd name="connsiteY16" fmla="*/ 3387851 h 3578223"/>
                    <a:gd name="connsiteX17" fmla="*/ 209035 w 5049407"/>
                    <a:gd name="connsiteY17" fmla="*/ 3342155 h 3578223"/>
                    <a:gd name="connsiteX18" fmla="*/ 19307 w 5049407"/>
                    <a:gd name="connsiteY18" fmla="*/ 3334562 h 3578223"/>
                    <a:gd name="connsiteX19" fmla="*/ 183677 w 5049407"/>
                    <a:gd name="connsiteY19" fmla="*/ 3174954 h 3578223"/>
                    <a:gd name="connsiteX20" fmla="*/ 233104 w 5049407"/>
                    <a:gd name="connsiteY20" fmla="*/ 3125526 h 3578223"/>
                    <a:gd name="connsiteX21" fmla="*/ 282531 w 5049407"/>
                    <a:gd name="connsiteY21" fmla="*/ 3100813 h 3578223"/>
                    <a:gd name="connsiteX22" fmla="*/ 715018 w 5049407"/>
                    <a:gd name="connsiteY22" fmla="*/ 3088456 h 3578223"/>
                    <a:gd name="connsiteX23" fmla="*/ 715018 w 5049407"/>
                    <a:gd name="connsiteY23" fmla="*/ 2915462 h 3578223"/>
                    <a:gd name="connsiteX24" fmla="*/ 628520 w 5049407"/>
                    <a:gd name="connsiteY24" fmla="*/ 2804251 h 3578223"/>
                    <a:gd name="connsiteX25" fmla="*/ 529666 w 5049407"/>
                    <a:gd name="connsiteY25" fmla="*/ 2618899 h 3578223"/>
                    <a:gd name="connsiteX26" fmla="*/ 480239 w 5049407"/>
                    <a:gd name="connsiteY26" fmla="*/ 2495332 h 3578223"/>
                    <a:gd name="connsiteX27" fmla="*/ 443169 w 5049407"/>
                    <a:gd name="connsiteY27" fmla="*/ 2371764 h 3578223"/>
                    <a:gd name="connsiteX28" fmla="*/ 418455 w 5049407"/>
                    <a:gd name="connsiteY28" fmla="*/ 2285267 h 3578223"/>
                    <a:gd name="connsiteX29" fmla="*/ 393742 w 5049407"/>
                    <a:gd name="connsiteY29" fmla="*/ 2136986 h 3578223"/>
                    <a:gd name="connsiteX30" fmla="*/ 406099 w 5049407"/>
                    <a:gd name="connsiteY30" fmla="*/ 1790997 h 3578223"/>
                    <a:gd name="connsiteX31" fmla="*/ 527736 w 5049407"/>
                    <a:gd name="connsiteY31" fmla="*/ 1469721 h 3578223"/>
                    <a:gd name="connsiteX32" fmla="*/ 677947 w 5049407"/>
                    <a:gd name="connsiteY32" fmla="*/ 1222586 h 3578223"/>
                    <a:gd name="connsiteX33" fmla="*/ 994461 w 5049407"/>
                    <a:gd name="connsiteY33" fmla="*/ 989610 h 3578223"/>
                    <a:gd name="connsiteX34" fmla="*/ 1209288 w 5049407"/>
                    <a:gd name="connsiteY34" fmla="*/ 790099 h 3578223"/>
                    <a:gd name="connsiteX35" fmla="*/ 1369926 w 5049407"/>
                    <a:gd name="connsiteY35" fmla="*/ 555321 h 3578223"/>
                    <a:gd name="connsiteX36" fmla="*/ 1468780 w 5049407"/>
                    <a:gd name="connsiteY36" fmla="*/ 431754 h 3578223"/>
                    <a:gd name="connsiteX37" fmla="*/ 1766372 w 5049407"/>
                    <a:gd name="connsiteY37" fmla="*/ 180886 h 3578223"/>
                    <a:gd name="connsiteX38" fmla="*/ 2185214 w 5049407"/>
                    <a:gd name="connsiteY38" fmla="*/ 26040 h 3578223"/>
                    <a:gd name="connsiteX39" fmla="*/ 2652067 w 5049407"/>
                    <a:gd name="connsiteY39" fmla="*/ 31704 h 3578223"/>
                    <a:gd name="connsiteX40" fmla="*/ 3081851 w 5049407"/>
                    <a:gd name="connsiteY40" fmla="*/ 229412 h 3578223"/>
                    <a:gd name="connsiteX41" fmla="*/ 3383047 w 5049407"/>
                    <a:gd name="connsiteY41" fmla="*/ 478477 h 3578223"/>
                    <a:gd name="connsiteX42" fmla="*/ 3692868 w 5049407"/>
                    <a:gd name="connsiteY42" fmla="*/ 799624 h 3578223"/>
                    <a:gd name="connsiteX43" fmla="*/ 4038985 w 5049407"/>
                    <a:gd name="connsiteY43" fmla="*/ 888954 h 3578223"/>
                    <a:gd name="connsiteX44" fmla="*/ 4178642 w 5049407"/>
                    <a:gd name="connsiteY44" fmla="*/ 969787 h 3578223"/>
                    <a:gd name="connsiteX45" fmla="*/ 4286120 w 5049407"/>
                    <a:gd name="connsiteY45" fmla="*/ 1073403 h 3578223"/>
                    <a:gd name="connsiteX46" fmla="*/ 4372618 w 5049407"/>
                    <a:gd name="connsiteY46" fmla="*/ 1173159 h 3578223"/>
                    <a:gd name="connsiteX47" fmla="*/ 4446758 w 5049407"/>
                    <a:gd name="connsiteY47" fmla="*/ 1309083 h 3578223"/>
                    <a:gd name="connsiteX48" fmla="*/ 4570326 w 5049407"/>
                    <a:gd name="connsiteY48" fmla="*/ 1577070 h 3578223"/>
                    <a:gd name="connsiteX49" fmla="*/ 4621555 w 5049407"/>
                    <a:gd name="connsiteY49" fmla="*/ 1842226 h 3578223"/>
                    <a:gd name="connsiteX50" fmla="*/ 4642536 w 5049407"/>
                    <a:gd name="connsiteY50" fmla="*/ 2115619 h 3578223"/>
                    <a:gd name="connsiteX51" fmla="*/ 4588346 w 5049407"/>
                    <a:gd name="connsiteY51" fmla="*/ 2405874 h 3578223"/>
                    <a:gd name="connsiteX52" fmla="*/ 4487561 w 5049407"/>
                    <a:gd name="connsiteY52" fmla="*/ 2689179 h 3578223"/>
                    <a:gd name="connsiteX53" fmla="*/ 4292556 w 5049407"/>
                    <a:gd name="connsiteY53" fmla="*/ 3097981 h 3578223"/>
                    <a:gd name="connsiteX54" fmla="*/ 4610228 w 5049407"/>
                    <a:gd name="connsiteY54" fmla="*/ 3106605 h 3578223"/>
                    <a:gd name="connsiteX55" fmla="*/ 4748984 w 5049407"/>
                    <a:gd name="connsiteY55" fmla="*/ 3109437 h 3578223"/>
                    <a:gd name="connsiteX56" fmla="*/ 4851699 w 5049407"/>
                    <a:gd name="connsiteY56" fmla="*/ 3119863 h 3578223"/>
                    <a:gd name="connsiteX57" fmla="*/ 5002812 w 5049407"/>
                    <a:gd name="connsiteY57" fmla="*/ 3187310 h 3578223"/>
                    <a:gd name="connsiteX58" fmla="*/ 5049407 w 5049407"/>
                    <a:gd name="connsiteY58" fmla="*/ 3270075 h 3578223"/>
                    <a:gd name="connsiteX59" fmla="*/ 4978099 w 5049407"/>
                    <a:gd name="connsiteY59" fmla="*/ 3298521 h 3578223"/>
                    <a:gd name="connsiteX60" fmla="*/ 4879116 w 5049407"/>
                    <a:gd name="connsiteY60" fmla="*/ 3287065 h 3578223"/>
                    <a:gd name="connsiteX61" fmla="*/ 4656695 w 5049407"/>
                    <a:gd name="connsiteY61" fmla="*/ 3294531 h 3578223"/>
                    <a:gd name="connsiteX62" fmla="*/ 4329369 w 5049407"/>
                    <a:gd name="connsiteY62" fmla="*/ 3320275 h 3578223"/>
                    <a:gd name="connsiteX63" fmla="*/ 4143760 w 5049407"/>
                    <a:gd name="connsiteY63" fmla="*/ 3326195 h 3578223"/>
                    <a:gd name="connsiteX64" fmla="*/ 3964845 w 5049407"/>
                    <a:gd name="connsiteY64" fmla="*/ 3249094 h 3578223"/>
                    <a:gd name="connsiteX65" fmla="*/ 3940131 w 5049407"/>
                    <a:gd name="connsiteY65" fmla="*/ 3286164 h 3578223"/>
                    <a:gd name="connsiteX66" fmla="*/ 3865991 w 5049407"/>
                    <a:gd name="connsiteY66" fmla="*/ 3347948 h 3578223"/>
                    <a:gd name="connsiteX67" fmla="*/ 3828920 w 5049407"/>
                    <a:gd name="connsiteY67" fmla="*/ 3360305 h 3578223"/>
                    <a:gd name="connsiteX68" fmla="*/ 3804207 w 5049407"/>
                    <a:gd name="connsiteY68" fmla="*/ 3397375 h 3578223"/>
                    <a:gd name="connsiteX69" fmla="*/ 3846940 w 5049407"/>
                    <a:gd name="connsiteY69" fmla="*/ 3504854 h 3578223"/>
                    <a:gd name="connsiteX70" fmla="*/ 3682184 w 5049407"/>
                    <a:gd name="connsiteY70" fmla="*/ 3538061 h 3578223"/>
                    <a:gd name="connsiteX71" fmla="*/ 3512665 w 5049407"/>
                    <a:gd name="connsiteY71" fmla="*/ 3516954 h 3578223"/>
                    <a:gd name="connsiteX72" fmla="*/ 3351641 w 5049407"/>
                    <a:gd name="connsiteY72" fmla="*/ 3562775 h 3578223"/>
                    <a:gd name="connsiteX73" fmla="*/ 3290886 w 5049407"/>
                    <a:gd name="connsiteY73" fmla="*/ 3517982 h 3578223"/>
                    <a:gd name="connsiteX74" fmla="*/ 3124585 w 5049407"/>
                    <a:gd name="connsiteY74" fmla="*/ 3545656 h 3578223"/>
                    <a:gd name="connsiteX75" fmla="*/ 3087515 w 5049407"/>
                    <a:gd name="connsiteY75" fmla="*/ 3520943 h 3578223"/>
                    <a:gd name="connsiteX76" fmla="*/ 3075158 w 5049407"/>
                    <a:gd name="connsiteY76" fmla="*/ 3483872 h 3578223"/>
                    <a:gd name="connsiteX77" fmla="*/ 3136942 w 5049407"/>
                    <a:gd name="connsiteY77" fmla="*/ 3409732 h 3578223"/>
                    <a:gd name="connsiteX0" fmla="*/ 3136942 w 5049407"/>
                    <a:gd name="connsiteY0" fmla="*/ 3409732 h 3578223"/>
                    <a:gd name="connsiteX1" fmla="*/ 1654131 w 5049407"/>
                    <a:gd name="connsiteY1" fmla="*/ 3422089 h 3578223"/>
                    <a:gd name="connsiteX2" fmla="*/ 1666488 w 5049407"/>
                    <a:gd name="connsiteY2" fmla="*/ 3471516 h 3578223"/>
                    <a:gd name="connsiteX3" fmla="*/ 1678845 w 5049407"/>
                    <a:gd name="connsiteY3" fmla="*/ 3508586 h 3578223"/>
                    <a:gd name="connsiteX4" fmla="*/ 1654131 w 5049407"/>
                    <a:gd name="connsiteY4" fmla="*/ 3558013 h 3578223"/>
                    <a:gd name="connsiteX5" fmla="*/ 1474186 w 5049407"/>
                    <a:gd name="connsiteY5" fmla="*/ 3484645 h 3578223"/>
                    <a:gd name="connsiteX6" fmla="*/ 1437373 w 5049407"/>
                    <a:gd name="connsiteY6" fmla="*/ 3573201 h 3578223"/>
                    <a:gd name="connsiteX7" fmla="*/ 1231427 w 5049407"/>
                    <a:gd name="connsiteY7" fmla="*/ 3503695 h 3578223"/>
                    <a:gd name="connsiteX8" fmla="*/ 1127682 w 5049407"/>
                    <a:gd name="connsiteY8" fmla="*/ 3558013 h 3578223"/>
                    <a:gd name="connsiteX9" fmla="*/ 1046076 w 5049407"/>
                    <a:gd name="connsiteY9" fmla="*/ 3507556 h 3578223"/>
                    <a:gd name="connsiteX10" fmla="*/ 908992 w 5049407"/>
                    <a:gd name="connsiteY10" fmla="*/ 3519011 h 3578223"/>
                    <a:gd name="connsiteX11" fmla="*/ 921221 w 5049407"/>
                    <a:gd name="connsiteY11" fmla="*/ 3416425 h 3578223"/>
                    <a:gd name="connsiteX12" fmla="*/ 986866 w 5049407"/>
                    <a:gd name="connsiteY12" fmla="*/ 3372662 h 3578223"/>
                    <a:gd name="connsiteX13" fmla="*/ 888012 w 5049407"/>
                    <a:gd name="connsiteY13" fmla="*/ 3372662 h 3578223"/>
                    <a:gd name="connsiteX14" fmla="*/ 702661 w 5049407"/>
                    <a:gd name="connsiteY14" fmla="*/ 3385018 h 3578223"/>
                    <a:gd name="connsiteX15" fmla="*/ 448575 w 5049407"/>
                    <a:gd name="connsiteY15" fmla="*/ 3364939 h 3578223"/>
                    <a:gd name="connsiteX16" fmla="*/ 270817 w 5049407"/>
                    <a:gd name="connsiteY16" fmla="*/ 3387851 h 3578223"/>
                    <a:gd name="connsiteX17" fmla="*/ 209035 w 5049407"/>
                    <a:gd name="connsiteY17" fmla="*/ 3342155 h 3578223"/>
                    <a:gd name="connsiteX18" fmla="*/ 19307 w 5049407"/>
                    <a:gd name="connsiteY18" fmla="*/ 3334562 h 3578223"/>
                    <a:gd name="connsiteX19" fmla="*/ 183677 w 5049407"/>
                    <a:gd name="connsiteY19" fmla="*/ 3174954 h 3578223"/>
                    <a:gd name="connsiteX20" fmla="*/ 233104 w 5049407"/>
                    <a:gd name="connsiteY20" fmla="*/ 3125526 h 3578223"/>
                    <a:gd name="connsiteX21" fmla="*/ 715018 w 5049407"/>
                    <a:gd name="connsiteY21" fmla="*/ 3088456 h 3578223"/>
                    <a:gd name="connsiteX22" fmla="*/ 715018 w 5049407"/>
                    <a:gd name="connsiteY22" fmla="*/ 2915462 h 3578223"/>
                    <a:gd name="connsiteX23" fmla="*/ 628520 w 5049407"/>
                    <a:gd name="connsiteY23" fmla="*/ 2804251 h 3578223"/>
                    <a:gd name="connsiteX24" fmla="*/ 529666 w 5049407"/>
                    <a:gd name="connsiteY24" fmla="*/ 2618899 h 3578223"/>
                    <a:gd name="connsiteX25" fmla="*/ 480239 w 5049407"/>
                    <a:gd name="connsiteY25" fmla="*/ 2495332 h 3578223"/>
                    <a:gd name="connsiteX26" fmla="*/ 443169 w 5049407"/>
                    <a:gd name="connsiteY26" fmla="*/ 2371764 h 3578223"/>
                    <a:gd name="connsiteX27" fmla="*/ 418455 w 5049407"/>
                    <a:gd name="connsiteY27" fmla="*/ 2285267 h 3578223"/>
                    <a:gd name="connsiteX28" fmla="*/ 393742 w 5049407"/>
                    <a:gd name="connsiteY28" fmla="*/ 2136986 h 3578223"/>
                    <a:gd name="connsiteX29" fmla="*/ 406099 w 5049407"/>
                    <a:gd name="connsiteY29" fmla="*/ 1790997 h 3578223"/>
                    <a:gd name="connsiteX30" fmla="*/ 527736 w 5049407"/>
                    <a:gd name="connsiteY30" fmla="*/ 1469721 h 3578223"/>
                    <a:gd name="connsiteX31" fmla="*/ 677947 w 5049407"/>
                    <a:gd name="connsiteY31" fmla="*/ 1222586 h 3578223"/>
                    <a:gd name="connsiteX32" fmla="*/ 994461 w 5049407"/>
                    <a:gd name="connsiteY32" fmla="*/ 989610 h 3578223"/>
                    <a:gd name="connsiteX33" fmla="*/ 1209288 w 5049407"/>
                    <a:gd name="connsiteY33" fmla="*/ 790099 h 3578223"/>
                    <a:gd name="connsiteX34" fmla="*/ 1369926 w 5049407"/>
                    <a:gd name="connsiteY34" fmla="*/ 555321 h 3578223"/>
                    <a:gd name="connsiteX35" fmla="*/ 1468780 w 5049407"/>
                    <a:gd name="connsiteY35" fmla="*/ 431754 h 3578223"/>
                    <a:gd name="connsiteX36" fmla="*/ 1766372 w 5049407"/>
                    <a:gd name="connsiteY36" fmla="*/ 180886 h 3578223"/>
                    <a:gd name="connsiteX37" fmla="*/ 2185214 w 5049407"/>
                    <a:gd name="connsiteY37" fmla="*/ 26040 h 3578223"/>
                    <a:gd name="connsiteX38" fmla="*/ 2652067 w 5049407"/>
                    <a:gd name="connsiteY38" fmla="*/ 31704 h 3578223"/>
                    <a:gd name="connsiteX39" fmla="*/ 3081851 w 5049407"/>
                    <a:gd name="connsiteY39" fmla="*/ 229412 h 3578223"/>
                    <a:gd name="connsiteX40" fmla="*/ 3383047 w 5049407"/>
                    <a:gd name="connsiteY40" fmla="*/ 478477 h 3578223"/>
                    <a:gd name="connsiteX41" fmla="*/ 3692868 w 5049407"/>
                    <a:gd name="connsiteY41" fmla="*/ 799624 h 3578223"/>
                    <a:gd name="connsiteX42" fmla="*/ 4038985 w 5049407"/>
                    <a:gd name="connsiteY42" fmla="*/ 888954 h 3578223"/>
                    <a:gd name="connsiteX43" fmla="*/ 4178642 w 5049407"/>
                    <a:gd name="connsiteY43" fmla="*/ 969787 h 3578223"/>
                    <a:gd name="connsiteX44" fmla="*/ 4286120 w 5049407"/>
                    <a:gd name="connsiteY44" fmla="*/ 1073403 h 3578223"/>
                    <a:gd name="connsiteX45" fmla="*/ 4372618 w 5049407"/>
                    <a:gd name="connsiteY45" fmla="*/ 1173159 h 3578223"/>
                    <a:gd name="connsiteX46" fmla="*/ 4446758 w 5049407"/>
                    <a:gd name="connsiteY46" fmla="*/ 1309083 h 3578223"/>
                    <a:gd name="connsiteX47" fmla="*/ 4570326 w 5049407"/>
                    <a:gd name="connsiteY47" fmla="*/ 1577070 h 3578223"/>
                    <a:gd name="connsiteX48" fmla="*/ 4621555 w 5049407"/>
                    <a:gd name="connsiteY48" fmla="*/ 1842226 h 3578223"/>
                    <a:gd name="connsiteX49" fmla="*/ 4642536 w 5049407"/>
                    <a:gd name="connsiteY49" fmla="*/ 2115619 h 3578223"/>
                    <a:gd name="connsiteX50" fmla="*/ 4588346 w 5049407"/>
                    <a:gd name="connsiteY50" fmla="*/ 2405874 h 3578223"/>
                    <a:gd name="connsiteX51" fmla="*/ 4487561 w 5049407"/>
                    <a:gd name="connsiteY51" fmla="*/ 2689179 h 3578223"/>
                    <a:gd name="connsiteX52" fmla="*/ 4292556 w 5049407"/>
                    <a:gd name="connsiteY52" fmla="*/ 3097981 h 3578223"/>
                    <a:gd name="connsiteX53" fmla="*/ 4610228 w 5049407"/>
                    <a:gd name="connsiteY53" fmla="*/ 3106605 h 3578223"/>
                    <a:gd name="connsiteX54" fmla="*/ 4748984 w 5049407"/>
                    <a:gd name="connsiteY54" fmla="*/ 3109437 h 3578223"/>
                    <a:gd name="connsiteX55" fmla="*/ 4851699 w 5049407"/>
                    <a:gd name="connsiteY55" fmla="*/ 3119863 h 3578223"/>
                    <a:gd name="connsiteX56" fmla="*/ 5002812 w 5049407"/>
                    <a:gd name="connsiteY56" fmla="*/ 3187310 h 3578223"/>
                    <a:gd name="connsiteX57" fmla="*/ 5049407 w 5049407"/>
                    <a:gd name="connsiteY57" fmla="*/ 3270075 h 3578223"/>
                    <a:gd name="connsiteX58" fmla="*/ 4978099 w 5049407"/>
                    <a:gd name="connsiteY58" fmla="*/ 3298521 h 3578223"/>
                    <a:gd name="connsiteX59" fmla="*/ 4879116 w 5049407"/>
                    <a:gd name="connsiteY59" fmla="*/ 3287065 h 3578223"/>
                    <a:gd name="connsiteX60" fmla="*/ 4656695 w 5049407"/>
                    <a:gd name="connsiteY60" fmla="*/ 3294531 h 3578223"/>
                    <a:gd name="connsiteX61" fmla="*/ 4329369 w 5049407"/>
                    <a:gd name="connsiteY61" fmla="*/ 3320275 h 3578223"/>
                    <a:gd name="connsiteX62" fmla="*/ 4143760 w 5049407"/>
                    <a:gd name="connsiteY62" fmla="*/ 3326195 h 3578223"/>
                    <a:gd name="connsiteX63" fmla="*/ 3964845 w 5049407"/>
                    <a:gd name="connsiteY63" fmla="*/ 3249094 h 3578223"/>
                    <a:gd name="connsiteX64" fmla="*/ 3940131 w 5049407"/>
                    <a:gd name="connsiteY64" fmla="*/ 3286164 h 3578223"/>
                    <a:gd name="connsiteX65" fmla="*/ 3865991 w 5049407"/>
                    <a:gd name="connsiteY65" fmla="*/ 3347948 h 3578223"/>
                    <a:gd name="connsiteX66" fmla="*/ 3828920 w 5049407"/>
                    <a:gd name="connsiteY66" fmla="*/ 3360305 h 3578223"/>
                    <a:gd name="connsiteX67" fmla="*/ 3804207 w 5049407"/>
                    <a:gd name="connsiteY67" fmla="*/ 3397375 h 3578223"/>
                    <a:gd name="connsiteX68" fmla="*/ 3846940 w 5049407"/>
                    <a:gd name="connsiteY68" fmla="*/ 3504854 h 3578223"/>
                    <a:gd name="connsiteX69" fmla="*/ 3682184 w 5049407"/>
                    <a:gd name="connsiteY69" fmla="*/ 3538061 h 3578223"/>
                    <a:gd name="connsiteX70" fmla="*/ 3512665 w 5049407"/>
                    <a:gd name="connsiteY70" fmla="*/ 3516954 h 3578223"/>
                    <a:gd name="connsiteX71" fmla="*/ 3351641 w 5049407"/>
                    <a:gd name="connsiteY71" fmla="*/ 3562775 h 3578223"/>
                    <a:gd name="connsiteX72" fmla="*/ 3290886 w 5049407"/>
                    <a:gd name="connsiteY72" fmla="*/ 3517982 h 3578223"/>
                    <a:gd name="connsiteX73" fmla="*/ 3124585 w 5049407"/>
                    <a:gd name="connsiteY73" fmla="*/ 3545656 h 3578223"/>
                    <a:gd name="connsiteX74" fmla="*/ 3087515 w 5049407"/>
                    <a:gd name="connsiteY74" fmla="*/ 3520943 h 3578223"/>
                    <a:gd name="connsiteX75" fmla="*/ 3075158 w 5049407"/>
                    <a:gd name="connsiteY75" fmla="*/ 3483872 h 3578223"/>
                    <a:gd name="connsiteX76" fmla="*/ 3136942 w 5049407"/>
                    <a:gd name="connsiteY76" fmla="*/ 3409732 h 3578223"/>
                    <a:gd name="connsiteX0" fmla="*/ 3136942 w 5049407"/>
                    <a:gd name="connsiteY0" fmla="*/ 3409732 h 3578223"/>
                    <a:gd name="connsiteX1" fmla="*/ 1654131 w 5049407"/>
                    <a:gd name="connsiteY1" fmla="*/ 3422089 h 3578223"/>
                    <a:gd name="connsiteX2" fmla="*/ 1666488 w 5049407"/>
                    <a:gd name="connsiteY2" fmla="*/ 3471516 h 3578223"/>
                    <a:gd name="connsiteX3" fmla="*/ 1678845 w 5049407"/>
                    <a:gd name="connsiteY3" fmla="*/ 3508586 h 3578223"/>
                    <a:gd name="connsiteX4" fmla="*/ 1654131 w 5049407"/>
                    <a:gd name="connsiteY4" fmla="*/ 3558013 h 3578223"/>
                    <a:gd name="connsiteX5" fmla="*/ 1474186 w 5049407"/>
                    <a:gd name="connsiteY5" fmla="*/ 3484645 h 3578223"/>
                    <a:gd name="connsiteX6" fmla="*/ 1437373 w 5049407"/>
                    <a:gd name="connsiteY6" fmla="*/ 3573201 h 3578223"/>
                    <a:gd name="connsiteX7" fmla="*/ 1231427 w 5049407"/>
                    <a:gd name="connsiteY7" fmla="*/ 3503695 h 3578223"/>
                    <a:gd name="connsiteX8" fmla="*/ 1127682 w 5049407"/>
                    <a:gd name="connsiteY8" fmla="*/ 3558013 h 3578223"/>
                    <a:gd name="connsiteX9" fmla="*/ 1046076 w 5049407"/>
                    <a:gd name="connsiteY9" fmla="*/ 3507556 h 3578223"/>
                    <a:gd name="connsiteX10" fmla="*/ 908992 w 5049407"/>
                    <a:gd name="connsiteY10" fmla="*/ 3519011 h 3578223"/>
                    <a:gd name="connsiteX11" fmla="*/ 921221 w 5049407"/>
                    <a:gd name="connsiteY11" fmla="*/ 3416425 h 3578223"/>
                    <a:gd name="connsiteX12" fmla="*/ 986866 w 5049407"/>
                    <a:gd name="connsiteY12" fmla="*/ 3372662 h 3578223"/>
                    <a:gd name="connsiteX13" fmla="*/ 888012 w 5049407"/>
                    <a:gd name="connsiteY13" fmla="*/ 3372662 h 3578223"/>
                    <a:gd name="connsiteX14" fmla="*/ 702661 w 5049407"/>
                    <a:gd name="connsiteY14" fmla="*/ 3385018 h 3578223"/>
                    <a:gd name="connsiteX15" fmla="*/ 448575 w 5049407"/>
                    <a:gd name="connsiteY15" fmla="*/ 3364939 h 3578223"/>
                    <a:gd name="connsiteX16" fmla="*/ 270817 w 5049407"/>
                    <a:gd name="connsiteY16" fmla="*/ 3387851 h 3578223"/>
                    <a:gd name="connsiteX17" fmla="*/ 209035 w 5049407"/>
                    <a:gd name="connsiteY17" fmla="*/ 3342155 h 3578223"/>
                    <a:gd name="connsiteX18" fmla="*/ 19307 w 5049407"/>
                    <a:gd name="connsiteY18" fmla="*/ 3334562 h 3578223"/>
                    <a:gd name="connsiteX19" fmla="*/ 183677 w 5049407"/>
                    <a:gd name="connsiteY19" fmla="*/ 3174954 h 3578223"/>
                    <a:gd name="connsiteX20" fmla="*/ 395029 w 5049407"/>
                    <a:gd name="connsiteY20" fmla="*/ 3111239 h 3578223"/>
                    <a:gd name="connsiteX21" fmla="*/ 715018 w 5049407"/>
                    <a:gd name="connsiteY21" fmla="*/ 3088456 h 3578223"/>
                    <a:gd name="connsiteX22" fmla="*/ 715018 w 5049407"/>
                    <a:gd name="connsiteY22" fmla="*/ 2915462 h 3578223"/>
                    <a:gd name="connsiteX23" fmla="*/ 628520 w 5049407"/>
                    <a:gd name="connsiteY23" fmla="*/ 2804251 h 3578223"/>
                    <a:gd name="connsiteX24" fmla="*/ 529666 w 5049407"/>
                    <a:gd name="connsiteY24" fmla="*/ 2618899 h 3578223"/>
                    <a:gd name="connsiteX25" fmla="*/ 480239 w 5049407"/>
                    <a:gd name="connsiteY25" fmla="*/ 2495332 h 3578223"/>
                    <a:gd name="connsiteX26" fmla="*/ 443169 w 5049407"/>
                    <a:gd name="connsiteY26" fmla="*/ 2371764 h 3578223"/>
                    <a:gd name="connsiteX27" fmla="*/ 418455 w 5049407"/>
                    <a:gd name="connsiteY27" fmla="*/ 2285267 h 3578223"/>
                    <a:gd name="connsiteX28" fmla="*/ 393742 w 5049407"/>
                    <a:gd name="connsiteY28" fmla="*/ 2136986 h 3578223"/>
                    <a:gd name="connsiteX29" fmla="*/ 406099 w 5049407"/>
                    <a:gd name="connsiteY29" fmla="*/ 1790997 h 3578223"/>
                    <a:gd name="connsiteX30" fmla="*/ 527736 w 5049407"/>
                    <a:gd name="connsiteY30" fmla="*/ 1469721 h 3578223"/>
                    <a:gd name="connsiteX31" fmla="*/ 677947 w 5049407"/>
                    <a:gd name="connsiteY31" fmla="*/ 1222586 h 3578223"/>
                    <a:gd name="connsiteX32" fmla="*/ 994461 w 5049407"/>
                    <a:gd name="connsiteY32" fmla="*/ 989610 h 3578223"/>
                    <a:gd name="connsiteX33" fmla="*/ 1209288 w 5049407"/>
                    <a:gd name="connsiteY33" fmla="*/ 790099 h 3578223"/>
                    <a:gd name="connsiteX34" fmla="*/ 1369926 w 5049407"/>
                    <a:gd name="connsiteY34" fmla="*/ 555321 h 3578223"/>
                    <a:gd name="connsiteX35" fmla="*/ 1468780 w 5049407"/>
                    <a:gd name="connsiteY35" fmla="*/ 431754 h 3578223"/>
                    <a:gd name="connsiteX36" fmla="*/ 1766372 w 5049407"/>
                    <a:gd name="connsiteY36" fmla="*/ 180886 h 3578223"/>
                    <a:gd name="connsiteX37" fmla="*/ 2185214 w 5049407"/>
                    <a:gd name="connsiteY37" fmla="*/ 26040 h 3578223"/>
                    <a:gd name="connsiteX38" fmla="*/ 2652067 w 5049407"/>
                    <a:gd name="connsiteY38" fmla="*/ 31704 h 3578223"/>
                    <a:gd name="connsiteX39" fmla="*/ 3081851 w 5049407"/>
                    <a:gd name="connsiteY39" fmla="*/ 229412 h 3578223"/>
                    <a:gd name="connsiteX40" fmla="*/ 3383047 w 5049407"/>
                    <a:gd name="connsiteY40" fmla="*/ 478477 h 3578223"/>
                    <a:gd name="connsiteX41" fmla="*/ 3692868 w 5049407"/>
                    <a:gd name="connsiteY41" fmla="*/ 799624 h 3578223"/>
                    <a:gd name="connsiteX42" fmla="*/ 4038985 w 5049407"/>
                    <a:gd name="connsiteY42" fmla="*/ 888954 h 3578223"/>
                    <a:gd name="connsiteX43" fmla="*/ 4178642 w 5049407"/>
                    <a:gd name="connsiteY43" fmla="*/ 969787 h 3578223"/>
                    <a:gd name="connsiteX44" fmla="*/ 4286120 w 5049407"/>
                    <a:gd name="connsiteY44" fmla="*/ 1073403 h 3578223"/>
                    <a:gd name="connsiteX45" fmla="*/ 4372618 w 5049407"/>
                    <a:gd name="connsiteY45" fmla="*/ 1173159 h 3578223"/>
                    <a:gd name="connsiteX46" fmla="*/ 4446758 w 5049407"/>
                    <a:gd name="connsiteY46" fmla="*/ 1309083 h 3578223"/>
                    <a:gd name="connsiteX47" fmla="*/ 4570326 w 5049407"/>
                    <a:gd name="connsiteY47" fmla="*/ 1577070 h 3578223"/>
                    <a:gd name="connsiteX48" fmla="*/ 4621555 w 5049407"/>
                    <a:gd name="connsiteY48" fmla="*/ 1842226 h 3578223"/>
                    <a:gd name="connsiteX49" fmla="*/ 4642536 w 5049407"/>
                    <a:gd name="connsiteY49" fmla="*/ 2115619 h 3578223"/>
                    <a:gd name="connsiteX50" fmla="*/ 4588346 w 5049407"/>
                    <a:gd name="connsiteY50" fmla="*/ 2405874 h 3578223"/>
                    <a:gd name="connsiteX51" fmla="*/ 4487561 w 5049407"/>
                    <a:gd name="connsiteY51" fmla="*/ 2689179 h 3578223"/>
                    <a:gd name="connsiteX52" fmla="*/ 4292556 w 5049407"/>
                    <a:gd name="connsiteY52" fmla="*/ 3097981 h 3578223"/>
                    <a:gd name="connsiteX53" fmla="*/ 4610228 w 5049407"/>
                    <a:gd name="connsiteY53" fmla="*/ 3106605 h 3578223"/>
                    <a:gd name="connsiteX54" fmla="*/ 4748984 w 5049407"/>
                    <a:gd name="connsiteY54" fmla="*/ 3109437 h 3578223"/>
                    <a:gd name="connsiteX55" fmla="*/ 4851699 w 5049407"/>
                    <a:gd name="connsiteY55" fmla="*/ 3119863 h 3578223"/>
                    <a:gd name="connsiteX56" fmla="*/ 5002812 w 5049407"/>
                    <a:gd name="connsiteY56" fmla="*/ 3187310 h 3578223"/>
                    <a:gd name="connsiteX57" fmla="*/ 5049407 w 5049407"/>
                    <a:gd name="connsiteY57" fmla="*/ 3270075 h 3578223"/>
                    <a:gd name="connsiteX58" fmla="*/ 4978099 w 5049407"/>
                    <a:gd name="connsiteY58" fmla="*/ 3298521 h 3578223"/>
                    <a:gd name="connsiteX59" fmla="*/ 4879116 w 5049407"/>
                    <a:gd name="connsiteY59" fmla="*/ 3287065 h 3578223"/>
                    <a:gd name="connsiteX60" fmla="*/ 4656695 w 5049407"/>
                    <a:gd name="connsiteY60" fmla="*/ 3294531 h 3578223"/>
                    <a:gd name="connsiteX61" fmla="*/ 4329369 w 5049407"/>
                    <a:gd name="connsiteY61" fmla="*/ 3320275 h 3578223"/>
                    <a:gd name="connsiteX62" fmla="*/ 4143760 w 5049407"/>
                    <a:gd name="connsiteY62" fmla="*/ 3326195 h 3578223"/>
                    <a:gd name="connsiteX63" fmla="*/ 3964845 w 5049407"/>
                    <a:gd name="connsiteY63" fmla="*/ 3249094 h 3578223"/>
                    <a:gd name="connsiteX64" fmla="*/ 3940131 w 5049407"/>
                    <a:gd name="connsiteY64" fmla="*/ 3286164 h 3578223"/>
                    <a:gd name="connsiteX65" fmla="*/ 3865991 w 5049407"/>
                    <a:gd name="connsiteY65" fmla="*/ 3347948 h 3578223"/>
                    <a:gd name="connsiteX66" fmla="*/ 3828920 w 5049407"/>
                    <a:gd name="connsiteY66" fmla="*/ 3360305 h 3578223"/>
                    <a:gd name="connsiteX67" fmla="*/ 3804207 w 5049407"/>
                    <a:gd name="connsiteY67" fmla="*/ 3397375 h 3578223"/>
                    <a:gd name="connsiteX68" fmla="*/ 3846940 w 5049407"/>
                    <a:gd name="connsiteY68" fmla="*/ 3504854 h 3578223"/>
                    <a:gd name="connsiteX69" fmla="*/ 3682184 w 5049407"/>
                    <a:gd name="connsiteY69" fmla="*/ 3538061 h 3578223"/>
                    <a:gd name="connsiteX70" fmla="*/ 3512665 w 5049407"/>
                    <a:gd name="connsiteY70" fmla="*/ 3516954 h 3578223"/>
                    <a:gd name="connsiteX71" fmla="*/ 3351641 w 5049407"/>
                    <a:gd name="connsiteY71" fmla="*/ 3562775 h 3578223"/>
                    <a:gd name="connsiteX72" fmla="*/ 3290886 w 5049407"/>
                    <a:gd name="connsiteY72" fmla="*/ 3517982 h 3578223"/>
                    <a:gd name="connsiteX73" fmla="*/ 3124585 w 5049407"/>
                    <a:gd name="connsiteY73" fmla="*/ 3545656 h 3578223"/>
                    <a:gd name="connsiteX74" fmla="*/ 3087515 w 5049407"/>
                    <a:gd name="connsiteY74" fmla="*/ 3520943 h 3578223"/>
                    <a:gd name="connsiteX75" fmla="*/ 3075158 w 5049407"/>
                    <a:gd name="connsiteY75" fmla="*/ 3483872 h 3578223"/>
                    <a:gd name="connsiteX76" fmla="*/ 3136942 w 5049407"/>
                    <a:gd name="connsiteY76" fmla="*/ 3409732 h 3578223"/>
                    <a:gd name="connsiteX0" fmla="*/ 3136942 w 5049407"/>
                    <a:gd name="connsiteY0" fmla="*/ 3409732 h 3578223"/>
                    <a:gd name="connsiteX1" fmla="*/ 1654131 w 5049407"/>
                    <a:gd name="connsiteY1" fmla="*/ 3422089 h 3578223"/>
                    <a:gd name="connsiteX2" fmla="*/ 1666488 w 5049407"/>
                    <a:gd name="connsiteY2" fmla="*/ 3471516 h 3578223"/>
                    <a:gd name="connsiteX3" fmla="*/ 1678845 w 5049407"/>
                    <a:gd name="connsiteY3" fmla="*/ 3508586 h 3578223"/>
                    <a:gd name="connsiteX4" fmla="*/ 1654131 w 5049407"/>
                    <a:gd name="connsiteY4" fmla="*/ 3558013 h 3578223"/>
                    <a:gd name="connsiteX5" fmla="*/ 1474186 w 5049407"/>
                    <a:gd name="connsiteY5" fmla="*/ 3484645 h 3578223"/>
                    <a:gd name="connsiteX6" fmla="*/ 1437373 w 5049407"/>
                    <a:gd name="connsiteY6" fmla="*/ 3573201 h 3578223"/>
                    <a:gd name="connsiteX7" fmla="*/ 1231427 w 5049407"/>
                    <a:gd name="connsiteY7" fmla="*/ 3503695 h 3578223"/>
                    <a:gd name="connsiteX8" fmla="*/ 1127682 w 5049407"/>
                    <a:gd name="connsiteY8" fmla="*/ 3558013 h 3578223"/>
                    <a:gd name="connsiteX9" fmla="*/ 1046076 w 5049407"/>
                    <a:gd name="connsiteY9" fmla="*/ 3507556 h 3578223"/>
                    <a:gd name="connsiteX10" fmla="*/ 908992 w 5049407"/>
                    <a:gd name="connsiteY10" fmla="*/ 3519011 h 3578223"/>
                    <a:gd name="connsiteX11" fmla="*/ 921221 w 5049407"/>
                    <a:gd name="connsiteY11" fmla="*/ 3416425 h 3578223"/>
                    <a:gd name="connsiteX12" fmla="*/ 986866 w 5049407"/>
                    <a:gd name="connsiteY12" fmla="*/ 3372662 h 3578223"/>
                    <a:gd name="connsiteX13" fmla="*/ 888012 w 5049407"/>
                    <a:gd name="connsiteY13" fmla="*/ 3372662 h 3578223"/>
                    <a:gd name="connsiteX14" fmla="*/ 702661 w 5049407"/>
                    <a:gd name="connsiteY14" fmla="*/ 3385018 h 3578223"/>
                    <a:gd name="connsiteX15" fmla="*/ 448575 w 5049407"/>
                    <a:gd name="connsiteY15" fmla="*/ 3364939 h 3578223"/>
                    <a:gd name="connsiteX16" fmla="*/ 270817 w 5049407"/>
                    <a:gd name="connsiteY16" fmla="*/ 3387851 h 3578223"/>
                    <a:gd name="connsiteX17" fmla="*/ 209035 w 5049407"/>
                    <a:gd name="connsiteY17" fmla="*/ 3342155 h 3578223"/>
                    <a:gd name="connsiteX18" fmla="*/ 19307 w 5049407"/>
                    <a:gd name="connsiteY18" fmla="*/ 3334562 h 3578223"/>
                    <a:gd name="connsiteX19" fmla="*/ 183677 w 5049407"/>
                    <a:gd name="connsiteY19" fmla="*/ 3174954 h 3578223"/>
                    <a:gd name="connsiteX20" fmla="*/ 395029 w 5049407"/>
                    <a:gd name="connsiteY20" fmla="*/ 3111239 h 3578223"/>
                    <a:gd name="connsiteX21" fmla="*/ 795980 w 5049407"/>
                    <a:gd name="connsiteY21" fmla="*/ 3112269 h 3578223"/>
                    <a:gd name="connsiteX22" fmla="*/ 715018 w 5049407"/>
                    <a:gd name="connsiteY22" fmla="*/ 2915462 h 3578223"/>
                    <a:gd name="connsiteX23" fmla="*/ 628520 w 5049407"/>
                    <a:gd name="connsiteY23" fmla="*/ 2804251 h 3578223"/>
                    <a:gd name="connsiteX24" fmla="*/ 529666 w 5049407"/>
                    <a:gd name="connsiteY24" fmla="*/ 2618899 h 3578223"/>
                    <a:gd name="connsiteX25" fmla="*/ 480239 w 5049407"/>
                    <a:gd name="connsiteY25" fmla="*/ 2495332 h 3578223"/>
                    <a:gd name="connsiteX26" fmla="*/ 443169 w 5049407"/>
                    <a:gd name="connsiteY26" fmla="*/ 2371764 h 3578223"/>
                    <a:gd name="connsiteX27" fmla="*/ 418455 w 5049407"/>
                    <a:gd name="connsiteY27" fmla="*/ 2285267 h 3578223"/>
                    <a:gd name="connsiteX28" fmla="*/ 393742 w 5049407"/>
                    <a:gd name="connsiteY28" fmla="*/ 2136986 h 3578223"/>
                    <a:gd name="connsiteX29" fmla="*/ 406099 w 5049407"/>
                    <a:gd name="connsiteY29" fmla="*/ 1790997 h 3578223"/>
                    <a:gd name="connsiteX30" fmla="*/ 527736 w 5049407"/>
                    <a:gd name="connsiteY30" fmla="*/ 1469721 h 3578223"/>
                    <a:gd name="connsiteX31" fmla="*/ 677947 w 5049407"/>
                    <a:gd name="connsiteY31" fmla="*/ 1222586 h 3578223"/>
                    <a:gd name="connsiteX32" fmla="*/ 994461 w 5049407"/>
                    <a:gd name="connsiteY32" fmla="*/ 989610 h 3578223"/>
                    <a:gd name="connsiteX33" fmla="*/ 1209288 w 5049407"/>
                    <a:gd name="connsiteY33" fmla="*/ 790099 h 3578223"/>
                    <a:gd name="connsiteX34" fmla="*/ 1369926 w 5049407"/>
                    <a:gd name="connsiteY34" fmla="*/ 555321 h 3578223"/>
                    <a:gd name="connsiteX35" fmla="*/ 1468780 w 5049407"/>
                    <a:gd name="connsiteY35" fmla="*/ 431754 h 3578223"/>
                    <a:gd name="connsiteX36" fmla="*/ 1766372 w 5049407"/>
                    <a:gd name="connsiteY36" fmla="*/ 180886 h 3578223"/>
                    <a:gd name="connsiteX37" fmla="*/ 2185214 w 5049407"/>
                    <a:gd name="connsiteY37" fmla="*/ 26040 h 3578223"/>
                    <a:gd name="connsiteX38" fmla="*/ 2652067 w 5049407"/>
                    <a:gd name="connsiteY38" fmla="*/ 31704 h 3578223"/>
                    <a:gd name="connsiteX39" fmla="*/ 3081851 w 5049407"/>
                    <a:gd name="connsiteY39" fmla="*/ 229412 h 3578223"/>
                    <a:gd name="connsiteX40" fmla="*/ 3383047 w 5049407"/>
                    <a:gd name="connsiteY40" fmla="*/ 478477 h 3578223"/>
                    <a:gd name="connsiteX41" fmla="*/ 3692868 w 5049407"/>
                    <a:gd name="connsiteY41" fmla="*/ 799624 h 3578223"/>
                    <a:gd name="connsiteX42" fmla="*/ 4038985 w 5049407"/>
                    <a:gd name="connsiteY42" fmla="*/ 888954 h 3578223"/>
                    <a:gd name="connsiteX43" fmla="*/ 4178642 w 5049407"/>
                    <a:gd name="connsiteY43" fmla="*/ 969787 h 3578223"/>
                    <a:gd name="connsiteX44" fmla="*/ 4286120 w 5049407"/>
                    <a:gd name="connsiteY44" fmla="*/ 1073403 h 3578223"/>
                    <a:gd name="connsiteX45" fmla="*/ 4372618 w 5049407"/>
                    <a:gd name="connsiteY45" fmla="*/ 1173159 h 3578223"/>
                    <a:gd name="connsiteX46" fmla="*/ 4446758 w 5049407"/>
                    <a:gd name="connsiteY46" fmla="*/ 1309083 h 3578223"/>
                    <a:gd name="connsiteX47" fmla="*/ 4570326 w 5049407"/>
                    <a:gd name="connsiteY47" fmla="*/ 1577070 h 3578223"/>
                    <a:gd name="connsiteX48" fmla="*/ 4621555 w 5049407"/>
                    <a:gd name="connsiteY48" fmla="*/ 1842226 h 3578223"/>
                    <a:gd name="connsiteX49" fmla="*/ 4642536 w 5049407"/>
                    <a:gd name="connsiteY49" fmla="*/ 2115619 h 3578223"/>
                    <a:gd name="connsiteX50" fmla="*/ 4588346 w 5049407"/>
                    <a:gd name="connsiteY50" fmla="*/ 2405874 h 3578223"/>
                    <a:gd name="connsiteX51" fmla="*/ 4487561 w 5049407"/>
                    <a:gd name="connsiteY51" fmla="*/ 2689179 h 3578223"/>
                    <a:gd name="connsiteX52" fmla="*/ 4292556 w 5049407"/>
                    <a:gd name="connsiteY52" fmla="*/ 3097981 h 3578223"/>
                    <a:gd name="connsiteX53" fmla="*/ 4610228 w 5049407"/>
                    <a:gd name="connsiteY53" fmla="*/ 3106605 h 3578223"/>
                    <a:gd name="connsiteX54" fmla="*/ 4748984 w 5049407"/>
                    <a:gd name="connsiteY54" fmla="*/ 3109437 h 3578223"/>
                    <a:gd name="connsiteX55" fmla="*/ 4851699 w 5049407"/>
                    <a:gd name="connsiteY55" fmla="*/ 3119863 h 3578223"/>
                    <a:gd name="connsiteX56" fmla="*/ 5002812 w 5049407"/>
                    <a:gd name="connsiteY56" fmla="*/ 3187310 h 3578223"/>
                    <a:gd name="connsiteX57" fmla="*/ 5049407 w 5049407"/>
                    <a:gd name="connsiteY57" fmla="*/ 3270075 h 3578223"/>
                    <a:gd name="connsiteX58" fmla="*/ 4978099 w 5049407"/>
                    <a:gd name="connsiteY58" fmla="*/ 3298521 h 3578223"/>
                    <a:gd name="connsiteX59" fmla="*/ 4879116 w 5049407"/>
                    <a:gd name="connsiteY59" fmla="*/ 3287065 h 3578223"/>
                    <a:gd name="connsiteX60" fmla="*/ 4656695 w 5049407"/>
                    <a:gd name="connsiteY60" fmla="*/ 3294531 h 3578223"/>
                    <a:gd name="connsiteX61" fmla="*/ 4329369 w 5049407"/>
                    <a:gd name="connsiteY61" fmla="*/ 3320275 h 3578223"/>
                    <a:gd name="connsiteX62" fmla="*/ 4143760 w 5049407"/>
                    <a:gd name="connsiteY62" fmla="*/ 3326195 h 3578223"/>
                    <a:gd name="connsiteX63" fmla="*/ 3964845 w 5049407"/>
                    <a:gd name="connsiteY63" fmla="*/ 3249094 h 3578223"/>
                    <a:gd name="connsiteX64" fmla="*/ 3940131 w 5049407"/>
                    <a:gd name="connsiteY64" fmla="*/ 3286164 h 3578223"/>
                    <a:gd name="connsiteX65" fmla="*/ 3865991 w 5049407"/>
                    <a:gd name="connsiteY65" fmla="*/ 3347948 h 3578223"/>
                    <a:gd name="connsiteX66" fmla="*/ 3828920 w 5049407"/>
                    <a:gd name="connsiteY66" fmla="*/ 3360305 h 3578223"/>
                    <a:gd name="connsiteX67" fmla="*/ 3804207 w 5049407"/>
                    <a:gd name="connsiteY67" fmla="*/ 3397375 h 3578223"/>
                    <a:gd name="connsiteX68" fmla="*/ 3846940 w 5049407"/>
                    <a:gd name="connsiteY68" fmla="*/ 3504854 h 3578223"/>
                    <a:gd name="connsiteX69" fmla="*/ 3682184 w 5049407"/>
                    <a:gd name="connsiteY69" fmla="*/ 3538061 h 3578223"/>
                    <a:gd name="connsiteX70" fmla="*/ 3512665 w 5049407"/>
                    <a:gd name="connsiteY70" fmla="*/ 3516954 h 3578223"/>
                    <a:gd name="connsiteX71" fmla="*/ 3351641 w 5049407"/>
                    <a:gd name="connsiteY71" fmla="*/ 3562775 h 3578223"/>
                    <a:gd name="connsiteX72" fmla="*/ 3290886 w 5049407"/>
                    <a:gd name="connsiteY72" fmla="*/ 3517982 h 3578223"/>
                    <a:gd name="connsiteX73" fmla="*/ 3124585 w 5049407"/>
                    <a:gd name="connsiteY73" fmla="*/ 3545656 h 3578223"/>
                    <a:gd name="connsiteX74" fmla="*/ 3087515 w 5049407"/>
                    <a:gd name="connsiteY74" fmla="*/ 3520943 h 3578223"/>
                    <a:gd name="connsiteX75" fmla="*/ 3075158 w 5049407"/>
                    <a:gd name="connsiteY75" fmla="*/ 3483872 h 3578223"/>
                    <a:gd name="connsiteX76" fmla="*/ 3136942 w 5049407"/>
                    <a:gd name="connsiteY76" fmla="*/ 3409732 h 3578223"/>
                    <a:gd name="connsiteX0" fmla="*/ 3136942 w 5049407"/>
                    <a:gd name="connsiteY0" fmla="*/ 3409732 h 3578223"/>
                    <a:gd name="connsiteX1" fmla="*/ 1654131 w 5049407"/>
                    <a:gd name="connsiteY1" fmla="*/ 3422089 h 3578223"/>
                    <a:gd name="connsiteX2" fmla="*/ 1666488 w 5049407"/>
                    <a:gd name="connsiteY2" fmla="*/ 3471516 h 3578223"/>
                    <a:gd name="connsiteX3" fmla="*/ 1678845 w 5049407"/>
                    <a:gd name="connsiteY3" fmla="*/ 3508586 h 3578223"/>
                    <a:gd name="connsiteX4" fmla="*/ 1654131 w 5049407"/>
                    <a:gd name="connsiteY4" fmla="*/ 3558013 h 3578223"/>
                    <a:gd name="connsiteX5" fmla="*/ 1474186 w 5049407"/>
                    <a:gd name="connsiteY5" fmla="*/ 3484645 h 3578223"/>
                    <a:gd name="connsiteX6" fmla="*/ 1437373 w 5049407"/>
                    <a:gd name="connsiteY6" fmla="*/ 3573201 h 3578223"/>
                    <a:gd name="connsiteX7" fmla="*/ 1231427 w 5049407"/>
                    <a:gd name="connsiteY7" fmla="*/ 3503695 h 3578223"/>
                    <a:gd name="connsiteX8" fmla="*/ 1127682 w 5049407"/>
                    <a:gd name="connsiteY8" fmla="*/ 3558013 h 3578223"/>
                    <a:gd name="connsiteX9" fmla="*/ 1046076 w 5049407"/>
                    <a:gd name="connsiteY9" fmla="*/ 3507556 h 3578223"/>
                    <a:gd name="connsiteX10" fmla="*/ 908992 w 5049407"/>
                    <a:gd name="connsiteY10" fmla="*/ 3519011 h 3578223"/>
                    <a:gd name="connsiteX11" fmla="*/ 921221 w 5049407"/>
                    <a:gd name="connsiteY11" fmla="*/ 3416425 h 3578223"/>
                    <a:gd name="connsiteX12" fmla="*/ 986866 w 5049407"/>
                    <a:gd name="connsiteY12" fmla="*/ 3372662 h 3578223"/>
                    <a:gd name="connsiteX13" fmla="*/ 888012 w 5049407"/>
                    <a:gd name="connsiteY13" fmla="*/ 3372662 h 3578223"/>
                    <a:gd name="connsiteX14" fmla="*/ 702661 w 5049407"/>
                    <a:gd name="connsiteY14" fmla="*/ 3385018 h 3578223"/>
                    <a:gd name="connsiteX15" fmla="*/ 448575 w 5049407"/>
                    <a:gd name="connsiteY15" fmla="*/ 3364939 h 3578223"/>
                    <a:gd name="connsiteX16" fmla="*/ 270817 w 5049407"/>
                    <a:gd name="connsiteY16" fmla="*/ 3387851 h 3578223"/>
                    <a:gd name="connsiteX17" fmla="*/ 209035 w 5049407"/>
                    <a:gd name="connsiteY17" fmla="*/ 3342155 h 3578223"/>
                    <a:gd name="connsiteX18" fmla="*/ 19307 w 5049407"/>
                    <a:gd name="connsiteY18" fmla="*/ 3334562 h 3578223"/>
                    <a:gd name="connsiteX19" fmla="*/ 183677 w 5049407"/>
                    <a:gd name="connsiteY19" fmla="*/ 3174954 h 3578223"/>
                    <a:gd name="connsiteX20" fmla="*/ 395029 w 5049407"/>
                    <a:gd name="connsiteY20" fmla="*/ 3111239 h 3578223"/>
                    <a:gd name="connsiteX21" fmla="*/ 795980 w 5049407"/>
                    <a:gd name="connsiteY21" fmla="*/ 3112269 h 3578223"/>
                    <a:gd name="connsiteX22" fmla="*/ 628520 w 5049407"/>
                    <a:gd name="connsiteY22" fmla="*/ 2804251 h 3578223"/>
                    <a:gd name="connsiteX23" fmla="*/ 529666 w 5049407"/>
                    <a:gd name="connsiteY23" fmla="*/ 2618899 h 3578223"/>
                    <a:gd name="connsiteX24" fmla="*/ 480239 w 5049407"/>
                    <a:gd name="connsiteY24" fmla="*/ 2495332 h 3578223"/>
                    <a:gd name="connsiteX25" fmla="*/ 443169 w 5049407"/>
                    <a:gd name="connsiteY25" fmla="*/ 2371764 h 3578223"/>
                    <a:gd name="connsiteX26" fmla="*/ 418455 w 5049407"/>
                    <a:gd name="connsiteY26" fmla="*/ 2285267 h 3578223"/>
                    <a:gd name="connsiteX27" fmla="*/ 393742 w 5049407"/>
                    <a:gd name="connsiteY27" fmla="*/ 2136986 h 3578223"/>
                    <a:gd name="connsiteX28" fmla="*/ 406099 w 5049407"/>
                    <a:gd name="connsiteY28" fmla="*/ 1790997 h 3578223"/>
                    <a:gd name="connsiteX29" fmla="*/ 527736 w 5049407"/>
                    <a:gd name="connsiteY29" fmla="*/ 1469721 h 3578223"/>
                    <a:gd name="connsiteX30" fmla="*/ 677947 w 5049407"/>
                    <a:gd name="connsiteY30" fmla="*/ 1222586 h 3578223"/>
                    <a:gd name="connsiteX31" fmla="*/ 994461 w 5049407"/>
                    <a:gd name="connsiteY31" fmla="*/ 989610 h 3578223"/>
                    <a:gd name="connsiteX32" fmla="*/ 1209288 w 5049407"/>
                    <a:gd name="connsiteY32" fmla="*/ 790099 h 3578223"/>
                    <a:gd name="connsiteX33" fmla="*/ 1369926 w 5049407"/>
                    <a:gd name="connsiteY33" fmla="*/ 555321 h 3578223"/>
                    <a:gd name="connsiteX34" fmla="*/ 1468780 w 5049407"/>
                    <a:gd name="connsiteY34" fmla="*/ 431754 h 3578223"/>
                    <a:gd name="connsiteX35" fmla="*/ 1766372 w 5049407"/>
                    <a:gd name="connsiteY35" fmla="*/ 180886 h 3578223"/>
                    <a:gd name="connsiteX36" fmla="*/ 2185214 w 5049407"/>
                    <a:gd name="connsiteY36" fmla="*/ 26040 h 3578223"/>
                    <a:gd name="connsiteX37" fmla="*/ 2652067 w 5049407"/>
                    <a:gd name="connsiteY37" fmla="*/ 31704 h 3578223"/>
                    <a:gd name="connsiteX38" fmla="*/ 3081851 w 5049407"/>
                    <a:gd name="connsiteY38" fmla="*/ 229412 h 3578223"/>
                    <a:gd name="connsiteX39" fmla="*/ 3383047 w 5049407"/>
                    <a:gd name="connsiteY39" fmla="*/ 478477 h 3578223"/>
                    <a:gd name="connsiteX40" fmla="*/ 3692868 w 5049407"/>
                    <a:gd name="connsiteY40" fmla="*/ 799624 h 3578223"/>
                    <a:gd name="connsiteX41" fmla="*/ 4038985 w 5049407"/>
                    <a:gd name="connsiteY41" fmla="*/ 888954 h 3578223"/>
                    <a:gd name="connsiteX42" fmla="*/ 4178642 w 5049407"/>
                    <a:gd name="connsiteY42" fmla="*/ 969787 h 3578223"/>
                    <a:gd name="connsiteX43" fmla="*/ 4286120 w 5049407"/>
                    <a:gd name="connsiteY43" fmla="*/ 1073403 h 3578223"/>
                    <a:gd name="connsiteX44" fmla="*/ 4372618 w 5049407"/>
                    <a:gd name="connsiteY44" fmla="*/ 1173159 h 3578223"/>
                    <a:gd name="connsiteX45" fmla="*/ 4446758 w 5049407"/>
                    <a:gd name="connsiteY45" fmla="*/ 1309083 h 3578223"/>
                    <a:gd name="connsiteX46" fmla="*/ 4570326 w 5049407"/>
                    <a:gd name="connsiteY46" fmla="*/ 1577070 h 3578223"/>
                    <a:gd name="connsiteX47" fmla="*/ 4621555 w 5049407"/>
                    <a:gd name="connsiteY47" fmla="*/ 1842226 h 3578223"/>
                    <a:gd name="connsiteX48" fmla="*/ 4642536 w 5049407"/>
                    <a:gd name="connsiteY48" fmla="*/ 2115619 h 3578223"/>
                    <a:gd name="connsiteX49" fmla="*/ 4588346 w 5049407"/>
                    <a:gd name="connsiteY49" fmla="*/ 2405874 h 3578223"/>
                    <a:gd name="connsiteX50" fmla="*/ 4487561 w 5049407"/>
                    <a:gd name="connsiteY50" fmla="*/ 2689179 h 3578223"/>
                    <a:gd name="connsiteX51" fmla="*/ 4292556 w 5049407"/>
                    <a:gd name="connsiteY51" fmla="*/ 3097981 h 3578223"/>
                    <a:gd name="connsiteX52" fmla="*/ 4610228 w 5049407"/>
                    <a:gd name="connsiteY52" fmla="*/ 3106605 h 3578223"/>
                    <a:gd name="connsiteX53" fmla="*/ 4748984 w 5049407"/>
                    <a:gd name="connsiteY53" fmla="*/ 3109437 h 3578223"/>
                    <a:gd name="connsiteX54" fmla="*/ 4851699 w 5049407"/>
                    <a:gd name="connsiteY54" fmla="*/ 3119863 h 3578223"/>
                    <a:gd name="connsiteX55" fmla="*/ 5002812 w 5049407"/>
                    <a:gd name="connsiteY55" fmla="*/ 3187310 h 3578223"/>
                    <a:gd name="connsiteX56" fmla="*/ 5049407 w 5049407"/>
                    <a:gd name="connsiteY56" fmla="*/ 3270075 h 3578223"/>
                    <a:gd name="connsiteX57" fmla="*/ 4978099 w 5049407"/>
                    <a:gd name="connsiteY57" fmla="*/ 3298521 h 3578223"/>
                    <a:gd name="connsiteX58" fmla="*/ 4879116 w 5049407"/>
                    <a:gd name="connsiteY58" fmla="*/ 3287065 h 3578223"/>
                    <a:gd name="connsiteX59" fmla="*/ 4656695 w 5049407"/>
                    <a:gd name="connsiteY59" fmla="*/ 3294531 h 3578223"/>
                    <a:gd name="connsiteX60" fmla="*/ 4329369 w 5049407"/>
                    <a:gd name="connsiteY60" fmla="*/ 3320275 h 3578223"/>
                    <a:gd name="connsiteX61" fmla="*/ 4143760 w 5049407"/>
                    <a:gd name="connsiteY61" fmla="*/ 3326195 h 3578223"/>
                    <a:gd name="connsiteX62" fmla="*/ 3964845 w 5049407"/>
                    <a:gd name="connsiteY62" fmla="*/ 3249094 h 3578223"/>
                    <a:gd name="connsiteX63" fmla="*/ 3940131 w 5049407"/>
                    <a:gd name="connsiteY63" fmla="*/ 3286164 h 3578223"/>
                    <a:gd name="connsiteX64" fmla="*/ 3865991 w 5049407"/>
                    <a:gd name="connsiteY64" fmla="*/ 3347948 h 3578223"/>
                    <a:gd name="connsiteX65" fmla="*/ 3828920 w 5049407"/>
                    <a:gd name="connsiteY65" fmla="*/ 3360305 h 3578223"/>
                    <a:gd name="connsiteX66" fmla="*/ 3804207 w 5049407"/>
                    <a:gd name="connsiteY66" fmla="*/ 3397375 h 3578223"/>
                    <a:gd name="connsiteX67" fmla="*/ 3846940 w 5049407"/>
                    <a:gd name="connsiteY67" fmla="*/ 3504854 h 3578223"/>
                    <a:gd name="connsiteX68" fmla="*/ 3682184 w 5049407"/>
                    <a:gd name="connsiteY68" fmla="*/ 3538061 h 3578223"/>
                    <a:gd name="connsiteX69" fmla="*/ 3512665 w 5049407"/>
                    <a:gd name="connsiteY69" fmla="*/ 3516954 h 3578223"/>
                    <a:gd name="connsiteX70" fmla="*/ 3351641 w 5049407"/>
                    <a:gd name="connsiteY70" fmla="*/ 3562775 h 3578223"/>
                    <a:gd name="connsiteX71" fmla="*/ 3290886 w 5049407"/>
                    <a:gd name="connsiteY71" fmla="*/ 3517982 h 3578223"/>
                    <a:gd name="connsiteX72" fmla="*/ 3124585 w 5049407"/>
                    <a:gd name="connsiteY72" fmla="*/ 3545656 h 3578223"/>
                    <a:gd name="connsiteX73" fmla="*/ 3087515 w 5049407"/>
                    <a:gd name="connsiteY73" fmla="*/ 3520943 h 3578223"/>
                    <a:gd name="connsiteX74" fmla="*/ 3075158 w 5049407"/>
                    <a:gd name="connsiteY74" fmla="*/ 3483872 h 3578223"/>
                    <a:gd name="connsiteX75" fmla="*/ 3136942 w 5049407"/>
                    <a:gd name="connsiteY75" fmla="*/ 3409732 h 3578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5049407" h="3578223">
                      <a:moveTo>
                        <a:pt x="3136942" y="3409732"/>
                      </a:moveTo>
                      <a:lnTo>
                        <a:pt x="1654131" y="3422089"/>
                      </a:lnTo>
                      <a:cubicBezTo>
                        <a:pt x="1637168" y="3422912"/>
                        <a:pt x="1661822" y="3455187"/>
                        <a:pt x="1666488" y="3471516"/>
                      </a:cubicBezTo>
                      <a:cubicBezTo>
                        <a:pt x="1670066" y="3484040"/>
                        <a:pt x="1668246" y="3501015"/>
                        <a:pt x="1678845" y="3508586"/>
                      </a:cubicBezTo>
                      <a:cubicBezTo>
                        <a:pt x="1676785" y="3523002"/>
                        <a:pt x="1664428" y="3547716"/>
                        <a:pt x="1654131" y="3558013"/>
                      </a:cubicBezTo>
                      <a:cubicBezTo>
                        <a:pt x="1641495" y="3561172"/>
                        <a:pt x="1487111" y="3483029"/>
                        <a:pt x="1474186" y="3484645"/>
                      </a:cubicBezTo>
                      <a:cubicBezTo>
                        <a:pt x="1482810" y="3500831"/>
                        <a:pt x="1490919" y="3569082"/>
                        <a:pt x="1437373" y="3573201"/>
                      </a:cubicBezTo>
                      <a:cubicBezTo>
                        <a:pt x="1317924" y="3569082"/>
                        <a:pt x="1317376" y="3558775"/>
                        <a:pt x="1231427" y="3503695"/>
                      </a:cubicBezTo>
                      <a:cubicBezTo>
                        <a:pt x="1218427" y="3502883"/>
                        <a:pt x="1140593" y="3559734"/>
                        <a:pt x="1127682" y="3558013"/>
                      </a:cubicBezTo>
                      <a:cubicBezTo>
                        <a:pt x="1078519" y="3551458"/>
                        <a:pt x="1095503" y="3511675"/>
                        <a:pt x="1046076" y="3507556"/>
                      </a:cubicBezTo>
                      <a:cubicBezTo>
                        <a:pt x="1033719" y="3503437"/>
                        <a:pt x="917129" y="3529182"/>
                        <a:pt x="908992" y="3519011"/>
                      </a:cubicBezTo>
                      <a:cubicBezTo>
                        <a:pt x="904852" y="3495885"/>
                        <a:pt x="908242" y="3440816"/>
                        <a:pt x="921221" y="3416425"/>
                      </a:cubicBezTo>
                      <a:cubicBezTo>
                        <a:pt x="934504" y="3409784"/>
                        <a:pt x="974509" y="3380900"/>
                        <a:pt x="986866" y="3372662"/>
                      </a:cubicBezTo>
                      <a:cubicBezTo>
                        <a:pt x="819188" y="3373918"/>
                        <a:pt x="979774" y="3363486"/>
                        <a:pt x="888012" y="3372662"/>
                      </a:cubicBezTo>
                      <a:cubicBezTo>
                        <a:pt x="826398" y="3378823"/>
                        <a:pt x="764445" y="3380899"/>
                        <a:pt x="702661" y="3385018"/>
                      </a:cubicBezTo>
                      <a:lnTo>
                        <a:pt x="448575" y="3364939"/>
                      </a:lnTo>
                      <a:lnTo>
                        <a:pt x="270817" y="3387851"/>
                      </a:lnTo>
                      <a:cubicBezTo>
                        <a:pt x="250072" y="3384575"/>
                        <a:pt x="230003" y="3343353"/>
                        <a:pt x="209035" y="3342155"/>
                      </a:cubicBezTo>
                      <a:cubicBezTo>
                        <a:pt x="85600" y="3335102"/>
                        <a:pt x="104775" y="3386306"/>
                        <a:pt x="19307" y="3334562"/>
                      </a:cubicBezTo>
                      <a:cubicBezTo>
                        <a:pt x="0" y="3204301"/>
                        <a:pt x="121057" y="3212175"/>
                        <a:pt x="183677" y="3174954"/>
                      </a:cubicBezTo>
                      <a:cubicBezTo>
                        <a:pt x="246297" y="3137733"/>
                        <a:pt x="378553" y="3123596"/>
                        <a:pt x="395029" y="3111239"/>
                      </a:cubicBezTo>
                      <a:cubicBezTo>
                        <a:pt x="483586" y="3096823"/>
                        <a:pt x="715661" y="3147280"/>
                        <a:pt x="795980" y="3112269"/>
                      </a:cubicBezTo>
                      <a:cubicBezTo>
                        <a:pt x="834895" y="3061104"/>
                        <a:pt x="672906" y="2886479"/>
                        <a:pt x="628520" y="2804251"/>
                      </a:cubicBezTo>
                      <a:cubicBezTo>
                        <a:pt x="597628" y="2754824"/>
                        <a:pt x="554379" y="2670385"/>
                        <a:pt x="529666" y="2618899"/>
                      </a:cubicBezTo>
                      <a:cubicBezTo>
                        <a:pt x="515250" y="2581829"/>
                        <a:pt x="494655" y="2536521"/>
                        <a:pt x="480239" y="2495332"/>
                      </a:cubicBezTo>
                      <a:cubicBezTo>
                        <a:pt x="469942" y="2468559"/>
                        <a:pt x="453466" y="2406775"/>
                        <a:pt x="443169" y="2371764"/>
                      </a:cubicBezTo>
                      <a:cubicBezTo>
                        <a:pt x="432581" y="2340001"/>
                        <a:pt x="424662" y="2319404"/>
                        <a:pt x="418455" y="2285267"/>
                      </a:cubicBezTo>
                      <a:cubicBezTo>
                        <a:pt x="410217" y="2246137"/>
                        <a:pt x="395801" y="2219364"/>
                        <a:pt x="393742" y="2136986"/>
                      </a:cubicBezTo>
                      <a:cubicBezTo>
                        <a:pt x="397861" y="2021656"/>
                        <a:pt x="395956" y="1905954"/>
                        <a:pt x="406099" y="1790997"/>
                      </a:cubicBezTo>
                      <a:cubicBezTo>
                        <a:pt x="435575" y="1641686"/>
                        <a:pt x="482428" y="1564456"/>
                        <a:pt x="527736" y="1469721"/>
                      </a:cubicBezTo>
                      <a:cubicBezTo>
                        <a:pt x="573044" y="1387343"/>
                        <a:pt x="608826" y="1309726"/>
                        <a:pt x="677947" y="1222586"/>
                      </a:cubicBezTo>
                      <a:cubicBezTo>
                        <a:pt x="732759" y="1175519"/>
                        <a:pt x="853517" y="1018828"/>
                        <a:pt x="994461" y="989610"/>
                      </a:cubicBezTo>
                      <a:cubicBezTo>
                        <a:pt x="1117385" y="938124"/>
                        <a:pt x="1146711" y="862480"/>
                        <a:pt x="1209288" y="790099"/>
                      </a:cubicBezTo>
                      <a:cubicBezTo>
                        <a:pt x="1242239" y="738613"/>
                        <a:pt x="1326677" y="615045"/>
                        <a:pt x="1369926" y="555321"/>
                      </a:cubicBezTo>
                      <a:lnTo>
                        <a:pt x="1468780" y="431754"/>
                      </a:lnTo>
                      <a:cubicBezTo>
                        <a:pt x="1534854" y="369348"/>
                        <a:pt x="1646966" y="248505"/>
                        <a:pt x="1766372" y="180886"/>
                      </a:cubicBezTo>
                      <a:cubicBezTo>
                        <a:pt x="1854886" y="152397"/>
                        <a:pt x="2031248" y="45347"/>
                        <a:pt x="2185214" y="26040"/>
                      </a:cubicBezTo>
                      <a:cubicBezTo>
                        <a:pt x="2474165" y="26040"/>
                        <a:pt x="2493551" y="0"/>
                        <a:pt x="2652067" y="31704"/>
                      </a:cubicBezTo>
                      <a:cubicBezTo>
                        <a:pt x="2780869" y="78299"/>
                        <a:pt x="2960021" y="154950"/>
                        <a:pt x="3081851" y="229412"/>
                      </a:cubicBezTo>
                      <a:cubicBezTo>
                        <a:pt x="3163586" y="295808"/>
                        <a:pt x="3263749" y="345342"/>
                        <a:pt x="3383047" y="478477"/>
                      </a:cubicBezTo>
                      <a:cubicBezTo>
                        <a:pt x="3434512" y="548027"/>
                        <a:pt x="3589895" y="719305"/>
                        <a:pt x="3692868" y="799624"/>
                      </a:cubicBezTo>
                      <a:cubicBezTo>
                        <a:pt x="3777306" y="857589"/>
                        <a:pt x="3907673" y="784222"/>
                        <a:pt x="4038985" y="888954"/>
                      </a:cubicBezTo>
                      <a:cubicBezTo>
                        <a:pt x="4125504" y="914140"/>
                        <a:pt x="4137453" y="939046"/>
                        <a:pt x="4178642" y="969787"/>
                      </a:cubicBezTo>
                      <a:cubicBezTo>
                        <a:pt x="4219831" y="1000528"/>
                        <a:pt x="4259347" y="1036333"/>
                        <a:pt x="4286120" y="1073403"/>
                      </a:cubicBezTo>
                      <a:cubicBezTo>
                        <a:pt x="4302596" y="1100176"/>
                        <a:pt x="4354083" y="1144327"/>
                        <a:pt x="4372618" y="1173159"/>
                      </a:cubicBezTo>
                      <a:cubicBezTo>
                        <a:pt x="4399391" y="1212439"/>
                        <a:pt x="4426164" y="1272013"/>
                        <a:pt x="4446758" y="1309083"/>
                      </a:cubicBezTo>
                      <a:cubicBezTo>
                        <a:pt x="4479709" y="1376401"/>
                        <a:pt x="4541193" y="1488213"/>
                        <a:pt x="4570326" y="1577070"/>
                      </a:cubicBezTo>
                      <a:cubicBezTo>
                        <a:pt x="4599158" y="1659448"/>
                        <a:pt x="4623014" y="1769137"/>
                        <a:pt x="4621555" y="1842226"/>
                      </a:cubicBezTo>
                      <a:cubicBezTo>
                        <a:pt x="4616470" y="1860289"/>
                        <a:pt x="4656008" y="2029615"/>
                        <a:pt x="4642536" y="2115619"/>
                      </a:cubicBezTo>
                      <a:cubicBezTo>
                        <a:pt x="4629385" y="2268230"/>
                        <a:pt x="4629251" y="2293385"/>
                        <a:pt x="4588346" y="2405874"/>
                      </a:cubicBezTo>
                      <a:cubicBezTo>
                        <a:pt x="4583948" y="2407805"/>
                        <a:pt x="4523215" y="2611885"/>
                        <a:pt x="4487561" y="2689179"/>
                      </a:cubicBezTo>
                      <a:cubicBezTo>
                        <a:pt x="4438263" y="2804530"/>
                        <a:pt x="4272111" y="3028410"/>
                        <a:pt x="4292556" y="3097981"/>
                      </a:cubicBezTo>
                      <a:cubicBezTo>
                        <a:pt x="4455993" y="3121794"/>
                        <a:pt x="4522759" y="3135759"/>
                        <a:pt x="4610228" y="3106605"/>
                      </a:cubicBezTo>
                      <a:cubicBezTo>
                        <a:pt x="4659655" y="3110724"/>
                        <a:pt x="4700061" y="3101283"/>
                        <a:pt x="4748984" y="3109437"/>
                      </a:cubicBezTo>
                      <a:cubicBezTo>
                        <a:pt x="4774680" y="3113720"/>
                        <a:pt x="4851699" y="3119863"/>
                        <a:pt x="4851699" y="3119863"/>
                      </a:cubicBezTo>
                      <a:cubicBezTo>
                        <a:pt x="4890829" y="3138398"/>
                        <a:pt x="4968273" y="3159100"/>
                        <a:pt x="5002812" y="3187310"/>
                      </a:cubicBezTo>
                      <a:cubicBezTo>
                        <a:pt x="5015169" y="3203786"/>
                        <a:pt x="5039189" y="3252194"/>
                        <a:pt x="5049407" y="3270075"/>
                      </a:cubicBezTo>
                      <a:cubicBezTo>
                        <a:pt x="5045288" y="3288610"/>
                        <a:pt x="4994575" y="3286164"/>
                        <a:pt x="4978099" y="3298521"/>
                      </a:cubicBezTo>
                      <a:cubicBezTo>
                        <a:pt x="4965742" y="3302640"/>
                        <a:pt x="4891753" y="3283906"/>
                        <a:pt x="4879116" y="3287065"/>
                      </a:cubicBezTo>
                      <a:cubicBezTo>
                        <a:pt x="4825549" y="3286400"/>
                        <a:pt x="4758638" y="3292965"/>
                        <a:pt x="4656695" y="3294531"/>
                      </a:cubicBezTo>
                      <a:cubicBezTo>
                        <a:pt x="4450749" y="3290412"/>
                        <a:pt x="4535027" y="3331916"/>
                        <a:pt x="4329369" y="3320275"/>
                      </a:cubicBezTo>
                      <a:cubicBezTo>
                        <a:pt x="4254226" y="3360502"/>
                        <a:pt x="4151812" y="3350349"/>
                        <a:pt x="4143760" y="3326195"/>
                      </a:cubicBezTo>
                      <a:lnTo>
                        <a:pt x="3964845" y="3249094"/>
                      </a:lnTo>
                      <a:cubicBezTo>
                        <a:pt x="3951951" y="3256462"/>
                        <a:pt x="3949638" y="3274755"/>
                        <a:pt x="3940131" y="3286164"/>
                      </a:cubicBezTo>
                      <a:cubicBezTo>
                        <a:pt x="3920609" y="3309590"/>
                        <a:pt x="3893764" y="3334061"/>
                        <a:pt x="3865991" y="3347948"/>
                      </a:cubicBezTo>
                      <a:cubicBezTo>
                        <a:pt x="3854341" y="3353773"/>
                        <a:pt x="3841277" y="3356186"/>
                        <a:pt x="3828920" y="3360305"/>
                      </a:cubicBezTo>
                      <a:cubicBezTo>
                        <a:pt x="3820682" y="3372662"/>
                        <a:pt x="3804207" y="3382524"/>
                        <a:pt x="3804207" y="3397375"/>
                      </a:cubicBezTo>
                      <a:cubicBezTo>
                        <a:pt x="3804207" y="3414579"/>
                        <a:pt x="3863668" y="3469194"/>
                        <a:pt x="3846940" y="3504854"/>
                      </a:cubicBezTo>
                      <a:cubicBezTo>
                        <a:pt x="3780909" y="3539735"/>
                        <a:pt x="3702820" y="3534157"/>
                        <a:pt x="3682184" y="3538061"/>
                      </a:cubicBezTo>
                      <a:cubicBezTo>
                        <a:pt x="3621709" y="3545634"/>
                        <a:pt x="3562993" y="3546172"/>
                        <a:pt x="3512665" y="3516954"/>
                      </a:cubicBezTo>
                      <a:cubicBezTo>
                        <a:pt x="3490913" y="3578223"/>
                        <a:pt x="3383842" y="3568160"/>
                        <a:pt x="3351641" y="3562775"/>
                      </a:cubicBezTo>
                      <a:cubicBezTo>
                        <a:pt x="3318689" y="3566894"/>
                        <a:pt x="3324094" y="3517982"/>
                        <a:pt x="3290886" y="3517982"/>
                      </a:cubicBezTo>
                      <a:cubicBezTo>
                        <a:pt x="3222201" y="3556082"/>
                        <a:pt x="3197402" y="3563861"/>
                        <a:pt x="3124585" y="3545656"/>
                      </a:cubicBezTo>
                      <a:cubicBezTo>
                        <a:pt x="3112228" y="3537418"/>
                        <a:pt x="3096792" y="3532540"/>
                        <a:pt x="3087515" y="3520943"/>
                      </a:cubicBezTo>
                      <a:cubicBezTo>
                        <a:pt x="3079378" y="3510772"/>
                        <a:pt x="3073017" y="3496720"/>
                        <a:pt x="3075158" y="3483872"/>
                      </a:cubicBezTo>
                      <a:cubicBezTo>
                        <a:pt x="3078599" y="3463229"/>
                        <a:pt x="3125809" y="3420865"/>
                        <a:pt x="3136942" y="3409732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4" name="Freeform 3">
                  <a:extLst>
                    <a:ext uri="{FF2B5EF4-FFF2-40B4-BE49-F238E27FC236}">
                      <a16:creationId xmlns:a16="http://schemas.microsoft.com/office/drawing/2014/main" id="{A4EA477D-837D-4B49-A05E-528AB63341E1}"/>
                    </a:ext>
                  </a:extLst>
                </p:cNvPr>
                <p:cNvSpPr/>
                <p:nvPr/>
              </p:nvSpPr>
              <p:spPr>
                <a:xfrm>
                  <a:off x="3463099" y="1885440"/>
                  <a:ext cx="2152548" cy="2513503"/>
                </a:xfrm>
                <a:custGeom>
                  <a:avLst/>
                  <a:gdLst>
                    <a:gd name="connsiteX0" fmla="*/ 543697 w 2321756"/>
                    <a:gd name="connsiteY0" fmla="*/ 284205 h 2458995"/>
                    <a:gd name="connsiteX1" fmla="*/ 457200 w 2321756"/>
                    <a:gd name="connsiteY1" fmla="*/ 222422 h 2458995"/>
                    <a:gd name="connsiteX2" fmla="*/ 444843 w 2321756"/>
                    <a:gd name="connsiteY2" fmla="*/ 135924 h 2458995"/>
                    <a:gd name="connsiteX3" fmla="*/ 432486 w 2321756"/>
                    <a:gd name="connsiteY3" fmla="*/ 98854 h 2458995"/>
                    <a:gd name="connsiteX4" fmla="*/ 321276 w 2321756"/>
                    <a:gd name="connsiteY4" fmla="*/ 0 h 2458995"/>
                    <a:gd name="connsiteX5" fmla="*/ 247135 w 2321756"/>
                    <a:gd name="connsiteY5" fmla="*/ 12357 h 2458995"/>
                    <a:gd name="connsiteX6" fmla="*/ 197708 w 2321756"/>
                    <a:gd name="connsiteY6" fmla="*/ 259492 h 2458995"/>
                    <a:gd name="connsiteX7" fmla="*/ 172994 w 2321756"/>
                    <a:gd name="connsiteY7" fmla="*/ 296562 h 2458995"/>
                    <a:gd name="connsiteX8" fmla="*/ 111211 w 2321756"/>
                    <a:gd name="connsiteY8" fmla="*/ 358346 h 2458995"/>
                    <a:gd name="connsiteX9" fmla="*/ 86497 w 2321756"/>
                    <a:gd name="connsiteY9" fmla="*/ 457200 h 2458995"/>
                    <a:gd name="connsiteX10" fmla="*/ 74140 w 2321756"/>
                    <a:gd name="connsiteY10" fmla="*/ 494270 h 2458995"/>
                    <a:gd name="connsiteX11" fmla="*/ 135924 w 2321756"/>
                    <a:gd name="connsiteY11" fmla="*/ 580768 h 2458995"/>
                    <a:gd name="connsiteX12" fmla="*/ 172994 w 2321756"/>
                    <a:gd name="connsiteY12" fmla="*/ 593124 h 2458995"/>
                    <a:gd name="connsiteX13" fmla="*/ 210065 w 2321756"/>
                    <a:gd name="connsiteY13" fmla="*/ 630195 h 2458995"/>
                    <a:gd name="connsiteX14" fmla="*/ 271849 w 2321756"/>
                    <a:gd name="connsiteY14" fmla="*/ 679622 h 2458995"/>
                    <a:gd name="connsiteX15" fmla="*/ 259492 w 2321756"/>
                    <a:gd name="connsiteY15" fmla="*/ 729049 h 2458995"/>
                    <a:gd name="connsiteX16" fmla="*/ 185351 w 2321756"/>
                    <a:gd name="connsiteY16" fmla="*/ 790832 h 2458995"/>
                    <a:gd name="connsiteX17" fmla="*/ 98854 w 2321756"/>
                    <a:gd name="connsiteY17" fmla="*/ 902043 h 2458995"/>
                    <a:gd name="connsiteX18" fmla="*/ 61784 w 2321756"/>
                    <a:gd name="connsiteY18" fmla="*/ 1013254 h 2458995"/>
                    <a:gd name="connsiteX19" fmla="*/ 49427 w 2321756"/>
                    <a:gd name="connsiteY19" fmla="*/ 1050324 h 2458995"/>
                    <a:gd name="connsiteX20" fmla="*/ 24713 w 2321756"/>
                    <a:gd name="connsiteY20" fmla="*/ 1087395 h 2458995"/>
                    <a:gd name="connsiteX21" fmla="*/ 12357 w 2321756"/>
                    <a:gd name="connsiteY21" fmla="*/ 1210962 h 2458995"/>
                    <a:gd name="connsiteX22" fmla="*/ 0 w 2321756"/>
                    <a:gd name="connsiteY22" fmla="*/ 1285103 h 2458995"/>
                    <a:gd name="connsiteX23" fmla="*/ 24713 w 2321756"/>
                    <a:gd name="connsiteY23" fmla="*/ 1655805 h 2458995"/>
                    <a:gd name="connsiteX24" fmla="*/ 98854 w 2321756"/>
                    <a:gd name="connsiteY24" fmla="*/ 1804087 h 2458995"/>
                    <a:gd name="connsiteX25" fmla="*/ 172994 w 2321756"/>
                    <a:gd name="connsiteY25" fmla="*/ 1902941 h 2458995"/>
                    <a:gd name="connsiteX26" fmla="*/ 271849 w 2321756"/>
                    <a:gd name="connsiteY26" fmla="*/ 2014151 h 2458995"/>
                    <a:gd name="connsiteX27" fmla="*/ 345989 w 2321756"/>
                    <a:gd name="connsiteY27" fmla="*/ 2075935 h 2458995"/>
                    <a:gd name="connsiteX28" fmla="*/ 383059 w 2321756"/>
                    <a:gd name="connsiteY28" fmla="*/ 2100649 h 2458995"/>
                    <a:gd name="connsiteX29" fmla="*/ 506627 w 2321756"/>
                    <a:gd name="connsiteY29" fmla="*/ 2199503 h 2458995"/>
                    <a:gd name="connsiteX30" fmla="*/ 580767 w 2321756"/>
                    <a:gd name="connsiteY30" fmla="*/ 2248930 h 2458995"/>
                    <a:gd name="connsiteX31" fmla="*/ 617838 w 2321756"/>
                    <a:gd name="connsiteY31" fmla="*/ 2273643 h 2458995"/>
                    <a:gd name="connsiteX32" fmla="*/ 704335 w 2321756"/>
                    <a:gd name="connsiteY32" fmla="*/ 2323070 h 2458995"/>
                    <a:gd name="connsiteX33" fmla="*/ 778476 w 2321756"/>
                    <a:gd name="connsiteY33" fmla="*/ 2360141 h 2458995"/>
                    <a:gd name="connsiteX34" fmla="*/ 815546 w 2321756"/>
                    <a:gd name="connsiteY34" fmla="*/ 2384854 h 2458995"/>
                    <a:gd name="connsiteX35" fmla="*/ 902043 w 2321756"/>
                    <a:gd name="connsiteY35" fmla="*/ 2409568 h 2458995"/>
                    <a:gd name="connsiteX36" fmla="*/ 976184 w 2321756"/>
                    <a:gd name="connsiteY36" fmla="*/ 2434281 h 2458995"/>
                    <a:gd name="connsiteX37" fmla="*/ 1013254 w 2321756"/>
                    <a:gd name="connsiteY37" fmla="*/ 2446638 h 2458995"/>
                    <a:gd name="connsiteX38" fmla="*/ 1062681 w 2321756"/>
                    <a:gd name="connsiteY38" fmla="*/ 2458995 h 2458995"/>
                    <a:gd name="connsiteX39" fmla="*/ 1383957 w 2321756"/>
                    <a:gd name="connsiteY39" fmla="*/ 2446638 h 2458995"/>
                    <a:gd name="connsiteX40" fmla="*/ 1495167 w 2321756"/>
                    <a:gd name="connsiteY40" fmla="*/ 2397211 h 2458995"/>
                    <a:gd name="connsiteX41" fmla="*/ 1581665 w 2321756"/>
                    <a:gd name="connsiteY41" fmla="*/ 2360141 h 2458995"/>
                    <a:gd name="connsiteX42" fmla="*/ 1655805 w 2321756"/>
                    <a:gd name="connsiteY42" fmla="*/ 2310714 h 2458995"/>
                    <a:gd name="connsiteX43" fmla="*/ 1692876 w 2321756"/>
                    <a:gd name="connsiteY43" fmla="*/ 2286000 h 2458995"/>
                    <a:gd name="connsiteX44" fmla="*/ 1742303 w 2321756"/>
                    <a:gd name="connsiteY44" fmla="*/ 2261287 h 2458995"/>
                    <a:gd name="connsiteX45" fmla="*/ 1816443 w 2321756"/>
                    <a:gd name="connsiteY45" fmla="*/ 2199503 h 2458995"/>
                    <a:gd name="connsiteX46" fmla="*/ 1853513 w 2321756"/>
                    <a:gd name="connsiteY46" fmla="*/ 2162432 h 2458995"/>
                    <a:gd name="connsiteX47" fmla="*/ 1902940 w 2321756"/>
                    <a:gd name="connsiteY47" fmla="*/ 2137719 h 2458995"/>
                    <a:gd name="connsiteX48" fmla="*/ 1977081 w 2321756"/>
                    <a:gd name="connsiteY48" fmla="*/ 2051222 h 2458995"/>
                    <a:gd name="connsiteX49" fmla="*/ 2014151 w 2321756"/>
                    <a:gd name="connsiteY49" fmla="*/ 2014151 h 2458995"/>
                    <a:gd name="connsiteX50" fmla="*/ 2063578 w 2321756"/>
                    <a:gd name="connsiteY50" fmla="*/ 1940011 h 2458995"/>
                    <a:gd name="connsiteX51" fmla="*/ 2100649 w 2321756"/>
                    <a:gd name="connsiteY51" fmla="*/ 1816443 h 2458995"/>
                    <a:gd name="connsiteX52" fmla="*/ 2125362 w 2321756"/>
                    <a:gd name="connsiteY52" fmla="*/ 1779373 h 2458995"/>
                    <a:gd name="connsiteX53" fmla="*/ 2137719 w 2321756"/>
                    <a:gd name="connsiteY53" fmla="*/ 1742303 h 2458995"/>
                    <a:gd name="connsiteX54" fmla="*/ 2199503 w 2321756"/>
                    <a:gd name="connsiteY54" fmla="*/ 1655805 h 2458995"/>
                    <a:gd name="connsiteX55" fmla="*/ 2236573 w 2321756"/>
                    <a:gd name="connsiteY55" fmla="*/ 1581665 h 2458995"/>
                    <a:gd name="connsiteX56" fmla="*/ 2261286 w 2321756"/>
                    <a:gd name="connsiteY56" fmla="*/ 1507524 h 2458995"/>
                    <a:gd name="connsiteX57" fmla="*/ 2286000 w 2321756"/>
                    <a:gd name="connsiteY57" fmla="*/ 1458097 h 2458995"/>
                    <a:gd name="connsiteX58" fmla="*/ 2286000 w 2321756"/>
                    <a:gd name="connsiteY58" fmla="*/ 939114 h 2458995"/>
                    <a:gd name="connsiteX59" fmla="*/ 2261286 w 2321756"/>
                    <a:gd name="connsiteY59" fmla="*/ 753762 h 2458995"/>
                    <a:gd name="connsiteX60" fmla="*/ 2236573 w 2321756"/>
                    <a:gd name="connsiteY60" fmla="*/ 679622 h 2458995"/>
                    <a:gd name="connsiteX61" fmla="*/ 2211859 w 2321756"/>
                    <a:gd name="connsiteY61" fmla="*/ 593124 h 2458995"/>
                    <a:gd name="connsiteX62" fmla="*/ 2187146 w 2321756"/>
                    <a:gd name="connsiteY62" fmla="*/ 556054 h 2458995"/>
                    <a:gd name="connsiteX63" fmla="*/ 2162432 w 2321756"/>
                    <a:gd name="connsiteY63" fmla="*/ 481914 h 2458995"/>
                    <a:gd name="connsiteX64" fmla="*/ 2150076 w 2321756"/>
                    <a:gd name="connsiteY64" fmla="*/ 444843 h 2458995"/>
                    <a:gd name="connsiteX65" fmla="*/ 2137719 w 2321756"/>
                    <a:gd name="connsiteY65" fmla="*/ 395416 h 2458995"/>
                    <a:gd name="connsiteX66" fmla="*/ 2113005 w 2321756"/>
                    <a:gd name="connsiteY66" fmla="*/ 358346 h 2458995"/>
                    <a:gd name="connsiteX67" fmla="*/ 2100649 w 2321756"/>
                    <a:gd name="connsiteY67" fmla="*/ 296562 h 2458995"/>
                    <a:gd name="connsiteX68" fmla="*/ 2075935 w 2321756"/>
                    <a:gd name="connsiteY68" fmla="*/ 259492 h 2458995"/>
                    <a:gd name="connsiteX69" fmla="*/ 2038865 w 2321756"/>
                    <a:gd name="connsiteY69" fmla="*/ 160638 h 2458995"/>
                    <a:gd name="connsiteX70" fmla="*/ 2001794 w 2321756"/>
                    <a:gd name="connsiteY70" fmla="*/ 74141 h 2458995"/>
                    <a:gd name="connsiteX71" fmla="*/ 1927654 w 2321756"/>
                    <a:gd name="connsiteY71" fmla="*/ 0 h 2458995"/>
                    <a:gd name="connsiteX72" fmla="*/ 1878227 w 2321756"/>
                    <a:gd name="connsiteY72" fmla="*/ 12357 h 2458995"/>
                    <a:gd name="connsiteX73" fmla="*/ 1816443 w 2321756"/>
                    <a:gd name="connsiteY73" fmla="*/ 86497 h 2458995"/>
                    <a:gd name="connsiteX74" fmla="*/ 1767016 w 2321756"/>
                    <a:gd name="connsiteY74" fmla="*/ 160638 h 2458995"/>
                    <a:gd name="connsiteX75" fmla="*/ 1754659 w 2321756"/>
                    <a:gd name="connsiteY75" fmla="*/ 197708 h 2458995"/>
                    <a:gd name="connsiteX76" fmla="*/ 1692876 w 2321756"/>
                    <a:gd name="connsiteY76" fmla="*/ 259492 h 2458995"/>
                    <a:gd name="connsiteX77" fmla="*/ 1532238 w 2321756"/>
                    <a:gd name="connsiteY77" fmla="*/ 234778 h 2458995"/>
                    <a:gd name="connsiteX78" fmla="*/ 1458097 w 2321756"/>
                    <a:gd name="connsiteY78" fmla="*/ 210065 h 2458995"/>
                    <a:gd name="connsiteX79" fmla="*/ 1396313 w 2321756"/>
                    <a:gd name="connsiteY79" fmla="*/ 197708 h 2458995"/>
                    <a:gd name="connsiteX80" fmla="*/ 1359243 w 2321756"/>
                    <a:gd name="connsiteY80" fmla="*/ 185351 h 2458995"/>
                    <a:gd name="connsiteX81" fmla="*/ 1297459 w 2321756"/>
                    <a:gd name="connsiteY81" fmla="*/ 172995 h 2458995"/>
                    <a:gd name="connsiteX82" fmla="*/ 642551 w 2321756"/>
                    <a:gd name="connsiteY82" fmla="*/ 185351 h 2458995"/>
                    <a:gd name="connsiteX83" fmla="*/ 568411 w 2321756"/>
                    <a:gd name="connsiteY83" fmla="*/ 210065 h 2458995"/>
                    <a:gd name="connsiteX84" fmla="*/ 543697 w 2321756"/>
                    <a:gd name="connsiteY84" fmla="*/ 284205 h 2458995"/>
                    <a:gd name="connsiteX0" fmla="*/ 543697 w 2321756"/>
                    <a:gd name="connsiteY0" fmla="*/ 284205 h 2458995"/>
                    <a:gd name="connsiteX1" fmla="*/ 457200 w 2321756"/>
                    <a:gd name="connsiteY1" fmla="*/ 222422 h 2458995"/>
                    <a:gd name="connsiteX2" fmla="*/ 444843 w 2321756"/>
                    <a:gd name="connsiteY2" fmla="*/ 135924 h 2458995"/>
                    <a:gd name="connsiteX3" fmla="*/ 432486 w 2321756"/>
                    <a:gd name="connsiteY3" fmla="*/ 98854 h 2458995"/>
                    <a:gd name="connsiteX4" fmla="*/ 321276 w 2321756"/>
                    <a:gd name="connsiteY4" fmla="*/ 0 h 2458995"/>
                    <a:gd name="connsiteX5" fmla="*/ 247135 w 2321756"/>
                    <a:gd name="connsiteY5" fmla="*/ 12357 h 2458995"/>
                    <a:gd name="connsiteX6" fmla="*/ 172994 w 2321756"/>
                    <a:gd name="connsiteY6" fmla="*/ 296562 h 2458995"/>
                    <a:gd name="connsiteX7" fmla="*/ 111211 w 2321756"/>
                    <a:gd name="connsiteY7" fmla="*/ 358346 h 2458995"/>
                    <a:gd name="connsiteX8" fmla="*/ 86497 w 2321756"/>
                    <a:gd name="connsiteY8" fmla="*/ 457200 h 2458995"/>
                    <a:gd name="connsiteX9" fmla="*/ 74140 w 2321756"/>
                    <a:gd name="connsiteY9" fmla="*/ 494270 h 2458995"/>
                    <a:gd name="connsiteX10" fmla="*/ 135924 w 2321756"/>
                    <a:gd name="connsiteY10" fmla="*/ 580768 h 2458995"/>
                    <a:gd name="connsiteX11" fmla="*/ 172994 w 2321756"/>
                    <a:gd name="connsiteY11" fmla="*/ 593124 h 2458995"/>
                    <a:gd name="connsiteX12" fmla="*/ 210065 w 2321756"/>
                    <a:gd name="connsiteY12" fmla="*/ 630195 h 2458995"/>
                    <a:gd name="connsiteX13" fmla="*/ 271849 w 2321756"/>
                    <a:gd name="connsiteY13" fmla="*/ 679622 h 2458995"/>
                    <a:gd name="connsiteX14" fmla="*/ 259492 w 2321756"/>
                    <a:gd name="connsiteY14" fmla="*/ 729049 h 2458995"/>
                    <a:gd name="connsiteX15" fmla="*/ 185351 w 2321756"/>
                    <a:gd name="connsiteY15" fmla="*/ 790832 h 2458995"/>
                    <a:gd name="connsiteX16" fmla="*/ 98854 w 2321756"/>
                    <a:gd name="connsiteY16" fmla="*/ 902043 h 2458995"/>
                    <a:gd name="connsiteX17" fmla="*/ 61784 w 2321756"/>
                    <a:gd name="connsiteY17" fmla="*/ 1013254 h 2458995"/>
                    <a:gd name="connsiteX18" fmla="*/ 49427 w 2321756"/>
                    <a:gd name="connsiteY18" fmla="*/ 1050324 h 2458995"/>
                    <a:gd name="connsiteX19" fmla="*/ 24713 w 2321756"/>
                    <a:gd name="connsiteY19" fmla="*/ 1087395 h 2458995"/>
                    <a:gd name="connsiteX20" fmla="*/ 12357 w 2321756"/>
                    <a:gd name="connsiteY20" fmla="*/ 1210962 h 2458995"/>
                    <a:gd name="connsiteX21" fmla="*/ 0 w 2321756"/>
                    <a:gd name="connsiteY21" fmla="*/ 1285103 h 2458995"/>
                    <a:gd name="connsiteX22" fmla="*/ 24713 w 2321756"/>
                    <a:gd name="connsiteY22" fmla="*/ 1655805 h 2458995"/>
                    <a:gd name="connsiteX23" fmla="*/ 98854 w 2321756"/>
                    <a:gd name="connsiteY23" fmla="*/ 1804087 h 2458995"/>
                    <a:gd name="connsiteX24" fmla="*/ 172994 w 2321756"/>
                    <a:gd name="connsiteY24" fmla="*/ 1902941 h 2458995"/>
                    <a:gd name="connsiteX25" fmla="*/ 271849 w 2321756"/>
                    <a:gd name="connsiteY25" fmla="*/ 2014151 h 2458995"/>
                    <a:gd name="connsiteX26" fmla="*/ 345989 w 2321756"/>
                    <a:gd name="connsiteY26" fmla="*/ 2075935 h 2458995"/>
                    <a:gd name="connsiteX27" fmla="*/ 383059 w 2321756"/>
                    <a:gd name="connsiteY27" fmla="*/ 2100649 h 2458995"/>
                    <a:gd name="connsiteX28" fmla="*/ 506627 w 2321756"/>
                    <a:gd name="connsiteY28" fmla="*/ 2199503 h 2458995"/>
                    <a:gd name="connsiteX29" fmla="*/ 580767 w 2321756"/>
                    <a:gd name="connsiteY29" fmla="*/ 2248930 h 2458995"/>
                    <a:gd name="connsiteX30" fmla="*/ 617838 w 2321756"/>
                    <a:gd name="connsiteY30" fmla="*/ 2273643 h 2458995"/>
                    <a:gd name="connsiteX31" fmla="*/ 704335 w 2321756"/>
                    <a:gd name="connsiteY31" fmla="*/ 2323070 h 2458995"/>
                    <a:gd name="connsiteX32" fmla="*/ 778476 w 2321756"/>
                    <a:gd name="connsiteY32" fmla="*/ 2360141 h 2458995"/>
                    <a:gd name="connsiteX33" fmla="*/ 815546 w 2321756"/>
                    <a:gd name="connsiteY33" fmla="*/ 2384854 h 2458995"/>
                    <a:gd name="connsiteX34" fmla="*/ 902043 w 2321756"/>
                    <a:gd name="connsiteY34" fmla="*/ 2409568 h 2458995"/>
                    <a:gd name="connsiteX35" fmla="*/ 976184 w 2321756"/>
                    <a:gd name="connsiteY35" fmla="*/ 2434281 h 2458995"/>
                    <a:gd name="connsiteX36" fmla="*/ 1013254 w 2321756"/>
                    <a:gd name="connsiteY36" fmla="*/ 2446638 h 2458995"/>
                    <a:gd name="connsiteX37" fmla="*/ 1062681 w 2321756"/>
                    <a:gd name="connsiteY37" fmla="*/ 2458995 h 2458995"/>
                    <a:gd name="connsiteX38" fmla="*/ 1383957 w 2321756"/>
                    <a:gd name="connsiteY38" fmla="*/ 2446638 h 2458995"/>
                    <a:gd name="connsiteX39" fmla="*/ 1495167 w 2321756"/>
                    <a:gd name="connsiteY39" fmla="*/ 2397211 h 2458995"/>
                    <a:gd name="connsiteX40" fmla="*/ 1581665 w 2321756"/>
                    <a:gd name="connsiteY40" fmla="*/ 2360141 h 2458995"/>
                    <a:gd name="connsiteX41" fmla="*/ 1655805 w 2321756"/>
                    <a:gd name="connsiteY41" fmla="*/ 2310714 h 2458995"/>
                    <a:gd name="connsiteX42" fmla="*/ 1692876 w 2321756"/>
                    <a:gd name="connsiteY42" fmla="*/ 2286000 h 2458995"/>
                    <a:gd name="connsiteX43" fmla="*/ 1742303 w 2321756"/>
                    <a:gd name="connsiteY43" fmla="*/ 2261287 h 2458995"/>
                    <a:gd name="connsiteX44" fmla="*/ 1816443 w 2321756"/>
                    <a:gd name="connsiteY44" fmla="*/ 2199503 h 2458995"/>
                    <a:gd name="connsiteX45" fmla="*/ 1853513 w 2321756"/>
                    <a:gd name="connsiteY45" fmla="*/ 2162432 h 2458995"/>
                    <a:gd name="connsiteX46" fmla="*/ 1902940 w 2321756"/>
                    <a:gd name="connsiteY46" fmla="*/ 2137719 h 2458995"/>
                    <a:gd name="connsiteX47" fmla="*/ 1977081 w 2321756"/>
                    <a:gd name="connsiteY47" fmla="*/ 2051222 h 2458995"/>
                    <a:gd name="connsiteX48" fmla="*/ 2014151 w 2321756"/>
                    <a:gd name="connsiteY48" fmla="*/ 2014151 h 2458995"/>
                    <a:gd name="connsiteX49" fmla="*/ 2063578 w 2321756"/>
                    <a:gd name="connsiteY49" fmla="*/ 1940011 h 2458995"/>
                    <a:gd name="connsiteX50" fmla="*/ 2100649 w 2321756"/>
                    <a:gd name="connsiteY50" fmla="*/ 1816443 h 2458995"/>
                    <a:gd name="connsiteX51" fmla="*/ 2125362 w 2321756"/>
                    <a:gd name="connsiteY51" fmla="*/ 1779373 h 2458995"/>
                    <a:gd name="connsiteX52" fmla="*/ 2137719 w 2321756"/>
                    <a:gd name="connsiteY52" fmla="*/ 1742303 h 2458995"/>
                    <a:gd name="connsiteX53" fmla="*/ 2199503 w 2321756"/>
                    <a:gd name="connsiteY53" fmla="*/ 1655805 h 2458995"/>
                    <a:gd name="connsiteX54" fmla="*/ 2236573 w 2321756"/>
                    <a:gd name="connsiteY54" fmla="*/ 1581665 h 2458995"/>
                    <a:gd name="connsiteX55" fmla="*/ 2261286 w 2321756"/>
                    <a:gd name="connsiteY55" fmla="*/ 1507524 h 2458995"/>
                    <a:gd name="connsiteX56" fmla="*/ 2286000 w 2321756"/>
                    <a:gd name="connsiteY56" fmla="*/ 1458097 h 2458995"/>
                    <a:gd name="connsiteX57" fmla="*/ 2286000 w 2321756"/>
                    <a:gd name="connsiteY57" fmla="*/ 939114 h 2458995"/>
                    <a:gd name="connsiteX58" fmla="*/ 2261286 w 2321756"/>
                    <a:gd name="connsiteY58" fmla="*/ 753762 h 2458995"/>
                    <a:gd name="connsiteX59" fmla="*/ 2236573 w 2321756"/>
                    <a:gd name="connsiteY59" fmla="*/ 679622 h 2458995"/>
                    <a:gd name="connsiteX60" fmla="*/ 2211859 w 2321756"/>
                    <a:gd name="connsiteY60" fmla="*/ 593124 h 2458995"/>
                    <a:gd name="connsiteX61" fmla="*/ 2187146 w 2321756"/>
                    <a:gd name="connsiteY61" fmla="*/ 556054 h 2458995"/>
                    <a:gd name="connsiteX62" fmla="*/ 2162432 w 2321756"/>
                    <a:gd name="connsiteY62" fmla="*/ 481914 h 2458995"/>
                    <a:gd name="connsiteX63" fmla="*/ 2150076 w 2321756"/>
                    <a:gd name="connsiteY63" fmla="*/ 444843 h 2458995"/>
                    <a:gd name="connsiteX64" fmla="*/ 2137719 w 2321756"/>
                    <a:gd name="connsiteY64" fmla="*/ 395416 h 2458995"/>
                    <a:gd name="connsiteX65" fmla="*/ 2113005 w 2321756"/>
                    <a:gd name="connsiteY65" fmla="*/ 358346 h 2458995"/>
                    <a:gd name="connsiteX66" fmla="*/ 2100649 w 2321756"/>
                    <a:gd name="connsiteY66" fmla="*/ 296562 h 2458995"/>
                    <a:gd name="connsiteX67" fmla="*/ 2075935 w 2321756"/>
                    <a:gd name="connsiteY67" fmla="*/ 259492 h 2458995"/>
                    <a:gd name="connsiteX68" fmla="*/ 2038865 w 2321756"/>
                    <a:gd name="connsiteY68" fmla="*/ 160638 h 2458995"/>
                    <a:gd name="connsiteX69" fmla="*/ 2001794 w 2321756"/>
                    <a:gd name="connsiteY69" fmla="*/ 74141 h 2458995"/>
                    <a:gd name="connsiteX70" fmla="*/ 1927654 w 2321756"/>
                    <a:gd name="connsiteY70" fmla="*/ 0 h 2458995"/>
                    <a:gd name="connsiteX71" fmla="*/ 1878227 w 2321756"/>
                    <a:gd name="connsiteY71" fmla="*/ 12357 h 2458995"/>
                    <a:gd name="connsiteX72" fmla="*/ 1816443 w 2321756"/>
                    <a:gd name="connsiteY72" fmla="*/ 86497 h 2458995"/>
                    <a:gd name="connsiteX73" fmla="*/ 1767016 w 2321756"/>
                    <a:gd name="connsiteY73" fmla="*/ 160638 h 2458995"/>
                    <a:gd name="connsiteX74" fmla="*/ 1754659 w 2321756"/>
                    <a:gd name="connsiteY74" fmla="*/ 197708 h 2458995"/>
                    <a:gd name="connsiteX75" fmla="*/ 1692876 w 2321756"/>
                    <a:gd name="connsiteY75" fmla="*/ 259492 h 2458995"/>
                    <a:gd name="connsiteX76" fmla="*/ 1532238 w 2321756"/>
                    <a:gd name="connsiteY76" fmla="*/ 234778 h 2458995"/>
                    <a:gd name="connsiteX77" fmla="*/ 1458097 w 2321756"/>
                    <a:gd name="connsiteY77" fmla="*/ 210065 h 2458995"/>
                    <a:gd name="connsiteX78" fmla="*/ 1396313 w 2321756"/>
                    <a:gd name="connsiteY78" fmla="*/ 197708 h 2458995"/>
                    <a:gd name="connsiteX79" fmla="*/ 1359243 w 2321756"/>
                    <a:gd name="connsiteY79" fmla="*/ 185351 h 2458995"/>
                    <a:gd name="connsiteX80" fmla="*/ 1297459 w 2321756"/>
                    <a:gd name="connsiteY80" fmla="*/ 172995 h 2458995"/>
                    <a:gd name="connsiteX81" fmla="*/ 642551 w 2321756"/>
                    <a:gd name="connsiteY81" fmla="*/ 185351 h 2458995"/>
                    <a:gd name="connsiteX82" fmla="*/ 568411 w 2321756"/>
                    <a:gd name="connsiteY82" fmla="*/ 210065 h 2458995"/>
                    <a:gd name="connsiteX83" fmla="*/ 543697 w 2321756"/>
                    <a:gd name="connsiteY83" fmla="*/ 284205 h 2458995"/>
                    <a:gd name="connsiteX0" fmla="*/ 444843 w 2321756"/>
                    <a:gd name="connsiteY0" fmla="*/ 135924 h 2458995"/>
                    <a:gd name="connsiteX1" fmla="*/ 432486 w 2321756"/>
                    <a:gd name="connsiteY1" fmla="*/ 98854 h 2458995"/>
                    <a:gd name="connsiteX2" fmla="*/ 321276 w 2321756"/>
                    <a:gd name="connsiteY2" fmla="*/ 0 h 2458995"/>
                    <a:gd name="connsiteX3" fmla="*/ 247135 w 2321756"/>
                    <a:gd name="connsiteY3" fmla="*/ 12357 h 2458995"/>
                    <a:gd name="connsiteX4" fmla="*/ 172994 w 2321756"/>
                    <a:gd name="connsiteY4" fmla="*/ 296562 h 2458995"/>
                    <a:gd name="connsiteX5" fmla="*/ 111211 w 2321756"/>
                    <a:gd name="connsiteY5" fmla="*/ 358346 h 2458995"/>
                    <a:gd name="connsiteX6" fmla="*/ 86497 w 2321756"/>
                    <a:gd name="connsiteY6" fmla="*/ 457200 h 2458995"/>
                    <a:gd name="connsiteX7" fmla="*/ 74140 w 2321756"/>
                    <a:gd name="connsiteY7" fmla="*/ 494270 h 2458995"/>
                    <a:gd name="connsiteX8" fmla="*/ 135924 w 2321756"/>
                    <a:gd name="connsiteY8" fmla="*/ 580768 h 2458995"/>
                    <a:gd name="connsiteX9" fmla="*/ 172994 w 2321756"/>
                    <a:gd name="connsiteY9" fmla="*/ 593124 h 2458995"/>
                    <a:gd name="connsiteX10" fmla="*/ 210065 w 2321756"/>
                    <a:gd name="connsiteY10" fmla="*/ 630195 h 2458995"/>
                    <a:gd name="connsiteX11" fmla="*/ 271849 w 2321756"/>
                    <a:gd name="connsiteY11" fmla="*/ 679622 h 2458995"/>
                    <a:gd name="connsiteX12" fmla="*/ 259492 w 2321756"/>
                    <a:gd name="connsiteY12" fmla="*/ 729049 h 2458995"/>
                    <a:gd name="connsiteX13" fmla="*/ 185351 w 2321756"/>
                    <a:gd name="connsiteY13" fmla="*/ 790832 h 2458995"/>
                    <a:gd name="connsiteX14" fmla="*/ 98854 w 2321756"/>
                    <a:gd name="connsiteY14" fmla="*/ 902043 h 2458995"/>
                    <a:gd name="connsiteX15" fmla="*/ 61784 w 2321756"/>
                    <a:gd name="connsiteY15" fmla="*/ 1013254 h 2458995"/>
                    <a:gd name="connsiteX16" fmla="*/ 49427 w 2321756"/>
                    <a:gd name="connsiteY16" fmla="*/ 1050324 h 2458995"/>
                    <a:gd name="connsiteX17" fmla="*/ 24713 w 2321756"/>
                    <a:gd name="connsiteY17" fmla="*/ 1087395 h 2458995"/>
                    <a:gd name="connsiteX18" fmla="*/ 12357 w 2321756"/>
                    <a:gd name="connsiteY18" fmla="*/ 1210962 h 2458995"/>
                    <a:gd name="connsiteX19" fmla="*/ 0 w 2321756"/>
                    <a:gd name="connsiteY19" fmla="*/ 1285103 h 2458995"/>
                    <a:gd name="connsiteX20" fmla="*/ 24713 w 2321756"/>
                    <a:gd name="connsiteY20" fmla="*/ 1655805 h 2458995"/>
                    <a:gd name="connsiteX21" fmla="*/ 98854 w 2321756"/>
                    <a:gd name="connsiteY21" fmla="*/ 1804087 h 2458995"/>
                    <a:gd name="connsiteX22" fmla="*/ 172994 w 2321756"/>
                    <a:gd name="connsiteY22" fmla="*/ 1902941 h 2458995"/>
                    <a:gd name="connsiteX23" fmla="*/ 271849 w 2321756"/>
                    <a:gd name="connsiteY23" fmla="*/ 2014151 h 2458995"/>
                    <a:gd name="connsiteX24" fmla="*/ 345989 w 2321756"/>
                    <a:gd name="connsiteY24" fmla="*/ 2075935 h 2458995"/>
                    <a:gd name="connsiteX25" fmla="*/ 383059 w 2321756"/>
                    <a:gd name="connsiteY25" fmla="*/ 2100649 h 2458995"/>
                    <a:gd name="connsiteX26" fmla="*/ 506627 w 2321756"/>
                    <a:gd name="connsiteY26" fmla="*/ 2199503 h 2458995"/>
                    <a:gd name="connsiteX27" fmla="*/ 580767 w 2321756"/>
                    <a:gd name="connsiteY27" fmla="*/ 2248930 h 2458995"/>
                    <a:gd name="connsiteX28" fmla="*/ 617838 w 2321756"/>
                    <a:gd name="connsiteY28" fmla="*/ 2273643 h 2458995"/>
                    <a:gd name="connsiteX29" fmla="*/ 704335 w 2321756"/>
                    <a:gd name="connsiteY29" fmla="*/ 2323070 h 2458995"/>
                    <a:gd name="connsiteX30" fmla="*/ 778476 w 2321756"/>
                    <a:gd name="connsiteY30" fmla="*/ 2360141 h 2458995"/>
                    <a:gd name="connsiteX31" fmla="*/ 815546 w 2321756"/>
                    <a:gd name="connsiteY31" fmla="*/ 2384854 h 2458995"/>
                    <a:gd name="connsiteX32" fmla="*/ 902043 w 2321756"/>
                    <a:gd name="connsiteY32" fmla="*/ 2409568 h 2458995"/>
                    <a:gd name="connsiteX33" fmla="*/ 976184 w 2321756"/>
                    <a:gd name="connsiteY33" fmla="*/ 2434281 h 2458995"/>
                    <a:gd name="connsiteX34" fmla="*/ 1013254 w 2321756"/>
                    <a:gd name="connsiteY34" fmla="*/ 2446638 h 2458995"/>
                    <a:gd name="connsiteX35" fmla="*/ 1062681 w 2321756"/>
                    <a:gd name="connsiteY35" fmla="*/ 2458995 h 2458995"/>
                    <a:gd name="connsiteX36" fmla="*/ 1383957 w 2321756"/>
                    <a:gd name="connsiteY36" fmla="*/ 2446638 h 2458995"/>
                    <a:gd name="connsiteX37" fmla="*/ 1495167 w 2321756"/>
                    <a:gd name="connsiteY37" fmla="*/ 2397211 h 2458995"/>
                    <a:gd name="connsiteX38" fmla="*/ 1581665 w 2321756"/>
                    <a:gd name="connsiteY38" fmla="*/ 2360141 h 2458995"/>
                    <a:gd name="connsiteX39" fmla="*/ 1655805 w 2321756"/>
                    <a:gd name="connsiteY39" fmla="*/ 2310714 h 2458995"/>
                    <a:gd name="connsiteX40" fmla="*/ 1692876 w 2321756"/>
                    <a:gd name="connsiteY40" fmla="*/ 2286000 h 2458995"/>
                    <a:gd name="connsiteX41" fmla="*/ 1742303 w 2321756"/>
                    <a:gd name="connsiteY41" fmla="*/ 2261287 h 2458995"/>
                    <a:gd name="connsiteX42" fmla="*/ 1816443 w 2321756"/>
                    <a:gd name="connsiteY42" fmla="*/ 2199503 h 2458995"/>
                    <a:gd name="connsiteX43" fmla="*/ 1853513 w 2321756"/>
                    <a:gd name="connsiteY43" fmla="*/ 2162432 h 2458995"/>
                    <a:gd name="connsiteX44" fmla="*/ 1902940 w 2321756"/>
                    <a:gd name="connsiteY44" fmla="*/ 2137719 h 2458995"/>
                    <a:gd name="connsiteX45" fmla="*/ 1977081 w 2321756"/>
                    <a:gd name="connsiteY45" fmla="*/ 2051222 h 2458995"/>
                    <a:gd name="connsiteX46" fmla="*/ 2014151 w 2321756"/>
                    <a:gd name="connsiteY46" fmla="*/ 2014151 h 2458995"/>
                    <a:gd name="connsiteX47" fmla="*/ 2063578 w 2321756"/>
                    <a:gd name="connsiteY47" fmla="*/ 1940011 h 2458995"/>
                    <a:gd name="connsiteX48" fmla="*/ 2100649 w 2321756"/>
                    <a:gd name="connsiteY48" fmla="*/ 1816443 h 2458995"/>
                    <a:gd name="connsiteX49" fmla="*/ 2125362 w 2321756"/>
                    <a:gd name="connsiteY49" fmla="*/ 1779373 h 2458995"/>
                    <a:gd name="connsiteX50" fmla="*/ 2137719 w 2321756"/>
                    <a:gd name="connsiteY50" fmla="*/ 1742303 h 2458995"/>
                    <a:gd name="connsiteX51" fmla="*/ 2199503 w 2321756"/>
                    <a:gd name="connsiteY51" fmla="*/ 1655805 h 2458995"/>
                    <a:gd name="connsiteX52" fmla="*/ 2236573 w 2321756"/>
                    <a:gd name="connsiteY52" fmla="*/ 1581665 h 2458995"/>
                    <a:gd name="connsiteX53" fmla="*/ 2261286 w 2321756"/>
                    <a:gd name="connsiteY53" fmla="*/ 1507524 h 2458995"/>
                    <a:gd name="connsiteX54" fmla="*/ 2286000 w 2321756"/>
                    <a:gd name="connsiteY54" fmla="*/ 1458097 h 2458995"/>
                    <a:gd name="connsiteX55" fmla="*/ 2286000 w 2321756"/>
                    <a:gd name="connsiteY55" fmla="*/ 939114 h 2458995"/>
                    <a:gd name="connsiteX56" fmla="*/ 2261286 w 2321756"/>
                    <a:gd name="connsiteY56" fmla="*/ 753762 h 2458995"/>
                    <a:gd name="connsiteX57" fmla="*/ 2236573 w 2321756"/>
                    <a:gd name="connsiteY57" fmla="*/ 679622 h 2458995"/>
                    <a:gd name="connsiteX58" fmla="*/ 2211859 w 2321756"/>
                    <a:gd name="connsiteY58" fmla="*/ 593124 h 2458995"/>
                    <a:gd name="connsiteX59" fmla="*/ 2187146 w 2321756"/>
                    <a:gd name="connsiteY59" fmla="*/ 556054 h 2458995"/>
                    <a:gd name="connsiteX60" fmla="*/ 2162432 w 2321756"/>
                    <a:gd name="connsiteY60" fmla="*/ 481914 h 2458995"/>
                    <a:gd name="connsiteX61" fmla="*/ 2150076 w 2321756"/>
                    <a:gd name="connsiteY61" fmla="*/ 444843 h 2458995"/>
                    <a:gd name="connsiteX62" fmla="*/ 2137719 w 2321756"/>
                    <a:gd name="connsiteY62" fmla="*/ 395416 h 2458995"/>
                    <a:gd name="connsiteX63" fmla="*/ 2113005 w 2321756"/>
                    <a:gd name="connsiteY63" fmla="*/ 358346 h 2458995"/>
                    <a:gd name="connsiteX64" fmla="*/ 2100649 w 2321756"/>
                    <a:gd name="connsiteY64" fmla="*/ 296562 h 2458995"/>
                    <a:gd name="connsiteX65" fmla="*/ 2075935 w 2321756"/>
                    <a:gd name="connsiteY65" fmla="*/ 259492 h 2458995"/>
                    <a:gd name="connsiteX66" fmla="*/ 2038865 w 2321756"/>
                    <a:gd name="connsiteY66" fmla="*/ 160638 h 2458995"/>
                    <a:gd name="connsiteX67" fmla="*/ 2001794 w 2321756"/>
                    <a:gd name="connsiteY67" fmla="*/ 74141 h 2458995"/>
                    <a:gd name="connsiteX68" fmla="*/ 1927654 w 2321756"/>
                    <a:gd name="connsiteY68" fmla="*/ 0 h 2458995"/>
                    <a:gd name="connsiteX69" fmla="*/ 1878227 w 2321756"/>
                    <a:gd name="connsiteY69" fmla="*/ 12357 h 2458995"/>
                    <a:gd name="connsiteX70" fmla="*/ 1816443 w 2321756"/>
                    <a:gd name="connsiteY70" fmla="*/ 86497 h 2458995"/>
                    <a:gd name="connsiteX71" fmla="*/ 1767016 w 2321756"/>
                    <a:gd name="connsiteY71" fmla="*/ 160638 h 2458995"/>
                    <a:gd name="connsiteX72" fmla="*/ 1754659 w 2321756"/>
                    <a:gd name="connsiteY72" fmla="*/ 197708 h 2458995"/>
                    <a:gd name="connsiteX73" fmla="*/ 1692876 w 2321756"/>
                    <a:gd name="connsiteY73" fmla="*/ 259492 h 2458995"/>
                    <a:gd name="connsiteX74" fmla="*/ 1532238 w 2321756"/>
                    <a:gd name="connsiteY74" fmla="*/ 234778 h 2458995"/>
                    <a:gd name="connsiteX75" fmla="*/ 1458097 w 2321756"/>
                    <a:gd name="connsiteY75" fmla="*/ 210065 h 2458995"/>
                    <a:gd name="connsiteX76" fmla="*/ 1396313 w 2321756"/>
                    <a:gd name="connsiteY76" fmla="*/ 197708 h 2458995"/>
                    <a:gd name="connsiteX77" fmla="*/ 1359243 w 2321756"/>
                    <a:gd name="connsiteY77" fmla="*/ 185351 h 2458995"/>
                    <a:gd name="connsiteX78" fmla="*/ 1297459 w 2321756"/>
                    <a:gd name="connsiteY78" fmla="*/ 172995 h 2458995"/>
                    <a:gd name="connsiteX79" fmla="*/ 642551 w 2321756"/>
                    <a:gd name="connsiteY79" fmla="*/ 185351 h 2458995"/>
                    <a:gd name="connsiteX80" fmla="*/ 568411 w 2321756"/>
                    <a:gd name="connsiteY80" fmla="*/ 210065 h 2458995"/>
                    <a:gd name="connsiteX81" fmla="*/ 543697 w 2321756"/>
                    <a:gd name="connsiteY81" fmla="*/ 284205 h 2458995"/>
                    <a:gd name="connsiteX82" fmla="*/ 551085 w 2321756"/>
                    <a:gd name="connsiteY82" fmla="*/ 313862 h 2458995"/>
                    <a:gd name="connsiteX0" fmla="*/ 444843 w 2321756"/>
                    <a:gd name="connsiteY0" fmla="*/ 135924 h 2458995"/>
                    <a:gd name="connsiteX1" fmla="*/ 432486 w 2321756"/>
                    <a:gd name="connsiteY1" fmla="*/ 98854 h 2458995"/>
                    <a:gd name="connsiteX2" fmla="*/ 321276 w 2321756"/>
                    <a:gd name="connsiteY2" fmla="*/ 0 h 2458995"/>
                    <a:gd name="connsiteX3" fmla="*/ 247135 w 2321756"/>
                    <a:gd name="connsiteY3" fmla="*/ 12357 h 2458995"/>
                    <a:gd name="connsiteX4" fmla="*/ 172994 w 2321756"/>
                    <a:gd name="connsiteY4" fmla="*/ 296562 h 2458995"/>
                    <a:gd name="connsiteX5" fmla="*/ 111211 w 2321756"/>
                    <a:gd name="connsiteY5" fmla="*/ 358346 h 2458995"/>
                    <a:gd name="connsiteX6" fmla="*/ 86497 w 2321756"/>
                    <a:gd name="connsiteY6" fmla="*/ 457200 h 2458995"/>
                    <a:gd name="connsiteX7" fmla="*/ 74140 w 2321756"/>
                    <a:gd name="connsiteY7" fmla="*/ 494270 h 2458995"/>
                    <a:gd name="connsiteX8" fmla="*/ 135924 w 2321756"/>
                    <a:gd name="connsiteY8" fmla="*/ 580768 h 2458995"/>
                    <a:gd name="connsiteX9" fmla="*/ 172994 w 2321756"/>
                    <a:gd name="connsiteY9" fmla="*/ 593124 h 2458995"/>
                    <a:gd name="connsiteX10" fmla="*/ 210065 w 2321756"/>
                    <a:gd name="connsiteY10" fmla="*/ 630195 h 2458995"/>
                    <a:gd name="connsiteX11" fmla="*/ 271849 w 2321756"/>
                    <a:gd name="connsiteY11" fmla="*/ 679622 h 2458995"/>
                    <a:gd name="connsiteX12" fmla="*/ 259492 w 2321756"/>
                    <a:gd name="connsiteY12" fmla="*/ 729049 h 2458995"/>
                    <a:gd name="connsiteX13" fmla="*/ 185351 w 2321756"/>
                    <a:gd name="connsiteY13" fmla="*/ 790832 h 2458995"/>
                    <a:gd name="connsiteX14" fmla="*/ 98854 w 2321756"/>
                    <a:gd name="connsiteY14" fmla="*/ 902043 h 2458995"/>
                    <a:gd name="connsiteX15" fmla="*/ 61784 w 2321756"/>
                    <a:gd name="connsiteY15" fmla="*/ 1013254 h 2458995"/>
                    <a:gd name="connsiteX16" fmla="*/ 49427 w 2321756"/>
                    <a:gd name="connsiteY16" fmla="*/ 1050324 h 2458995"/>
                    <a:gd name="connsiteX17" fmla="*/ 24713 w 2321756"/>
                    <a:gd name="connsiteY17" fmla="*/ 1087395 h 2458995"/>
                    <a:gd name="connsiteX18" fmla="*/ 12357 w 2321756"/>
                    <a:gd name="connsiteY18" fmla="*/ 1210962 h 2458995"/>
                    <a:gd name="connsiteX19" fmla="*/ 0 w 2321756"/>
                    <a:gd name="connsiteY19" fmla="*/ 1285103 h 2458995"/>
                    <a:gd name="connsiteX20" fmla="*/ 24713 w 2321756"/>
                    <a:gd name="connsiteY20" fmla="*/ 1655805 h 2458995"/>
                    <a:gd name="connsiteX21" fmla="*/ 98854 w 2321756"/>
                    <a:gd name="connsiteY21" fmla="*/ 1804087 h 2458995"/>
                    <a:gd name="connsiteX22" fmla="*/ 172994 w 2321756"/>
                    <a:gd name="connsiteY22" fmla="*/ 1902941 h 2458995"/>
                    <a:gd name="connsiteX23" fmla="*/ 271849 w 2321756"/>
                    <a:gd name="connsiteY23" fmla="*/ 2014151 h 2458995"/>
                    <a:gd name="connsiteX24" fmla="*/ 345989 w 2321756"/>
                    <a:gd name="connsiteY24" fmla="*/ 2075935 h 2458995"/>
                    <a:gd name="connsiteX25" fmla="*/ 383059 w 2321756"/>
                    <a:gd name="connsiteY25" fmla="*/ 2100649 h 2458995"/>
                    <a:gd name="connsiteX26" fmla="*/ 506627 w 2321756"/>
                    <a:gd name="connsiteY26" fmla="*/ 2199503 h 2458995"/>
                    <a:gd name="connsiteX27" fmla="*/ 580767 w 2321756"/>
                    <a:gd name="connsiteY27" fmla="*/ 2248930 h 2458995"/>
                    <a:gd name="connsiteX28" fmla="*/ 617838 w 2321756"/>
                    <a:gd name="connsiteY28" fmla="*/ 2273643 h 2458995"/>
                    <a:gd name="connsiteX29" fmla="*/ 704335 w 2321756"/>
                    <a:gd name="connsiteY29" fmla="*/ 2323070 h 2458995"/>
                    <a:gd name="connsiteX30" fmla="*/ 778476 w 2321756"/>
                    <a:gd name="connsiteY30" fmla="*/ 2360141 h 2458995"/>
                    <a:gd name="connsiteX31" fmla="*/ 815546 w 2321756"/>
                    <a:gd name="connsiteY31" fmla="*/ 2384854 h 2458995"/>
                    <a:gd name="connsiteX32" fmla="*/ 902043 w 2321756"/>
                    <a:gd name="connsiteY32" fmla="*/ 2409568 h 2458995"/>
                    <a:gd name="connsiteX33" fmla="*/ 976184 w 2321756"/>
                    <a:gd name="connsiteY33" fmla="*/ 2434281 h 2458995"/>
                    <a:gd name="connsiteX34" fmla="*/ 1013254 w 2321756"/>
                    <a:gd name="connsiteY34" fmla="*/ 2446638 h 2458995"/>
                    <a:gd name="connsiteX35" fmla="*/ 1062681 w 2321756"/>
                    <a:gd name="connsiteY35" fmla="*/ 2458995 h 2458995"/>
                    <a:gd name="connsiteX36" fmla="*/ 1383957 w 2321756"/>
                    <a:gd name="connsiteY36" fmla="*/ 2446638 h 2458995"/>
                    <a:gd name="connsiteX37" fmla="*/ 1495167 w 2321756"/>
                    <a:gd name="connsiteY37" fmla="*/ 2397211 h 2458995"/>
                    <a:gd name="connsiteX38" fmla="*/ 1581665 w 2321756"/>
                    <a:gd name="connsiteY38" fmla="*/ 2360141 h 2458995"/>
                    <a:gd name="connsiteX39" fmla="*/ 1655805 w 2321756"/>
                    <a:gd name="connsiteY39" fmla="*/ 2310714 h 2458995"/>
                    <a:gd name="connsiteX40" fmla="*/ 1692876 w 2321756"/>
                    <a:gd name="connsiteY40" fmla="*/ 2286000 h 2458995"/>
                    <a:gd name="connsiteX41" fmla="*/ 1742303 w 2321756"/>
                    <a:gd name="connsiteY41" fmla="*/ 2261287 h 2458995"/>
                    <a:gd name="connsiteX42" fmla="*/ 1816443 w 2321756"/>
                    <a:gd name="connsiteY42" fmla="*/ 2199503 h 2458995"/>
                    <a:gd name="connsiteX43" fmla="*/ 1853513 w 2321756"/>
                    <a:gd name="connsiteY43" fmla="*/ 2162432 h 2458995"/>
                    <a:gd name="connsiteX44" fmla="*/ 1902940 w 2321756"/>
                    <a:gd name="connsiteY44" fmla="*/ 2137719 h 2458995"/>
                    <a:gd name="connsiteX45" fmla="*/ 1977081 w 2321756"/>
                    <a:gd name="connsiteY45" fmla="*/ 2051222 h 2458995"/>
                    <a:gd name="connsiteX46" fmla="*/ 2014151 w 2321756"/>
                    <a:gd name="connsiteY46" fmla="*/ 2014151 h 2458995"/>
                    <a:gd name="connsiteX47" fmla="*/ 2063578 w 2321756"/>
                    <a:gd name="connsiteY47" fmla="*/ 1940011 h 2458995"/>
                    <a:gd name="connsiteX48" fmla="*/ 2100649 w 2321756"/>
                    <a:gd name="connsiteY48" fmla="*/ 1816443 h 2458995"/>
                    <a:gd name="connsiteX49" fmla="*/ 2125362 w 2321756"/>
                    <a:gd name="connsiteY49" fmla="*/ 1779373 h 2458995"/>
                    <a:gd name="connsiteX50" fmla="*/ 2137719 w 2321756"/>
                    <a:gd name="connsiteY50" fmla="*/ 1742303 h 2458995"/>
                    <a:gd name="connsiteX51" fmla="*/ 2199503 w 2321756"/>
                    <a:gd name="connsiteY51" fmla="*/ 1655805 h 2458995"/>
                    <a:gd name="connsiteX52" fmla="*/ 2236573 w 2321756"/>
                    <a:gd name="connsiteY52" fmla="*/ 1581665 h 2458995"/>
                    <a:gd name="connsiteX53" fmla="*/ 2261286 w 2321756"/>
                    <a:gd name="connsiteY53" fmla="*/ 1507524 h 2458995"/>
                    <a:gd name="connsiteX54" fmla="*/ 2286000 w 2321756"/>
                    <a:gd name="connsiteY54" fmla="*/ 1458097 h 2458995"/>
                    <a:gd name="connsiteX55" fmla="*/ 2286000 w 2321756"/>
                    <a:gd name="connsiteY55" fmla="*/ 939114 h 2458995"/>
                    <a:gd name="connsiteX56" fmla="*/ 2261286 w 2321756"/>
                    <a:gd name="connsiteY56" fmla="*/ 753762 h 2458995"/>
                    <a:gd name="connsiteX57" fmla="*/ 2236573 w 2321756"/>
                    <a:gd name="connsiteY57" fmla="*/ 679622 h 2458995"/>
                    <a:gd name="connsiteX58" fmla="*/ 2211859 w 2321756"/>
                    <a:gd name="connsiteY58" fmla="*/ 593124 h 2458995"/>
                    <a:gd name="connsiteX59" fmla="*/ 2187146 w 2321756"/>
                    <a:gd name="connsiteY59" fmla="*/ 556054 h 2458995"/>
                    <a:gd name="connsiteX60" fmla="*/ 2162432 w 2321756"/>
                    <a:gd name="connsiteY60" fmla="*/ 481914 h 2458995"/>
                    <a:gd name="connsiteX61" fmla="*/ 2150076 w 2321756"/>
                    <a:gd name="connsiteY61" fmla="*/ 444843 h 2458995"/>
                    <a:gd name="connsiteX62" fmla="*/ 2137719 w 2321756"/>
                    <a:gd name="connsiteY62" fmla="*/ 395416 h 2458995"/>
                    <a:gd name="connsiteX63" fmla="*/ 2113005 w 2321756"/>
                    <a:gd name="connsiteY63" fmla="*/ 358346 h 2458995"/>
                    <a:gd name="connsiteX64" fmla="*/ 2100649 w 2321756"/>
                    <a:gd name="connsiteY64" fmla="*/ 296562 h 2458995"/>
                    <a:gd name="connsiteX65" fmla="*/ 2075935 w 2321756"/>
                    <a:gd name="connsiteY65" fmla="*/ 259492 h 2458995"/>
                    <a:gd name="connsiteX66" fmla="*/ 2038865 w 2321756"/>
                    <a:gd name="connsiteY66" fmla="*/ 160638 h 2458995"/>
                    <a:gd name="connsiteX67" fmla="*/ 2001794 w 2321756"/>
                    <a:gd name="connsiteY67" fmla="*/ 74141 h 2458995"/>
                    <a:gd name="connsiteX68" fmla="*/ 1927654 w 2321756"/>
                    <a:gd name="connsiteY68" fmla="*/ 0 h 2458995"/>
                    <a:gd name="connsiteX69" fmla="*/ 1878227 w 2321756"/>
                    <a:gd name="connsiteY69" fmla="*/ 12357 h 2458995"/>
                    <a:gd name="connsiteX70" fmla="*/ 1816443 w 2321756"/>
                    <a:gd name="connsiteY70" fmla="*/ 86497 h 2458995"/>
                    <a:gd name="connsiteX71" fmla="*/ 1767016 w 2321756"/>
                    <a:gd name="connsiteY71" fmla="*/ 160638 h 2458995"/>
                    <a:gd name="connsiteX72" fmla="*/ 1754659 w 2321756"/>
                    <a:gd name="connsiteY72" fmla="*/ 197708 h 2458995"/>
                    <a:gd name="connsiteX73" fmla="*/ 1692876 w 2321756"/>
                    <a:gd name="connsiteY73" fmla="*/ 259492 h 2458995"/>
                    <a:gd name="connsiteX74" fmla="*/ 1532238 w 2321756"/>
                    <a:gd name="connsiteY74" fmla="*/ 234778 h 2458995"/>
                    <a:gd name="connsiteX75" fmla="*/ 1458097 w 2321756"/>
                    <a:gd name="connsiteY75" fmla="*/ 210065 h 2458995"/>
                    <a:gd name="connsiteX76" fmla="*/ 1396313 w 2321756"/>
                    <a:gd name="connsiteY76" fmla="*/ 197708 h 2458995"/>
                    <a:gd name="connsiteX77" fmla="*/ 1359243 w 2321756"/>
                    <a:gd name="connsiteY77" fmla="*/ 185351 h 2458995"/>
                    <a:gd name="connsiteX78" fmla="*/ 1297459 w 2321756"/>
                    <a:gd name="connsiteY78" fmla="*/ 172995 h 2458995"/>
                    <a:gd name="connsiteX79" fmla="*/ 642551 w 2321756"/>
                    <a:gd name="connsiteY79" fmla="*/ 185351 h 2458995"/>
                    <a:gd name="connsiteX80" fmla="*/ 568411 w 2321756"/>
                    <a:gd name="connsiteY80" fmla="*/ 210065 h 2458995"/>
                    <a:gd name="connsiteX81" fmla="*/ 543697 w 2321756"/>
                    <a:gd name="connsiteY81" fmla="*/ 284205 h 2458995"/>
                    <a:gd name="connsiteX82" fmla="*/ 551085 w 2321756"/>
                    <a:gd name="connsiteY82" fmla="*/ 313862 h 2458995"/>
                    <a:gd name="connsiteX83" fmla="*/ 444843 w 2321756"/>
                    <a:gd name="connsiteY83" fmla="*/ 135924 h 2458995"/>
                    <a:gd name="connsiteX0" fmla="*/ 444843 w 2321756"/>
                    <a:gd name="connsiteY0" fmla="*/ 135924 h 2458995"/>
                    <a:gd name="connsiteX1" fmla="*/ 432486 w 2321756"/>
                    <a:gd name="connsiteY1" fmla="*/ 98854 h 2458995"/>
                    <a:gd name="connsiteX2" fmla="*/ 321276 w 2321756"/>
                    <a:gd name="connsiteY2" fmla="*/ 0 h 2458995"/>
                    <a:gd name="connsiteX3" fmla="*/ 247135 w 2321756"/>
                    <a:gd name="connsiteY3" fmla="*/ 12357 h 2458995"/>
                    <a:gd name="connsiteX4" fmla="*/ 172994 w 2321756"/>
                    <a:gd name="connsiteY4" fmla="*/ 296562 h 2458995"/>
                    <a:gd name="connsiteX5" fmla="*/ 111211 w 2321756"/>
                    <a:gd name="connsiteY5" fmla="*/ 358346 h 2458995"/>
                    <a:gd name="connsiteX6" fmla="*/ 86497 w 2321756"/>
                    <a:gd name="connsiteY6" fmla="*/ 457200 h 2458995"/>
                    <a:gd name="connsiteX7" fmla="*/ 74140 w 2321756"/>
                    <a:gd name="connsiteY7" fmla="*/ 494270 h 2458995"/>
                    <a:gd name="connsiteX8" fmla="*/ 135924 w 2321756"/>
                    <a:gd name="connsiteY8" fmla="*/ 580768 h 2458995"/>
                    <a:gd name="connsiteX9" fmla="*/ 172994 w 2321756"/>
                    <a:gd name="connsiteY9" fmla="*/ 593124 h 2458995"/>
                    <a:gd name="connsiteX10" fmla="*/ 210065 w 2321756"/>
                    <a:gd name="connsiteY10" fmla="*/ 630195 h 2458995"/>
                    <a:gd name="connsiteX11" fmla="*/ 271849 w 2321756"/>
                    <a:gd name="connsiteY11" fmla="*/ 679622 h 2458995"/>
                    <a:gd name="connsiteX12" fmla="*/ 259492 w 2321756"/>
                    <a:gd name="connsiteY12" fmla="*/ 729049 h 2458995"/>
                    <a:gd name="connsiteX13" fmla="*/ 185351 w 2321756"/>
                    <a:gd name="connsiteY13" fmla="*/ 790832 h 2458995"/>
                    <a:gd name="connsiteX14" fmla="*/ 98854 w 2321756"/>
                    <a:gd name="connsiteY14" fmla="*/ 902043 h 2458995"/>
                    <a:gd name="connsiteX15" fmla="*/ 61784 w 2321756"/>
                    <a:gd name="connsiteY15" fmla="*/ 1013254 h 2458995"/>
                    <a:gd name="connsiteX16" fmla="*/ 49427 w 2321756"/>
                    <a:gd name="connsiteY16" fmla="*/ 1050324 h 2458995"/>
                    <a:gd name="connsiteX17" fmla="*/ 24713 w 2321756"/>
                    <a:gd name="connsiteY17" fmla="*/ 1087395 h 2458995"/>
                    <a:gd name="connsiteX18" fmla="*/ 12357 w 2321756"/>
                    <a:gd name="connsiteY18" fmla="*/ 1210962 h 2458995"/>
                    <a:gd name="connsiteX19" fmla="*/ 0 w 2321756"/>
                    <a:gd name="connsiteY19" fmla="*/ 1285103 h 2458995"/>
                    <a:gd name="connsiteX20" fmla="*/ 24713 w 2321756"/>
                    <a:gd name="connsiteY20" fmla="*/ 1655805 h 2458995"/>
                    <a:gd name="connsiteX21" fmla="*/ 98854 w 2321756"/>
                    <a:gd name="connsiteY21" fmla="*/ 1804087 h 2458995"/>
                    <a:gd name="connsiteX22" fmla="*/ 172994 w 2321756"/>
                    <a:gd name="connsiteY22" fmla="*/ 1902941 h 2458995"/>
                    <a:gd name="connsiteX23" fmla="*/ 271849 w 2321756"/>
                    <a:gd name="connsiteY23" fmla="*/ 2014151 h 2458995"/>
                    <a:gd name="connsiteX24" fmla="*/ 345989 w 2321756"/>
                    <a:gd name="connsiteY24" fmla="*/ 2075935 h 2458995"/>
                    <a:gd name="connsiteX25" fmla="*/ 383059 w 2321756"/>
                    <a:gd name="connsiteY25" fmla="*/ 2100649 h 2458995"/>
                    <a:gd name="connsiteX26" fmla="*/ 506627 w 2321756"/>
                    <a:gd name="connsiteY26" fmla="*/ 2199503 h 2458995"/>
                    <a:gd name="connsiteX27" fmla="*/ 580767 w 2321756"/>
                    <a:gd name="connsiteY27" fmla="*/ 2248930 h 2458995"/>
                    <a:gd name="connsiteX28" fmla="*/ 617838 w 2321756"/>
                    <a:gd name="connsiteY28" fmla="*/ 2273643 h 2458995"/>
                    <a:gd name="connsiteX29" fmla="*/ 704335 w 2321756"/>
                    <a:gd name="connsiteY29" fmla="*/ 2323070 h 2458995"/>
                    <a:gd name="connsiteX30" fmla="*/ 778476 w 2321756"/>
                    <a:gd name="connsiteY30" fmla="*/ 2360141 h 2458995"/>
                    <a:gd name="connsiteX31" fmla="*/ 815546 w 2321756"/>
                    <a:gd name="connsiteY31" fmla="*/ 2384854 h 2458995"/>
                    <a:gd name="connsiteX32" fmla="*/ 902043 w 2321756"/>
                    <a:gd name="connsiteY32" fmla="*/ 2409568 h 2458995"/>
                    <a:gd name="connsiteX33" fmla="*/ 976184 w 2321756"/>
                    <a:gd name="connsiteY33" fmla="*/ 2434281 h 2458995"/>
                    <a:gd name="connsiteX34" fmla="*/ 1013254 w 2321756"/>
                    <a:gd name="connsiteY34" fmla="*/ 2446638 h 2458995"/>
                    <a:gd name="connsiteX35" fmla="*/ 1062681 w 2321756"/>
                    <a:gd name="connsiteY35" fmla="*/ 2458995 h 2458995"/>
                    <a:gd name="connsiteX36" fmla="*/ 1383957 w 2321756"/>
                    <a:gd name="connsiteY36" fmla="*/ 2446638 h 2458995"/>
                    <a:gd name="connsiteX37" fmla="*/ 1495167 w 2321756"/>
                    <a:gd name="connsiteY37" fmla="*/ 2397211 h 2458995"/>
                    <a:gd name="connsiteX38" fmla="*/ 1581665 w 2321756"/>
                    <a:gd name="connsiteY38" fmla="*/ 2360141 h 2458995"/>
                    <a:gd name="connsiteX39" fmla="*/ 1655805 w 2321756"/>
                    <a:gd name="connsiteY39" fmla="*/ 2310714 h 2458995"/>
                    <a:gd name="connsiteX40" fmla="*/ 1692876 w 2321756"/>
                    <a:gd name="connsiteY40" fmla="*/ 2286000 h 2458995"/>
                    <a:gd name="connsiteX41" fmla="*/ 1742303 w 2321756"/>
                    <a:gd name="connsiteY41" fmla="*/ 2261287 h 2458995"/>
                    <a:gd name="connsiteX42" fmla="*/ 1816443 w 2321756"/>
                    <a:gd name="connsiteY42" fmla="*/ 2199503 h 2458995"/>
                    <a:gd name="connsiteX43" fmla="*/ 1853513 w 2321756"/>
                    <a:gd name="connsiteY43" fmla="*/ 2162432 h 2458995"/>
                    <a:gd name="connsiteX44" fmla="*/ 1902940 w 2321756"/>
                    <a:gd name="connsiteY44" fmla="*/ 2137719 h 2458995"/>
                    <a:gd name="connsiteX45" fmla="*/ 1977081 w 2321756"/>
                    <a:gd name="connsiteY45" fmla="*/ 2051222 h 2458995"/>
                    <a:gd name="connsiteX46" fmla="*/ 2014151 w 2321756"/>
                    <a:gd name="connsiteY46" fmla="*/ 2014151 h 2458995"/>
                    <a:gd name="connsiteX47" fmla="*/ 2063578 w 2321756"/>
                    <a:gd name="connsiteY47" fmla="*/ 1940011 h 2458995"/>
                    <a:gd name="connsiteX48" fmla="*/ 2100649 w 2321756"/>
                    <a:gd name="connsiteY48" fmla="*/ 1816443 h 2458995"/>
                    <a:gd name="connsiteX49" fmla="*/ 2125362 w 2321756"/>
                    <a:gd name="connsiteY49" fmla="*/ 1779373 h 2458995"/>
                    <a:gd name="connsiteX50" fmla="*/ 2137719 w 2321756"/>
                    <a:gd name="connsiteY50" fmla="*/ 1742303 h 2458995"/>
                    <a:gd name="connsiteX51" fmla="*/ 2199503 w 2321756"/>
                    <a:gd name="connsiteY51" fmla="*/ 1655805 h 2458995"/>
                    <a:gd name="connsiteX52" fmla="*/ 2236573 w 2321756"/>
                    <a:gd name="connsiteY52" fmla="*/ 1581665 h 2458995"/>
                    <a:gd name="connsiteX53" fmla="*/ 2261286 w 2321756"/>
                    <a:gd name="connsiteY53" fmla="*/ 1507524 h 2458995"/>
                    <a:gd name="connsiteX54" fmla="*/ 2286000 w 2321756"/>
                    <a:gd name="connsiteY54" fmla="*/ 1458097 h 2458995"/>
                    <a:gd name="connsiteX55" fmla="*/ 2286000 w 2321756"/>
                    <a:gd name="connsiteY55" fmla="*/ 939114 h 2458995"/>
                    <a:gd name="connsiteX56" fmla="*/ 2261286 w 2321756"/>
                    <a:gd name="connsiteY56" fmla="*/ 753762 h 2458995"/>
                    <a:gd name="connsiteX57" fmla="*/ 2236573 w 2321756"/>
                    <a:gd name="connsiteY57" fmla="*/ 679622 h 2458995"/>
                    <a:gd name="connsiteX58" fmla="*/ 2211859 w 2321756"/>
                    <a:gd name="connsiteY58" fmla="*/ 593124 h 2458995"/>
                    <a:gd name="connsiteX59" fmla="*/ 2187146 w 2321756"/>
                    <a:gd name="connsiteY59" fmla="*/ 556054 h 2458995"/>
                    <a:gd name="connsiteX60" fmla="*/ 2162432 w 2321756"/>
                    <a:gd name="connsiteY60" fmla="*/ 481914 h 2458995"/>
                    <a:gd name="connsiteX61" fmla="*/ 2150076 w 2321756"/>
                    <a:gd name="connsiteY61" fmla="*/ 444843 h 2458995"/>
                    <a:gd name="connsiteX62" fmla="*/ 2137719 w 2321756"/>
                    <a:gd name="connsiteY62" fmla="*/ 395416 h 2458995"/>
                    <a:gd name="connsiteX63" fmla="*/ 2113005 w 2321756"/>
                    <a:gd name="connsiteY63" fmla="*/ 358346 h 2458995"/>
                    <a:gd name="connsiteX64" fmla="*/ 2100649 w 2321756"/>
                    <a:gd name="connsiteY64" fmla="*/ 296562 h 2458995"/>
                    <a:gd name="connsiteX65" fmla="*/ 2075935 w 2321756"/>
                    <a:gd name="connsiteY65" fmla="*/ 259492 h 2458995"/>
                    <a:gd name="connsiteX66" fmla="*/ 2038865 w 2321756"/>
                    <a:gd name="connsiteY66" fmla="*/ 160638 h 2458995"/>
                    <a:gd name="connsiteX67" fmla="*/ 2001794 w 2321756"/>
                    <a:gd name="connsiteY67" fmla="*/ 74141 h 2458995"/>
                    <a:gd name="connsiteX68" fmla="*/ 1927654 w 2321756"/>
                    <a:gd name="connsiteY68" fmla="*/ 0 h 2458995"/>
                    <a:gd name="connsiteX69" fmla="*/ 1878227 w 2321756"/>
                    <a:gd name="connsiteY69" fmla="*/ 12357 h 2458995"/>
                    <a:gd name="connsiteX70" fmla="*/ 1816443 w 2321756"/>
                    <a:gd name="connsiteY70" fmla="*/ 86497 h 2458995"/>
                    <a:gd name="connsiteX71" fmla="*/ 1767016 w 2321756"/>
                    <a:gd name="connsiteY71" fmla="*/ 160638 h 2458995"/>
                    <a:gd name="connsiteX72" fmla="*/ 1754659 w 2321756"/>
                    <a:gd name="connsiteY72" fmla="*/ 197708 h 2458995"/>
                    <a:gd name="connsiteX73" fmla="*/ 1692876 w 2321756"/>
                    <a:gd name="connsiteY73" fmla="*/ 259492 h 2458995"/>
                    <a:gd name="connsiteX74" fmla="*/ 1532238 w 2321756"/>
                    <a:gd name="connsiteY74" fmla="*/ 234778 h 2458995"/>
                    <a:gd name="connsiteX75" fmla="*/ 1458097 w 2321756"/>
                    <a:gd name="connsiteY75" fmla="*/ 210065 h 2458995"/>
                    <a:gd name="connsiteX76" fmla="*/ 1396313 w 2321756"/>
                    <a:gd name="connsiteY76" fmla="*/ 197708 h 2458995"/>
                    <a:gd name="connsiteX77" fmla="*/ 1359243 w 2321756"/>
                    <a:gd name="connsiteY77" fmla="*/ 185351 h 2458995"/>
                    <a:gd name="connsiteX78" fmla="*/ 1297459 w 2321756"/>
                    <a:gd name="connsiteY78" fmla="*/ 172995 h 2458995"/>
                    <a:gd name="connsiteX79" fmla="*/ 642551 w 2321756"/>
                    <a:gd name="connsiteY79" fmla="*/ 185351 h 2458995"/>
                    <a:gd name="connsiteX80" fmla="*/ 568411 w 2321756"/>
                    <a:gd name="connsiteY80" fmla="*/ 210065 h 2458995"/>
                    <a:gd name="connsiteX81" fmla="*/ 543697 w 2321756"/>
                    <a:gd name="connsiteY81" fmla="*/ 284205 h 2458995"/>
                    <a:gd name="connsiteX82" fmla="*/ 444843 w 2321756"/>
                    <a:gd name="connsiteY82" fmla="*/ 135924 h 2458995"/>
                    <a:gd name="connsiteX0" fmla="*/ 444843 w 2321756"/>
                    <a:gd name="connsiteY0" fmla="*/ 135924 h 2458995"/>
                    <a:gd name="connsiteX1" fmla="*/ 432486 w 2321756"/>
                    <a:gd name="connsiteY1" fmla="*/ 98854 h 2458995"/>
                    <a:gd name="connsiteX2" fmla="*/ 321276 w 2321756"/>
                    <a:gd name="connsiteY2" fmla="*/ 0 h 2458995"/>
                    <a:gd name="connsiteX3" fmla="*/ 247135 w 2321756"/>
                    <a:gd name="connsiteY3" fmla="*/ 12357 h 2458995"/>
                    <a:gd name="connsiteX4" fmla="*/ 172994 w 2321756"/>
                    <a:gd name="connsiteY4" fmla="*/ 296562 h 2458995"/>
                    <a:gd name="connsiteX5" fmla="*/ 111211 w 2321756"/>
                    <a:gd name="connsiteY5" fmla="*/ 358346 h 2458995"/>
                    <a:gd name="connsiteX6" fmla="*/ 86497 w 2321756"/>
                    <a:gd name="connsiteY6" fmla="*/ 457200 h 2458995"/>
                    <a:gd name="connsiteX7" fmla="*/ 74140 w 2321756"/>
                    <a:gd name="connsiteY7" fmla="*/ 494270 h 2458995"/>
                    <a:gd name="connsiteX8" fmla="*/ 135924 w 2321756"/>
                    <a:gd name="connsiteY8" fmla="*/ 580768 h 2458995"/>
                    <a:gd name="connsiteX9" fmla="*/ 172994 w 2321756"/>
                    <a:gd name="connsiteY9" fmla="*/ 593124 h 2458995"/>
                    <a:gd name="connsiteX10" fmla="*/ 210065 w 2321756"/>
                    <a:gd name="connsiteY10" fmla="*/ 630195 h 2458995"/>
                    <a:gd name="connsiteX11" fmla="*/ 271849 w 2321756"/>
                    <a:gd name="connsiteY11" fmla="*/ 679622 h 2458995"/>
                    <a:gd name="connsiteX12" fmla="*/ 259492 w 2321756"/>
                    <a:gd name="connsiteY12" fmla="*/ 729049 h 2458995"/>
                    <a:gd name="connsiteX13" fmla="*/ 185351 w 2321756"/>
                    <a:gd name="connsiteY13" fmla="*/ 790832 h 2458995"/>
                    <a:gd name="connsiteX14" fmla="*/ 98854 w 2321756"/>
                    <a:gd name="connsiteY14" fmla="*/ 902043 h 2458995"/>
                    <a:gd name="connsiteX15" fmla="*/ 61784 w 2321756"/>
                    <a:gd name="connsiteY15" fmla="*/ 1013254 h 2458995"/>
                    <a:gd name="connsiteX16" fmla="*/ 49427 w 2321756"/>
                    <a:gd name="connsiteY16" fmla="*/ 1050324 h 2458995"/>
                    <a:gd name="connsiteX17" fmla="*/ 24713 w 2321756"/>
                    <a:gd name="connsiteY17" fmla="*/ 1087395 h 2458995"/>
                    <a:gd name="connsiteX18" fmla="*/ 12357 w 2321756"/>
                    <a:gd name="connsiteY18" fmla="*/ 1210962 h 2458995"/>
                    <a:gd name="connsiteX19" fmla="*/ 0 w 2321756"/>
                    <a:gd name="connsiteY19" fmla="*/ 1285103 h 2458995"/>
                    <a:gd name="connsiteX20" fmla="*/ 24713 w 2321756"/>
                    <a:gd name="connsiteY20" fmla="*/ 1655805 h 2458995"/>
                    <a:gd name="connsiteX21" fmla="*/ 98854 w 2321756"/>
                    <a:gd name="connsiteY21" fmla="*/ 1804087 h 2458995"/>
                    <a:gd name="connsiteX22" fmla="*/ 172994 w 2321756"/>
                    <a:gd name="connsiteY22" fmla="*/ 1902941 h 2458995"/>
                    <a:gd name="connsiteX23" fmla="*/ 271849 w 2321756"/>
                    <a:gd name="connsiteY23" fmla="*/ 2014151 h 2458995"/>
                    <a:gd name="connsiteX24" fmla="*/ 345989 w 2321756"/>
                    <a:gd name="connsiteY24" fmla="*/ 2075935 h 2458995"/>
                    <a:gd name="connsiteX25" fmla="*/ 383059 w 2321756"/>
                    <a:gd name="connsiteY25" fmla="*/ 2100649 h 2458995"/>
                    <a:gd name="connsiteX26" fmla="*/ 506627 w 2321756"/>
                    <a:gd name="connsiteY26" fmla="*/ 2199503 h 2458995"/>
                    <a:gd name="connsiteX27" fmla="*/ 580767 w 2321756"/>
                    <a:gd name="connsiteY27" fmla="*/ 2248930 h 2458995"/>
                    <a:gd name="connsiteX28" fmla="*/ 617838 w 2321756"/>
                    <a:gd name="connsiteY28" fmla="*/ 2273643 h 2458995"/>
                    <a:gd name="connsiteX29" fmla="*/ 704335 w 2321756"/>
                    <a:gd name="connsiteY29" fmla="*/ 2323070 h 2458995"/>
                    <a:gd name="connsiteX30" fmla="*/ 778476 w 2321756"/>
                    <a:gd name="connsiteY30" fmla="*/ 2360141 h 2458995"/>
                    <a:gd name="connsiteX31" fmla="*/ 815546 w 2321756"/>
                    <a:gd name="connsiteY31" fmla="*/ 2384854 h 2458995"/>
                    <a:gd name="connsiteX32" fmla="*/ 902043 w 2321756"/>
                    <a:gd name="connsiteY32" fmla="*/ 2409568 h 2458995"/>
                    <a:gd name="connsiteX33" fmla="*/ 976184 w 2321756"/>
                    <a:gd name="connsiteY33" fmla="*/ 2434281 h 2458995"/>
                    <a:gd name="connsiteX34" fmla="*/ 1013254 w 2321756"/>
                    <a:gd name="connsiteY34" fmla="*/ 2446638 h 2458995"/>
                    <a:gd name="connsiteX35" fmla="*/ 1062681 w 2321756"/>
                    <a:gd name="connsiteY35" fmla="*/ 2458995 h 2458995"/>
                    <a:gd name="connsiteX36" fmla="*/ 1383957 w 2321756"/>
                    <a:gd name="connsiteY36" fmla="*/ 2446638 h 2458995"/>
                    <a:gd name="connsiteX37" fmla="*/ 1495167 w 2321756"/>
                    <a:gd name="connsiteY37" fmla="*/ 2397211 h 2458995"/>
                    <a:gd name="connsiteX38" fmla="*/ 1581665 w 2321756"/>
                    <a:gd name="connsiteY38" fmla="*/ 2360141 h 2458995"/>
                    <a:gd name="connsiteX39" fmla="*/ 1655805 w 2321756"/>
                    <a:gd name="connsiteY39" fmla="*/ 2310714 h 2458995"/>
                    <a:gd name="connsiteX40" fmla="*/ 1692876 w 2321756"/>
                    <a:gd name="connsiteY40" fmla="*/ 2286000 h 2458995"/>
                    <a:gd name="connsiteX41" fmla="*/ 1742303 w 2321756"/>
                    <a:gd name="connsiteY41" fmla="*/ 2261287 h 2458995"/>
                    <a:gd name="connsiteX42" fmla="*/ 1816443 w 2321756"/>
                    <a:gd name="connsiteY42" fmla="*/ 2199503 h 2458995"/>
                    <a:gd name="connsiteX43" fmla="*/ 1853513 w 2321756"/>
                    <a:gd name="connsiteY43" fmla="*/ 2162432 h 2458995"/>
                    <a:gd name="connsiteX44" fmla="*/ 1902940 w 2321756"/>
                    <a:gd name="connsiteY44" fmla="*/ 2137719 h 2458995"/>
                    <a:gd name="connsiteX45" fmla="*/ 1977081 w 2321756"/>
                    <a:gd name="connsiteY45" fmla="*/ 2051222 h 2458995"/>
                    <a:gd name="connsiteX46" fmla="*/ 2014151 w 2321756"/>
                    <a:gd name="connsiteY46" fmla="*/ 2014151 h 2458995"/>
                    <a:gd name="connsiteX47" fmla="*/ 2063578 w 2321756"/>
                    <a:gd name="connsiteY47" fmla="*/ 1940011 h 2458995"/>
                    <a:gd name="connsiteX48" fmla="*/ 2100649 w 2321756"/>
                    <a:gd name="connsiteY48" fmla="*/ 1816443 h 2458995"/>
                    <a:gd name="connsiteX49" fmla="*/ 2125362 w 2321756"/>
                    <a:gd name="connsiteY49" fmla="*/ 1779373 h 2458995"/>
                    <a:gd name="connsiteX50" fmla="*/ 2137719 w 2321756"/>
                    <a:gd name="connsiteY50" fmla="*/ 1742303 h 2458995"/>
                    <a:gd name="connsiteX51" fmla="*/ 2199503 w 2321756"/>
                    <a:gd name="connsiteY51" fmla="*/ 1655805 h 2458995"/>
                    <a:gd name="connsiteX52" fmla="*/ 2236573 w 2321756"/>
                    <a:gd name="connsiteY52" fmla="*/ 1581665 h 2458995"/>
                    <a:gd name="connsiteX53" fmla="*/ 2261286 w 2321756"/>
                    <a:gd name="connsiteY53" fmla="*/ 1507524 h 2458995"/>
                    <a:gd name="connsiteX54" fmla="*/ 2286000 w 2321756"/>
                    <a:gd name="connsiteY54" fmla="*/ 1458097 h 2458995"/>
                    <a:gd name="connsiteX55" fmla="*/ 2286000 w 2321756"/>
                    <a:gd name="connsiteY55" fmla="*/ 939114 h 2458995"/>
                    <a:gd name="connsiteX56" fmla="*/ 2261286 w 2321756"/>
                    <a:gd name="connsiteY56" fmla="*/ 753762 h 2458995"/>
                    <a:gd name="connsiteX57" fmla="*/ 2236573 w 2321756"/>
                    <a:gd name="connsiteY57" fmla="*/ 679622 h 2458995"/>
                    <a:gd name="connsiteX58" fmla="*/ 2211859 w 2321756"/>
                    <a:gd name="connsiteY58" fmla="*/ 593124 h 2458995"/>
                    <a:gd name="connsiteX59" fmla="*/ 2187146 w 2321756"/>
                    <a:gd name="connsiteY59" fmla="*/ 556054 h 2458995"/>
                    <a:gd name="connsiteX60" fmla="*/ 2162432 w 2321756"/>
                    <a:gd name="connsiteY60" fmla="*/ 481914 h 2458995"/>
                    <a:gd name="connsiteX61" fmla="*/ 2150076 w 2321756"/>
                    <a:gd name="connsiteY61" fmla="*/ 444843 h 2458995"/>
                    <a:gd name="connsiteX62" fmla="*/ 2137719 w 2321756"/>
                    <a:gd name="connsiteY62" fmla="*/ 395416 h 2458995"/>
                    <a:gd name="connsiteX63" fmla="*/ 2113005 w 2321756"/>
                    <a:gd name="connsiteY63" fmla="*/ 358346 h 2458995"/>
                    <a:gd name="connsiteX64" fmla="*/ 2100649 w 2321756"/>
                    <a:gd name="connsiteY64" fmla="*/ 296562 h 2458995"/>
                    <a:gd name="connsiteX65" fmla="*/ 2075935 w 2321756"/>
                    <a:gd name="connsiteY65" fmla="*/ 259492 h 2458995"/>
                    <a:gd name="connsiteX66" fmla="*/ 2038865 w 2321756"/>
                    <a:gd name="connsiteY66" fmla="*/ 160638 h 2458995"/>
                    <a:gd name="connsiteX67" fmla="*/ 2001794 w 2321756"/>
                    <a:gd name="connsiteY67" fmla="*/ 74141 h 2458995"/>
                    <a:gd name="connsiteX68" fmla="*/ 1927654 w 2321756"/>
                    <a:gd name="connsiteY68" fmla="*/ 0 h 2458995"/>
                    <a:gd name="connsiteX69" fmla="*/ 1878227 w 2321756"/>
                    <a:gd name="connsiteY69" fmla="*/ 12357 h 2458995"/>
                    <a:gd name="connsiteX70" fmla="*/ 1816443 w 2321756"/>
                    <a:gd name="connsiteY70" fmla="*/ 86497 h 2458995"/>
                    <a:gd name="connsiteX71" fmla="*/ 1767016 w 2321756"/>
                    <a:gd name="connsiteY71" fmla="*/ 160638 h 2458995"/>
                    <a:gd name="connsiteX72" fmla="*/ 1754659 w 2321756"/>
                    <a:gd name="connsiteY72" fmla="*/ 197708 h 2458995"/>
                    <a:gd name="connsiteX73" fmla="*/ 1692876 w 2321756"/>
                    <a:gd name="connsiteY73" fmla="*/ 259492 h 2458995"/>
                    <a:gd name="connsiteX74" fmla="*/ 1532238 w 2321756"/>
                    <a:gd name="connsiteY74" fmla="*/ 234778 h 2458995"/>
                    <a:gd name="connsiteX75" fmla="*/ 1458097 w 2321756"/>
                    <a:gd name="connsiteY75" fmla="*/ 210065 h 2458995"/>
                    <a:gd name="connsiteX76" fmla="*/ 1396313 w 2321756"/>
                    <a:gd name="connsiteY76" fmla="*/ 197708 h 2458995"/>
                    <a:gd name="connsiteX77" fmla="*/ 1359243 w 2321756"/>
                    <a:gd name="connsiteY77" fmla="*/ 185351 h 2458995"/>
                    <a:gd name="connsiteX78" fmla="*/ 1297459 w 2321756"/>
                    <a:gd name="connsiteY78" fmla="*/ 172995 h 2458995"/>
                    <a:gd name="connsiteX79" fmla="*/ 642551 w 2321756"/>
                    <a:gd name="connsiteY79" fmla="*/ 185351 h 2458995"/>
                    <a:gd name="connsiteX80" fmla="*/ 568411 w 2321756"/>
                    <a:gd name="connsiteY80" fmla="*/ 210065 h 2458995"/>
                    <a:gd name="connsiteX81" fmla="*/ 444843 w 2321756"/>
                    <a:gd name="connsiteY81" fmla="*/ 135924 h 2458995"/>
                    <a:gd name="connsiteX0" fmla="*/ 444843 w 2321756"/>
                    <a:gd name="connsiteY0" fmla="*/ 135924 h 2458995"/>
                    <a:gd name="connsiteX1" fmla="*/ 432486 w 2321756"/>
                    <a:gd name="connsiteY1" fmla="*/ 98854 h 2458995"/>
                    <a:gd name="connsiteX2" fmla="*/ 321276 w 2321756"/>
                    <a:gd name="connsiteY2" fmla="*/ 0 h 2458995"/>
                    <a:gd name="connsiteX3" fmla="*/ 247135 w 2321756"/>
                    <a:gd name="connsiteY3" fmla="*/ 12357 h 2458995"/>
                    <a:gd name="connsiteX4" fmla="*/ 172994 w 2321756"/>
                    <a:gd name="connsiteY4" fmla="*/ 296562 h 2458995"/>
                    <a:gd name="connsiteX5" fmla="*/ 111211 w 2321756"/>
                    <a:gd name="connsiteY5" fmla="*/ 358346 h 2458995"/>
                    <a:gd name="connsiteX6" fmla="*/ 86497 w 2321756"/>
                    <a:gd name="connsiteY6" fmla="*/ 457200 h 2458995"/>
                    <a:gd name="connsiteX7" fmla="*/ 74140 w 2321756"/>
                    <a:gd name="connsiteY7" fmla="*/ 494270 h 2458995"/>
                    <a:gd name="connsiteX8" fmla="*/ 135924 w 2321756"/>
                    <a:gd name="connsiteY8" fmla="*/ 580768 h 2458995"/>
                    <a:gd name="connsiteX9" fmla="*/ 172994 w 2321756"/>
                    <a:gd name="connsiteY9" fmla="*/ 593124 h 2458995"/>
                    <a:gd name="connsiteX10" fmla="*/ 210065 w 2321756"/>
                    <a:gd name="connsiteY10" fmla="*/ 630195 h 2458995"/>
                    <a:gd name="connsiteX11" fmla="*/ 271849 w 2321756"/>
                    <a:gd name="connsiteY11" fmla="*/ 679622 h 2458995"/>
                    <a:gd name="connsiteX12" fmla="*/ 259492 w 2321756"/>
                    <a:gd name="connsiteY12" fmla="*/ 729049 h 2458995"/>
                    <a:gd name="connsiteX13" fmla="*/ 185351 w 2321756"/>
                    <a:gd name="connsiteY13" fmla="*/ 790832 h 2458995"/>
                    <a:gd name="connsiteX14" fmla="*/ 98854 w 2321756"/>
                    <a:gd name="connsiteY14" fmla="*/ 902043 h 2458995"/>
                    <a:gd name="connsiteX15" fmla="*/ 61784 w 2321756"/>
                    <a:gd name="connsiteY15" fmla="*/ 1013254 h 2458995"/>
                    <a:gd name="connsiteX16" fmla="*/ 49427 w 2321756"/>
                    <a:gd name="connsiteY16" fmla="*/ 1050324 h 2458995"/>
                    <a:gd name="connsiteX17" fmla="*/ 24713 w 2321756"/>
                    <a:gd name="connsiteY17" fmla="*/ 1087395 h 2458995"/>
                    <a:gd name="connsiteX18" fmla="*/ 12357 w 2321756"/>
                    <a:gd name="connsiteY18" fmla="*/ 1210962 h 2458995"/>
                    <a:gd name="connsiteX19" fmla="*/ 0 w 2321756"/>
                    <a:gd name="connsiteY19" fmla="*/ 1285103 h 2458995"/>
                    <a:gd name="connsiteX20" fmla="*/ 24713 w 2321756"/>
                    <a:gd name="connsiteY20" fmla="*/ 1655805 h 2458995"/>
                    <a:gd name="connsiteX21" fmla="*/ 98854 w 2321756"/>
                    <a:gd name="connsiteY21" fmla="*/ 1804087 h 2458995"/>
                    <a:gd name="connsiteX22" fmla="*/ 172994 w 2321756"/>
                    <a:gd name="connsiteY22" fmla="*/ 1902941 h 2458995"/>
                    <a:gd name="connsiteX23" fmla="*/ 271849 w 2321756"/>
                    <a:gd name="connsiteY23" fmla="*/ 2014151 h 2458995"/>
                    <a:gd name="connsiteX24" fmla="*/ 345989 w 2321756"/>
                    <a:gd name="connsiteY24" fmla="*/ 2075935 h 2458995"/>
                    <a:gd name="connsiteX25" fmla="*/ 383059 w 2321756"/>
                    <a:gd name="connsiteY25" fmla="*/ 2100649 h 2458995"/>
                    <a:gd name="connsiteX26" fmla="*/ 506627 w 2321756"/>
                    <a:gd name="connsiteY26" fmla="*/ 2199503 h 2458995"/>
                    <a:gd name="connsiteX27" fmla="*/ 580767 w 2321756"/>
                    <a:gd name="connsiteY27" fmla="*/ 2248930 h 2458995"/>
                    <a:gd name="connsiteX28" fmla="*/ 617838 w 2321756"/>
                    <a:gd name="connsiteY28" fmla="*/ 2273643 h 2458995"/>
                    <a:gd name="connsiteX29" fmla="*/ 704335 w 2321756"/>
                    <a:gd name="connsiteY29" fmla="*/ 2323070 h 2458995"/>
                    <a:gd name="connsiteX30" fmla="*/ 778476 w 2321756"/>
                    <a:gd name="connsiteY30" fmla="*/ 2360141 h 2458995"/>
                    <a:gd name="connsiteX31" fmla="*/ 815546 w 2321756"/>
                    <a:gd name="connsiteY31" fmla="*/ 2384854 h 2458995"/>
                    <a:gd name="connsiteX32" fmla="*/ 902043 w 2321756"/>
                    <a:gd name="connsiteY32" fmla="*/ 2409568 h 2458995"/>
                    <a:gd name="connsiteX33" fmla="*/ 976184 w 2321756"/>
                    <a:gd name="connsiteY33" fmla="*/ 2434281 h 2458995"/>
                    <a:gd name="connsiteX34" fmla="*/ 1013254 w 2321756"/>
                    <a:gd name="connsiteY34" fmla="*/ 2446638 h 2458995"/>
                    <a:gd name="connsiteX35" fmla="*/ 1062681 w 2321756"/>
                    <a:gd name="connsiteY35" fmla="*/ 2458995 h 2458995"/>
                    <a:gd name="connsiteX36" fmla="*/ 1383957 w 2321756"/>
                    <a:gd name="connsiteY36" fmla="*/ 2446638 h 2458995"/>
                    <a:gd name="connsiteX37" fmla="*/ 1495167 w 2321756"/>
                    <a:gd name="connsiteY37" fmla="*/ 2397211 h 2458995"/>
                    <a:gd name="connsiteX38" fmla="*/ 1581665 w 2321756"/>
                    <a:gd name="connsiteY38" fmla="*/ 2360141 h 2458995"/>
                    <a:gd name="connsiteX39" fmla="*/ 1655805 w 2321756"/>
                    <a:gd name="connsiteY39" fmla="*/ 2310714 h 2458995"/>
                    <a:gd name="connsiteX40" fmla="*/ 1692876 w 2321756"/>
                    <a:gd name="connsiteY40" fmla="*/ 2286000 h 2458995"/>
                    <a:gd name="connsiteX41" fmla="*/ 1742303 w 2321756"/>
                    <a:gd name="connsiteY41" fmla="*/ 2261287 h 2458995"/>
                    <a:gd name="connsiteX42" fmla="*/ 1816443 w 2321756"/>
                    <a:gd name="connsiteY42" fmla="*/ 2199503 h 2458995"/>
                    <a:gd name="connsiteX43" fmla="*/ 1853513 w 2321756"/>
                    <a:gd name="connsiteY43" fmla="*/ 2162432 h 2458995"/>
                    <a:gd name="connsiteX44" fmla="*/ 1902940 w 2321756"/>
                    <a:gd name="connsiteY44" fmla="*/ 2137719 h 2458995"/>
                    <a:gd name="connsiteX45" fmla="*/ 1977081 w 2321756"/>
                    <a:gd name="connsiteY45" fmla="*/ 2051222 h 2458995"/>
                    <a:gd name="connsiteX46" fmla="*/ 2014151 w 2321756"/>
                    <a:gd name="connsiteY46" fmla="*/ 2014151 h 2458995"/>
                    <a:gd name="connsiteX47" fmla="*/ 2063578 w 2321756"/>
                    <a:gd name="connsiteY47" fmla="*/ 1940011 h 2458995"/>
                    <a:gd name="connsiteX48" fmla="*/ 2100649 w 2321756"/>
                    <a:gd name="connsiteY48" fmla="*/ 1816443 h 2458995"/>
                    <a:gd name="connsiteX49" fmla="*/ 2125362 w 2321756"/>
                    <a:gd name="connsiteY49" fmla="*/ 1779373 h 2458995"/>
                    <a:gd name="connsiteX50" fmla="*/ 2137719 w 2321756"/>
                    <a:gd name="connsiteY50" fmla="*/ 1742303 h 2458995"/>
                    <a:gd name="connsiteX51" fmla="*/ 2199503 w 2321756"/>
                    <a:gd name="connsiteY51" fmla="*/ 1655805 h 2458995"/>
                    <a:gd name="connsiteX52" fmla="*/ 2236573 w 2321756"/>
                    <a:gd name="connsiteY52" fmla="*/ 1581665 h 2458995"/>
                    <a:gd name="connsiteX53" fmla="*/ 2261286 w 2321756"/>
                    <a:gd name="connsiteY53" fmla="*/ 1507524 h 2458995"/>
                    <a:gd name="connsiteX54" fmla="*/ 2286000 w 2321756"/>
                    <a:gd name="connsiteY54" fmla="*/ 1458097 h 2458995"/>
                    <a:gd name="connsiteX55" fmla="*/ 2286000 w 2321756"/>
                    <a:gd name="connsiteY55" fmla="*/ 939114 h 2458995"/>
                    <a:gd name="connsiteX56" fmla="*/ 2261286 w 2321756"/>
                    <a:gd name="connsiteY56" fmla="*/ 753762 h 2458995"/>
                    <a:gd name="connsiteX57" fmla="*/ 2236573 w 2321756"/>
                    <a:gd name="connsiteY57" fmla="*/ 679622 h 2458995"/>
                    <a:gd name="connsiteX58" fmla="*/ 2211859 w 2321756"/>
                    <a:gd name="connsiteY58" fmla="*/ 593124 h 2458995"/>
                    <a:gd name="connsiteX59" fmla="*/ 2187146 w 2321756"/>
                    <a:gd name="connsiteY59" fmla="*/ 556054 h 2458995"/>
                    <a:gd name="connsiteX60" fmla="*/ 2162432 w 2321756"/>
                    <a:gd name="connsiteY60" fmla="*/ 481914 h 2458995"/>
                    <a:gd name="connsiteX61" fmla="*/ 2150076 w 2321756"/>
                    <a:gd name="connsiteY61" fmla="*/ 444843 h 2458995"/>
                    <a:gd name="connsiteX62" fmla="*/ 2137719 w 2321756"/>
                    <a:gd name="connsiteY62" fmla="*/ 395416 h 2458995"/>
                    <a:gd name="connsiteX63" fmla="*/ 2113005 w 2321756"/>
                    <a:gd name="connsiteY63" fmla="*/ 358346 h 2458995"/>
                    <a:gd name="connsiteX64" fmla="*/ 2100649 w 2321756"/>
                    <a:gd name="connsiteY64" fmla="*/ 296562 h 2458995"/>
                    <a:gd name="connsiteX65" fmla="*/ 2075935 w 2321756"/>
                    <a:gd name="connsiteY65" fmla="*/ 259492 h 2458995"/>
                    <a:gd name="connsiteX66" fmla="*/ 2038865 w 2321756"/>
                    <a:gd name="connsiteY66" fmla="*/ 160638 h 2458995"/>
                    <a:gd name="connsiteX67" fmla="*/ 2001794 w 2321756"/>
                    <a:gd name="connsiteY67" fmla="*/ 74141 h 2458995"/>
                    <a:gd name="connsiteX68" fmla="*/ 1927654 w 2321756"/>
                    <a:gd name="connsiteY68" fmla="*/ 0 h 2458995"/>
                    <a:gd name="connsiteX69" fmla="*/ 1878227 w 2321756"/>
                    <a:gd name="connsiteY69" fmla="*/ 12357 h 2458995"/>
                    <a:gd name="connsiteX70" fmla="*/ 1816443 w 2321756"/>
                    <a:gd name="connsiteY70" fmla="*/ 86497 h 2458995"/>
                    <a:gd name="connsiteX71" fmla="*/ 1767016 w 2321756"/>
                    <a:gd name="connsiteY71" fmla="*/ 160638 h 2458995"/>
                    <a:gd name="connsiteX72" fmla="*/ 1754659 w 2321756"/>
                    <a:gd name="connsiteY72" fmla="*/ 197708 h 2458995"/>
                    <a:gd name="connsiteX73" fmla="*/ 1692876 w 2321756"/>
                    <a:gd name="connsiteY73" fmla="*/ 259492 h 2458995"/>
                    <a:gd name="connsiteX74" fmla="*/ 1532238 w 2321756"/>
                    <a:gd name="connsiteY74" fmla="*/ 234778 h 2458995"/>
                    <a:gd name="connsiteX75" fmla="*/ 1458097 w 2321756"/>
                    <a:gd name="connsiteY75" fmla="*/ 210065 h 2458995"/>
                    <a:gd name="connsiteX76" fmla="*/ 1396313 w 2321756"/>
                    <a:gd name="connsiteY76" fmla="*/ 197708 h 2458995"/>
                    <a:gd name="connsiteX77" fmla="*/ 1359243 w 2321756"/>
                    <a:gd name="connsiteY77" fmla="*/ 185351 h 2458995"/>
                    <a:gd name="connsiteX78" fmla="*/ 1297459 w 2321756"/>
                    <a:gd name="connsiteY78" fmla="*/ 172995 h 2458995"/>
                    <a:gd name="connsiteX79" fmla="*/ 657220 w 2321756"/>
                    <a:gd name="connsiteY79" fmla="*/ 223451 h 2458995"/>
                    <a:gd name="connsiteX80" fmla="*/ 568411 w 2321756"/>
                    <a:gd name="connsiteY80" fmla="*/ 210065 h 2458995"/>
                    <a:gd name="connsiteX81" fmla="*/ 444843 w 2321756"/>
                    <a:gd name="connsiteY81" fmla="*/ 135924 h 2458995"/>
                    <a:gd name="connsiteX0" fmla="*/ 444843 w 2321756"/>
                    <a:gd name="connsiteY0" fmla="*/ 135924 h 2458995"/>
                    <a:gd name="connsiteX1" fmla="*/ 432486 w 2321756"/>
                    <a:gd name="connsiteY1" fmla="*/ 98854 h 2458995"/>
                    <a:gd name="connsiteX2" fmla="*/ 321276 w 2321756"/>
                    <a:gd name="connsiteY2" fmla="*/ 0 h 2458995"/>
                    <a:gd name="connsiteX3" fmla="*/ 247135 w 2321756"/>
                    <a:gd name="connsiteY3" fmla="*/ 12357 h 2458995"/>
                    <a:gd name="connsiteX4" fmla="*/ 172994 w 2321756"/>
                    <a:gd name="connsiteY4" fmla="*/ 296562 h 2458995"/>
                    <a:gd name="connsiteX5" fmla="*/ 111211 w 2321756"/>
                    <a:gd name="connsiteY5" fmla="*/ 358346 h 2458995"/>
                    <a:gd name="connsiteX6" fmla="*/ 86497 w 2321756"/>
                    <a:gd name="connsiteY6" fmla="*/ 457200 h 2458995"/>
                    <a:gd name="connsiteX7" fmla="*/ 74140 w 2321756"/>
                    <a:gd name="connsiteY7" fmla="*/ 494270 h 2458995"/>
                    <a:gd name="connsiteX8" fmla="*/ 135924 w 2321756"/>
                    <a:gd name="connsiteY8" fmla="*/ 580768 h 2458995"/>
                    <a:gd name="connsiteX9" fmla="*/ 172994 w 2321756"/>
                    <a:gd name="connsiteY9" fmla="*/ 593124 h 2458995"/>
                    <a:gd name="connsiteX10" fmla="*/ 210065 w 2321756"/>
                    <a:gd name="connsiteY10" fmla="*/ 630195 h 2458995"/>
                    <a:gd name="connsiteX11" fmla="*/ 271849 w 2321756"/>
                    <a:gd name="connsiteY11" fmla="*/ 679622 h 2458995"/>
                    <a:gd name="connsiteX12" fmla="*/ 259492 w 2321756"/>
                    <a:gd name="connsiteY12" fmla="*/ 729049 h 2458995"/>
                    <a:gd name="connsiteX13" fmla="*/ 185351 w 2321756"/>
                    <a:gd name="connsiteY13" fmla="*/ 790832 h 2458995"/>
                    <a:gd name="connsiteX14" fmla="*/ 98854 w 2321756"/>
                    <a:gd name="connsiteY14" fmla="*/ 902043 h 2458995"/>
                    <a:gd name="connsiteX15" fmla="*/ 61784 w 2321756"/>
                    <a:gd name="connsiteY15" fmla="*/ 1013254 h 2458995"/>
                    <a:gd name="connsiteX16" fmla="*/ 49427 w 2321756"/>
                    <a:gd name="connsiteY16" fmla="*/ 1050324 h 2458995"/>
                    <a:gd name="connsiteX17" fmla="*/ 24713 w 2321756"/>
                    <a:gd name="connsiteY17" fmla="*/ 1087395 h 2458995"/>
                    <a:gd name="connsiteX18" fmla="*/ 12357 w 2321756"/>
                    <a:gd name="connsiteY18" fmla="*/ 1210962 h 2458995"/>
                    <a:gd name="connsiteX19" fmla="*/ 0 w 2321756"/>
                    <a:gd name="connsiteY19" fmla="*/ 1285103 h 2458995"/>
                    <a:gd name="connsiteX20" fmla="*/ 24713 w 2321756"/>
                    <a:gd name="connsiteY20" fmla="*/ 1655805 h 2458995"/>
                    <a:gd name="connsiteX21" fmla="*/ 98854 w 2321756"/>
                    <a:gd name="connsiteY21" fmla="*/ 1804087 h 2458995"/>
                    <a:gd name="connsiteX22" fmla="*/ 172994 w 2321756"/>
                    <a:gd name="connsiteY22" fmla="*/ 1902941 h 2458995"/>
                    <a:gd name="connsiteX23" fmla="*/ 271849 w 2321756"/>
                    <a:gd name="connsiteY23" fmla="*/ 2014151 h 2458995"/>
                    <a:gd name="connsiteX24" fmla="*/ 345989 w 2321756"/>
                    <a:gd name="connsiteY24" fmla="*/ 2075935 h 2458995"/>
                    <a:gd name="connsiteX25" fmla="*/ 383059 w 2321756"/>
                    <a:gd name="connsiteY25" fmla="*/ 2100649 h 2458995"/>
                    <a:gd name="connsiteX26" fmla="*/ 506627 w 2321756"/>
                    <a:gd name="connsiteY26" fmla="*/ 2199503 h 2458995"/>
                    <a:gd name="connsiteX27" fmla="*/ 580767 w 2321756"/>
                    <a:gd name="connsiteY27" fmla="*/ 2248930 h 2458995"/>
                    <a:gd name="connsiteX28" fmla="*/ 617838 w 2321756"/>
                    <a:gd name="connsiteY28" fmla="*/ 2273643 h 2458995"/>
                    <a:gd name="connsiteX29" fmla="*/ 704335 w 2321756"/>
                    <a:gd name="connsiteY29" fmla="*/ 2323070 h 2458995"/>
                    <a:gd name="connsiteX30" fmla="*/ 778476 w 2321756"/>
                    <a:gd name="connsiteY30" fmla="*/ 2360141 h 2458995"/>
                    <a:gd name="connsiteX31" fmla="*/ 815546 w 2321756"/>
                    <a:gd name="connsiteY31" fmla="*/ 2384854 h 2458995"/>
                    <a:gd name="connsiteX32" fmla="*/ 902043 w 2321756"/>
                    <a:gd name="connsiteY32" fmla="*/ 2409568 h 2458995"/>
                    <a:gd name="connsiteX33" fmla="*/ 976184 w 2321756"/>
                    <a:gd name="connsiteY33" fmla="*/ 2434281 h 2458995"/>
                    <a:gd name="connsiteX34" fmla="*/ 1013254 w 2321756"/>
                    <a:gd name="connsiteY34" fmla="*/ 2446638 h 2458995"/>
                    <a:gd name="connsiteX35" fmla="*/ 1062681 w 2321756"/>
                    <a:gd name="connsiteY35" fmla="*/ 2458995 h 2458995"/>
                    <a:gd name="connsiteX36" fmla="*/ 1383957 w 2321756"/>
                    <a:gd name="connsiteY36" fmla="*/ 2446638 h 2458995"/>
                    <a:gd name="connsiteX37" fmla="*/ 1495167 w 2321756"/>
                    <a:gd name="connsiteY37" fmla="*/ 2397211 h 2458995"/>
                    <a:gd name="connsiteX38" fmla="*/ 1581665 w 2321756"/>
                    <a:gd name="connsiteY38" fmla="*/ 2360141 h 2458995"/>
                    <a:gd name="connsiteX39" fmla="*/ 1655805 w 2321756"/>
                    <a:gd name="connsiteY39" fmla="*/ 2310714 h 2458995"/>
                    <a:gd name="connsiteX40" fmla="*/ 1692876 w 2321756"/>
                    <a:gd name="connsiteY40" fmla="*/ 2286000 h 2458995"/>
                    <a:gd name="connsiteX41" fmla="*/ 1742303 w 2321756"/>
                    <a:gd name="connsiteY41" fmla="*/ 2261287 h 2458995"/>
                    <a:gd name="connsiteX42" fmla="*/ 1816443 w 2321756"/>
                    <a:gd name="connsiteY42" fmla="*/ 2199503 h 2458995"/>
                    <a:gd name="connsiteX43" fmla="*/ 1853513 w 2321756"/>
                    <a:gd name="connsiteY43" fmla="*/ 2162432 h 2458995"/>
                    <a:gd name="connsiteX44" fmla="*/ 1902940 w 2321756"/>
                    <a:gd name="connsiteY44" fmla="*/ 2137719 h 2458995"/>
                    <a:gd name="connsiteX45" fmla="*/ 1977081 w 2321756"/>
                    <a:gd name="connsiteY45" fmla="*/ 2051222 h 2458995"/>
                    <a:gd name="connsiteX46" fmla="*/ 2014151 w 2321756"/>
                    <a:gd name="connsiteY46" fmla="*/ 2014151 h 2458995"/>
                    <a:gd name="connsiteX47" fmla="*/ 2063578 w 2321756"/>
                    <a:gd name="connsiteY47" fmla="*/ 1940011 h 2458995"/>
                    <a:gd name="connsiteX48" fmla="*/ 2100649 w 2321756"/>
                    <a:gd name="connsiteY48" fmla="*/ 1816443 h 2458995"/>
                    <a:gd name="connsiteX49" fmla="*/ 2125362 w 2321756"/>
                    <a:gd name="connsiteY49" fmla="*/ 1779373 h 2458995"/>
                    <a:gd name="connsiteX50" fmla="*/ 2137719 w 2321756"/>
                    <a:gd name="connsiteY50" fmla="*/ 1742303 h 2458995"/>
                    <a:gd name="connsiteX51" fmla="*/ 2199503 w 2321756"/>
                    <a:gd name="connsiteY51" fmla="*/ 1655805 h 2458995"/>
                    <a:gd name="connsiteX52" fmla="*/ 2236573 w 2321756"/>
                    <a:gd name="connsiteY52" fmla="*/ 1581665 h 2458995"/>
                    <a:gd name="connsiteX53" fmla="*/ 2261286 w 2321756"/>
                    <a:gd name="connsiteY53" fmla="*/ 1507524 h 2458995"/>
                    <a:gd name="connsiteX54" fmla="*/ 2286000 w 2321756"/>
                    <a:gd name="connsiteY54" fmla="*/ 1458097 h 2458995"/>
                    <a:gd name="connsiteX55" fmla="*/ 2286000 w 2321756"/>
                    <a:gd name="connsiteY55" fmla="*/ 939114 h 2458995"/>
                    <a:gd name="connsiteX56" fmla="*/ 2261286 w 2321756"/>
                    <a:gd name="connsiteY56" fmla="*/ 753762 h 2458995"/>
                    <a:gd name="connsiteX57" fmla="*/ 2236573 w 2321756"/>
                    <a:gd name="connsiteY57" fmla="*/ 679622 h 2458995"/>
                    <a:gd name="connsiteX58" fmla="*/ 2211859 w 2321756"/>
                    <a:gd name="connsiteY58" fmla="*/ 593124 h 2458995"/>
                    <a:gd name="connsiteX59" fmla="*/ 2187146 w 2321756"/>
                    <a:gd name="connsiteY59" fmla="*/ 556054 h 2458995"/>
                    <a:gd name="connsiteX60" fmla="*/ 2162432 w 2321756"/>
                    <a:gd name="connsiteY60" fmla="*/ 481914 h 2458995"/>
                    <a:gd name="connsiteX61" fmla="*/ 2150076 w 2321756"/>
                    <a:gd name="connsiteY61" fmla="*/ 444843 h 2458995"/>
                    <a:gd name="connsiteX62" fmla="*/ 2137719 w 2321756"/>
                    <a:gd name="connsiteY62" fmla="*/ 395416 h 2458995"/>
                    <a:gd name="connsiteX63" fmla="*/ 2113005 w 2321756"/>
                    <a:gd name="connsiteY63" fmla="*/ 358346 h 2458995"/>
                    <a:gd name="connsiteX64" fmla="*/ 2100649 w 2321756"/>
                    <a:gd name="connsiteY64" fmla="*/ 296562 h 2458995"/>
                    <a:gd name="connsiteX65" fmla="*/ 2075935 w 2321756"/>
                    <a:gd name="connsiteY65" fmla="*/ 259492 h 2458995"/>
                    <a:gd name="connsiteX66" fmla="*/ 2038865 w 2321756"/>
                    <a:gd name="connsiteY66" fmla="*/ 160638 h 2458995"/>
                    <a:gd name="connsiteX67" fmla="*/ 2001794 w 2321756"/>
                    <a:gd name="connsiteY67" fmla="*/ 74141 h 2458995"/>
                    <a:gd name="connsiteX68" fmla="*/ 1927654 w 2321756"/>
                    <a:gd name="connsiteY68" fmla="*/ 0 h 2458995"/>
                    <a:gd name="connsiteX69" fmla="*/ 1878227 w 2321756"/>
                    <a:gd name="connsiteY69" fmla="*/ 12357 h 2458995"/>
                    <a:gd name="connsiteX70" fmla="*/ 1816443 w 2321756"/>
                    <a:gd name="connsiteY70" fmla="*/ 86497 h 2458995"/>
                    <a:gd name="connsiteX71" fmla="*/ 1767016 w 2321756"/>
                    <a:gd name="connsiteY71" fmla="*/ 160638 h 2458995"/>
                    <a:gd name="connsiteX72" fmla="*/ 1754659 w 2321756"/>
                    <a:gd name="connsiteY72" fmla="*/ 197708 h 2458995"/>
                    <a:gd name="connsiteX73" fmla="*/ 1692876 w 2321756"/>
                    <a:gd name="connsiteY73" fmla="*/ 259492 h 2458995"/>
                    <a:gd name="connsiteX74" fmla="*/ 1532238 w 2321756"/>
                    <a:gd name="connsiteY74" fmla="*/ 234778 h 2458995"/>
                    <a:gd name="connsiteX75" fmla="*/ 1458097 w 2321756"/>
                    <a:gd name="connsiteY75" fmla="*/ 210065 h 2458995"/>
                    <a:gd name="connsiteX76" fmla="*/ 1396313 w 2321756"/>
                    <a:gd name="connsiteY76" fmla="*/ 197708 h 2458995"/>
                    <a:gd name="connsiteX77" fmla="*/ 1359243 w 2321756"/>
                    <a:gd name="connsiteY77" fmla="*/ 185351 h 2458995"/>
                    <a:gd name="connsiteX78" fmla="*/ 1116534 w 2321756"/>
                    <a:gd name="connsiteY78" fmla="*/ 163470 h 2458995"/>
                    <a:gd name="connsiteX79" fmla="*/ 657220 w 2321756"/>
                    <a:gd name="connsiteY79" fmla="*/ 223451 h 2458995"/>
                    <a:gd name="connsiteX80" fmla="*/ 568411 w 2321756"/>
                    <a:gd name="connsiteY80" fmla="*/ 210065 h 2458995"/>
                    <a:gd name="connsiteX81" fmla="*/ 444843 w 2321756"/>
                    <a:gd name="connsiteY81" fmla="*/ 135924 h 2458995"/>
                    <a:gd name="connsiteX0" fmla="*/ 444843 w 2321756"/>
                    <a:gd name="connsiteY0" fmla="*/ 135924 h 2458995"/>
                    <a:gd name="connsiteX1" fmla="*/ 432486 w 2321756"/>
                    <a:gd name="connsiteY1" fmla="*/ 98854 h 2458995"/>
                    <a:gd name="connsiteX2" fmla="*/ 321276 w 2321756"/>
                    <a:gd name="connsiteY2" fmla="*/ 0 h 2458995"/>
                    <a:gd name="connsiteX3" fmla="*/ 247135 w 2321756"/>
                    <a:gd name="connsiteY3" fmla="*/ 12357 h 2458995"/>
                    <a:gd name="connsiteX4" fmla="*/ 172994 w 2321756"/>
                    <a:gd name="connsiteY4" fmla="*/ 296562 h 2458995"/>
                    <a:gd name="connsiteX5" fmla="*/ 111211 w 2321756"/>
                    <a:gd name="connsiteY5" fmla="*/ 358346 h 2458995"/>
                    <a:gd name="connsiteX6" fmla="*/ 86497 w 2321756"/>
                    <a:gd name="connsiteY6" fmla="*/ 457200 h 2458995"/>
                    <a:gd name="connsiteX7" fmla="*/ 74140 w 2321756"/>
                    <a:gd name="connsiteY7" fmla="*/ 494270 h 2458995"/>
                    <a:gd name="connsiteX8" fmla="*/ 135924 w 2321756"/>
                    <a:gd name="connsiteY8" fmla="*/ 580768 h 2458995"/>
                    <a:gd name="connsiteX9" fmla="*/ 172994 w 2321756"/>
                    <a:gd name="connsiteY9" fmla="*/ 593124 h 2458995"/>
                    <a:gd name="connsiteX10" fmla="*/ 210065 w 2321756"/>
                    <a:gd name="connsiteY10" fmla="*/ 630195 h 2458995"/>
                    <a:gd name="connsiteX11" fmla="*/ 271849 w 2321756"/>
                    <a:gd name="connsiteY11" fmla="*/ 679622 h 2458995"/>
                    <a:gd name="connsiteX12" fmla="*/ 259492 w 2321756"/>
                    <a:gd name="connsiteY12" fmla="*/ 729049 h 2458995"/>
                    <a:gd name="connsiteX13" fmla="*/ 185351 w 2321756"/>
                    <a:gd name="connsiteY13" fmla="*/ 790832 h 2458995"/>
                    <a:gd name="connsiteX14" fmla="*/ 98854 w 2321756"/>
                    <a:gd name="connsiteY14" fmla="*/ 902043 h 2458995"/>
                    <a:gd name="connsiteX15" fmla="*/ 61784 w 2321756"/>
                    <a:gd name="connsiteY15" fmla="*/ 1013254 h 2458995"/>
                    <a:gd name="connsiteX16" fmla="*/ 49427 w 2321756"/>
                    <a:gd name="connsiteY16" fmla="*/ 1050324 h 2458995"/>
                    <a:gd name="connsiteX17" fmla="*/ 24713 w 2321756"/>
                    <a:gd name="connsiteY17" fmla="*/ 1087395 h 2458995"/>
                    <a:gd name="connsiteX18" fmla="*/ 12357 w 2321756"/>
                    <a:gd name="connsiteY18" fmla="*/ 1210962 h 2458995"/>
                    <a:gd name="connsiteX19" fmla="*/ 0 w 2321756"/>
                    <a:gd name="connsiteY19" fmla="*/ 1285103 h 2458995"/>
                    <a:gd name="connsiteX20" fmla="*/ 24713 w 2321756"/>
                    <a:gd name="connsiteY20" fmla="*/ 1655805 h 2458995"/>
                    <a:gd name="connsiteX21" fmla="*/ 98854 w 2321756"/>
                    <a:gd name="connsiteY21" fmla="*/ 1804087 h 2458995"/>
                    <a:gd name="connsiteX22" fmla="*/ 172994 w 2321756"/>
                    <a:gd name="connsiteY22" fmla="*/ 1902941 h 2458995"/>
                    <a:gd name="connsiteX23" fmla="*/ 271849 w 2321756"/>
                    <a:gd name="connsiteY23" fmla="*/ 2014151 h 2458995"/>
                    <a:gd name="connsiteX24" fmla="*/ 345989 w 2321756"/>
                    <a:gd name="connsiteY24" fmla="*/ 2075935 h 2458995"/>
                    <a:gd name="connsiteX25" fmla="*/ 383059 w 2321756"/>
                    <a:gd name="connsiteY25" fmla="*/ 2100649 h 2458995"/>
                    <a:gd name="connsiteX26" fmla="*/ 506627 w 2321756"/>
                    <a:gd name="connsiteY26" fmla="*/ 2199503 h 2458995"/>
                    <a:gd name="connsiteX27" fmla="*/ 580767 w 2321756"/>
                    <a:gd name="connsiteY27" fmla="*/ 2248930 h 2458995"/>
                    <a:gd name="connsiteX28" fmla="*/ 617838 w 2321756"/>
                    <a:gd name="connsiteY28" fmla="*/ 2273643 h 2458995"/>
                    <a:gd name="connsiteX29" fmla="*/ 704335 w 2321756"/>
                    <a:gd name="connsiteY29" fmla="*/ 2323070 h 2458995"/>
                    <a:gd name="connsiteX30" fmla="*/ 778476 w 2321756"/>
                    <a:gd name="connsiteY30" fmla="*/ 2360141 h 2458995"/>
                    <a:gd name="connsiteX31" fmla="*/ 815546 w 2321756"/>
                    <a:gd name="connsiteY31" fmla="*/ 2384854 h 2458995"/>
                    <a:gd name="connsiteX32" fmla="*/ 902043 w 2321756"/>
                    <a:gd name="connsiteY32" fmla="*/ 2409568 h 2458995"/>
                    <a:gd name="connsiteX33" fmla="*/ 976184 w 2321756"/>
                    <a:gd name="connsiteY33" fmla="*/ 2434281 h 2458995"/>
                    <a:gd name="connsiteX34" fmla="*/ 1013254 w 2321756"/>
                    <a:gd name="connsiteY34" fmla="*/ 2446638 h 2458995"/>
                    <a:gd name="connsiteX35" fmla="*/ 1062681 w 2321756"/>
                    <a:gd name="connsiteY35" fmla="*/ 2458995 h 2458995"/>
                    <a:gd name="connsiteX36" fmla="*/ 1383957 w 2321756"/>
                    <a:gd name="connsiteY36" fmla="*/ 2446638 h 2458995"/>
                    <a:gd name="connsiteX37" fmla="*/ 1495167 w 2321756"/>
                    <a:gd name="connsiteY37" fmla="*/ 2397211 h 2458995"/>
                    <a:gd name="connsiteX38" fmla="*/ 1581665 w 2321756"/>
                    <a:gd name="connsiteY38" fmla="*/ 2360141 h 2458995"/>
                    <a:gd name="connsiteX39" fmla="*/ 1655805 w 2321756"/>
                    <a:gd name="connsiteY39" fmla="*/ 2310714 h 2458995"/>
                    <a:gd name="connsiteX40" fmla="*/ 1692876 w 2321756"/>
                    <a:gd name="connsiteY40" fmla="*/ 2286000 h 2458995"/>
                    <a:gd name="connsiteX41" fmla="*/ 1742303 w 2321756"/>
                    <a:gd name="connsiteY41" fmla="*/ 2261287 h 2458995"/>
                    <a:gd name="connsiteX42" fmla="*/ 1816443 w 2321756"/>
                    <a:gd name="connsiteY42" fmla="*/ 2199503 h 2458995"/>
                    <a:gd name="connsiteX43" fmla="*/ 1853513 w 2321756"/>
                    <a:gd name="connsiteY43" fmla="*/ 2162432 h 2458995"/>
                    <a:gd name="connsiteX44" fmla="*/ 1902940 w 2321756"/>
                    <a:gd name="connsiteY44" fmla="*/ 2137719 h 2458995"/>
                    <a:gd name="connsiteX45" fmla="*/ 1977081 w 2321756"/>
                    <a:gd name="connsiteY45" fmla="*/ 2051222 h 2458995"/>
                    <a:gd name="connsiteX46" fmla="*/ 2014151 w 2321756"/>
                    <a:gd name="connsiteY46" fmla="*/ 2014151 h 2458995"/>
                    <a:gd name="connsiteX47" fmla="*/ 2063578 w 2321756"/>
                    <a:gd name="connsiteY47" fmla="*/ 1940011 h 2458995"/>
                    <a:gd name="connsiteX48" fmla="*/ 2100649 w 2321756"/>
                    <a:gd name="connsiteY48" fmla="*/ 1816443 h 2458995"/>
                    <a:gd name="connsiteX49" fmla="*/ 2125362 w 2321756"/>
                    <a:gd name="connsiteY49" fmla="*/ 1779373 h 2458995"/>
                    <a:gd name="connsiteX50" fmla="*/ 2137719 w 2321756"/>
                    <a:gd name="connsiteY50" fmla="*/ 1742303 h 2458995"/>
                    <a:gd name="connsiteX51" fmla="*/ 2199503 w 2321756"/>
                    <a:gd name="connsiteY51" fmla="*/ 1655805 h 2458995"/>
                    <a:gd name="connsiteX52" fmla="*/ 2236573 w 2321756"/>
                    <a:gd name="connsiteY52" fmla="*/ 1581665 h 2458995"/>
                    <a:gd name="connsiteX53" fmla="*/ 2261286 w 2321756"/>
                    <a:gd name="connsiteY53" fmla="*/ 1507524 h 2458995"/>
                    <a:gd name="connsiteX54" fmla="*/ 2286000 w 2321756"/>
                    <a:gd name="connsiteY54" fmla="*/ 1458097 h 2458995"/>
                    <a:gd name="connsiteX55" fmla="*/ 2286000 w 2321756"/>
                    <a:gd name="connsiteY55" fmla="*/ 939114 h 2458995"/>
                    <a:gd name="connsiteX56" fmla="*/ 2261286 w 2321756"/>
                    <a:gd name="connsiteY56" fmla="*/ 753762 h 2458995"/>
                    <a:gd name="connsiteX57" fmla="*/ 2236573 w 2321756"/>
                    <a:gd name="connsiteY57" fmla="*/ 679622 h 2458995"/>
                    <a:gd name="connsiteX58" fmla="*/ 2211859 w 2321756"/>
                    <a:gd name="connsiteY58" fmla="*/ 593124 h 2458995"/>
                    <a:gd name="connsiteX59" fmla="*/ 2187146 w 2321756"/>
                    <a:gd name="connsiteY59" fmla="*/ 556054 h 2458995"/>
                    <a:gd name="connsiteX60" fmla="*/ 2162432 w 2321756"/>
                    <a:gd name="connsiteY60" fmla="*/ 481914 h 2458995"/>
                    <a:gd name="connsiteX61" fmla="*/ 2150076 w 2321756"/>
                    <a:gd name="connsiteY61" fmla="*/ 444843 h 2458995"/>
                    <a:gd name="connsiteX62" fmla="*/ 2137719 w 2321756"/>
                    <a:gd name="connsiteY62" fmla="*/ 395416 h 2458995"/>
                    <a:gd name="connsiteX63" fmla="*/ 2113005 w 2321756"/>
                    <a:gd name="connsiteY63" fmla="*/ 358346 h 2458995"/>
                    <a:gd name="connsiteX64" fmla="*/ 2100649 w 2321756"/>
                    <a:gd name="connsiteY64" fmla="*/ 296562 h 2458995"/>
                    <a:gd name="connsiteX65" fmla="*/ 2075935 w 2321756"/>
                    <a:gd name="connsiteY65" fmla="*/ 259492 h 2458995"/>
                    <a:gd name="connsiteX66" fmla="*/ 2038865 w 2321756"/>
                    <a:gd name="connsiteY66" fmla="*/ 160638 h 2458995"/>
                    <a:gd name="connsiteX67" fmla="*/ 2001794 w 2321756"/>
                    <a:gd name="connsiteY67" fmla="*/ 74141 h 2458995"/>
                    <a:gd name="connsiteX68" fmla="*/ 1927654 w 2321756"/>
                    <a:gd name="connsiteY68" fmla="*/ 0 h 2458995"/>
                    <a:gd name="connsiteX69" fmla="*/ 1878227 w 2321756"/>
                    <a:gd name="connsiteY69" fmla="*/ 12357 h 2458995"/>
                    <a:gd name="connsiteX70" fmla="*/ 1816443 w 2321756"/>
                    <a:gd name="connsiteY70" fmla="*/ 86497 h 2458995"/>
                    <a:gd name="connsiteX71" fmla="*/ 1767016 w 2321756"/>
                    <a:gd name="connsiteY71" fmla="*/ 160638 h 2458995"/>
                    <a:gd name="connsiteX72" fmla="*/ 1754659 w 2321756"/>
                    <a:gd name="connsiteY72" fmla="*/ 197708 h 2458995"/>
                    <a:gd name="connsiteX73" fmla="*/ 1692876 w 2321756"/>
                    <a:gd name="connsiteY73" fmla="*/ 259492 h 2458995"/>
                    <a:gd name="connsiteX74" fmla="*/ 1532238 w 2321756"/>
                    <a:gd name="connsiteY74" fmla="*/ 234778 h 2458995"/>
                    <a:gd name="connsiteX75" fmla="*/ 1458097 w 2321756"/>
                    <a:gd name="connsiteY75" fmla="*/ 210065 h 2458995"/>
                    <a:gd name="connsiteX76" fmla="*/ 1396313 w 2321756"/>
                    <a:gd name="connsiteY76" fmla="*/ 197708 h 2458995"/>
                    <a:gd name="connsiteX77" fmla="*/ 1373912 w 2321756"/>
                    <a:gd name="connsiteY77" fmla="*/ 175826 h 2458995"/>
                    <a:gd name="connsiteX78" fmla="*/ 1116534 w 2321756"/>
                    <a:gd name="connsiteY78" fmla="*/ 163470 h 2458995"/>
                    <a:gd name="connsiteX79" fmla="*/ 657220 w 2321756"/>
                    <a:gd name="connsiteY79" fmla="*/ 223451 h 2458995"/>
                    <a:gd name="connsiteX80" fmla="*/ 568411 w 2321756"/>
                    <a:gd name="connsiteY80" fmla="*/ 210065 h 2458995"/>
                    <a:gd name="connsiteX81" fmla="*/ 444843 w 2321756"/>
                    <a:gd name="connsiteY81" fmla="*/ 135924 h 2458995"/>
                    <a:gd name="connsiteX0" fmla="*/ 444843 w 2321756"/>
                    <a:gd name="connsiteY0" fmla="*/ 135924 h 2458995"/>
                    <a:gd name="connsiteX1" fmla="*/ 432486 w 2321756"/>
                    <a:gd name="connsiteY1" fmla="*/ 98854 h 2458995"/>
                    <a:gd name="connsiteX2" fmla="*/ 321276 w 2321756"/>
                    <a:gd name="connsiteY2" fmla="*/ 0 h 2458995"/>
                    <a:gd name="connsiteX3" fmla="*/ 247135 w 2321756"/>
                    <a:gd name="connsiteY3" fmla="*/ 12357 h 2458995"/>
                    <a:gd name="connsiteX4" fmla="*/ 172994 w 2321756"/>
                    <a:gd name="connsiteY4" fmla="*/ 296562 h 2458995"/>
                    <a:gd name="connsiteX5" fmla="*/ 111211 w 2321756"/>
                    <a:gd name="connsiteY5" fmla="*/ 358346 h 2458995"/>
                    <a:gd name="connsiteX6" fmla="*/ 86497 w 2321756"/>
                    <a:gd name="connsiteY6" fmla="*/ 457200 h 2458995"/>
                    <a:gd name="connsiteX7" fmla="*/ 74140 w 2321756"/>
                    <a:gd name="connsiteY7" fmla="*/ 494270 h 2458995"/>
                    <a:gd name="connsiteX8" fmla="*/ 135924 w 2321756"/>
                    <a:gd name="connsiteY8" fmla="*/ 580768 h 2458995"/>
                    <a:gd name="connsiteX9" fmla="*/ 172994 w 2321756"/>
                    <a:gd name="connsiteY9" fmla="*/ 593124 h 2458995"/>
                    <a:gd name="connsiteX10" fmla="*/ 210065 w 2321756"/>
                    <a:gd name="connsiteY10" fmla="*/ 630195 h 2458995"/>
                    <a:gd name="connsiteX11" fmla="*/ 271849 w 2321756"/>
                    <a:gd name="connsiteY11" fmla="*/ 679622 h 2458995"/>
                    <a:gd name="connsiteX12" fmla="*/ 259492 w 2321756"/>
                    <a:gd name="connsiteY12" fmla="*/ 729049 h 2458995"/>
                    <a:gd name="connsiteX13" fmla="*/ 185351 w 2321756"/>
                    <a:gd name="connsiteY13" fmla="*/ 790832 h 2458995"/>
                    <a:gd name="connsiteX14" fmla="*/ 98854 w 2321756"/>
                    <a:gd name="connsiteY14" fmla="*/ 902043 h 2458995"/>
                    <a:gd name="connsiteX15" fmla="*/ 61784 w 2321756"/>
                    <a:gd name="connsiteY15" fmla="*/ 1013254 h 2458995"/>
                    <a:gd name="connsiteX16" fmla="*/ 49427 w 2321756"/>
                    <a:gd name="connsiteY16" fmla="*/ 1050324 h 2458995"/>
                    <a:gd name="connsiteX17" fmla="*/ 24713 w 2321756"/>
                    <a:gd name="connsiteY17" fmla="*/ 1087395 h 2458995"/>
                    <a:gd name="connsiteX18" fmla="*/ 12357 w 2321756"/>
                    <a:gd name="connsiteY18" fmla="*/ 1210962 h 2458995"/>
                    <a:gd name="connsiteX19" fmla="*/ 0 w 2321756"/>
                    <a:gd name="connsiteY19" fmla="*/ 1285103 h 2458995"/>
                    <a:gd name="connsiteX20" fmla="*/ 24713 w 2321756"/>
                    <a:gd name="connsiteY20" fmla="*/ 1655805 h 2458995"/>
                    <a:gd name="connsiteX21" fmla="*/ 98854 w 2321756"/>
                    <a:gd name="connsiteY21" fmla="*/ 1804087 h 2458995"/>
                    <a:gd name="connsiteX22" fmla="*/ 172994 w 2321756"/>
                    <a:gd name="connsiteY22" fmla="*/ 1902941 h 2458995"/>
                    <a:gd name="connsiteX23" fmla="*/ 271849 w 2321756"/>
                    <a:gd name="connsiteY23" fmla="*/ 2014151 h 2458995"/>
                    <a:gd name="connsiteX24" fmla="*/ 345989 w 2321756"/>
                    <a:gd name="connsiteY24" fmla="*/ 2075935 h 2458995"/>
                    <a:gd name="connsiteX25" fmla="*/ 383059 w 2321756"/>
                    <a:gd name="connsiteY25" fmla="*/ 2100649 h 2458995"/>
                    <a:gd name="connsiteX26" fmla="*/ 506627 w 2321756"/>
                    <a:gd name="connsiteY26" fmla="*/ 2199503 h 2458995"/>
                    <a:gd name="connsiteX27" fmla="*/ 580767 w 2321756"/>
                    <a:gd name="connsiteY27" fmla="*/ 2248930 h 2458995"/>
                    <a:gd name="connsiteX28" fmla="*/ 617838 w 2321756"/>
                    <a:gd name="connsiteY28" fmla="*/ 2273643 h 2458995"/>
                    <a:gd name="connsiteX29" fmla="*/ 704335 w 2321756"/>
                    <a:gd name="connsiteY29" fmla="*/ 2323070 h 2458995"/>
                    <a:gd name="connsiteX30" fmla="*/ 778476 w 2321756"/>
                    <a:gd name="connsiteY30" fmla="*/ 2360141 h 2458995"/>
                    <a:gd name="connsiteX31" fmla="*/ 815546 w 2321756"/>
                    <a:gd name="connsiteY31" fmla="*/ 2384854 h 2458995"/>
                    <a:gd name="connsiteX32" fmla="*/ 902043 w 2321756"/>
                    <a:gd name="connsiteY32" fmla="*/ 2409568 h 2458995"/>
                    <a:gd name="connsiteX33" fmla="*/ 976184 w 2321756"/>
                    <a:gd name="connsiteY33" fmla="*/ 2434281 h 2458995"/>
                    <a:gd name="connsiteX34" fmla="*/ 1013254 w 2321756"/>
                    <a:gd name="connsiteY34" fmla="*/ 2446638 h 2458995"/>
                    <a:gd name="connsiteX35" fmla="*/ 1062681 w 2321756"/>
                    <a:gd name="connsiteY35" fmla="*/ 2458995 h 2458995"/>
                    <a:gd name="connsiteX36" fmla="*/ 1383957 w 2321756"/>
                    <a:gd name="connsiteY36" fmla="*/ 2446638 h 2458995"/>
                    <a:gd name="connsiteX37" fmla="*/ 1495167 w 2321756"/>
                    <a:gd name="connsiteY37" fmla="*/ 2397211 h 2458995"/>
                    <a:gd name="connsiteX38" fmla="*/ 1581665 w 2321756"/>
                    <a:gd name="connsiteY38" fmla="*/ 2360141 h 2458995"/>
                    <a:gd name="connsiteX39" fmla="*/ 1655805 w 2321756"/>
                    <a:gd name="connsiteY39" fmla="*/ 2310714 h 2458995"/>
                    <a:gd name="connsiteX40" fmla="*/ 1692876 w 2321756"/>
                    <a:gd name="connsiteY40" fmla="*/ 2286000 h 2458995"/>
                    <a:gd name="connsiteX41" fmla="*/ 1742303 w 2321756"/>
                    <a:gd name="connsiteY41" fmla="*/ 2261287 h 2458995"/>
                    <a:gd name="connsiteX42" fmla="*/ 1816443 w 2321756"/>
                    <a:gd name="connsiteY42" fmla="*/ 2199503 h 2458995"/>
                    <a:gd name="connsiteX43" fmla="*/ 1853513 w 2321756"/>
                    <a:gd name="connsiteY43" fmla="*/ 2162432 h 2458995"/>
                    <a:gd name="connsiteX44" fmla="*/ 1902940 w 2321756"/>
                    <a:gd name="connsiteY44" fmla="*/ 2137719 h 2458995"/>
                    <a:gd name="connsiteX45" fmla="*/ 1977081 w 2321756"/>
                    <a:gd name="connsiteY45" fmla="*/ 2051222 h 2458995"/>
                    <a:gd name="connsiteX46" fmla="*/ 2014151 w 2321756"/>
                    <a:gd name="connsiteY46" fmla="*/ 2014151 h 2458995"/>
                    <a:gd name="connsiteX47" fmla="*/ 2063578 w 2321756"/>
                    <a:gd name="connsiteY47" fmla="*/ 1940011 h 2458995"/>
                    <a:gd name="connsiteX48" fmla="*/ 2100649 w 2321756"/>
                    <a:gd name="connsiteY48" fmla="*/ 1816443 h 2458995"/>
                    <a:gd name="connsiteX49" fmla="*/ 2125362 w 2321756"/>
                    <a:gd name="connsiteY49" fmla="*/ 1779373 h 2458995"/>
                    <a:gd name="connsiteX50" fmla="*/ 2137719 w 2321756"/>
                    <a:gd name="connsiteY50" fmla="*/ 1742303 h 2458995"/>
                    <a:gd name="connsiteX51" fmla="*/ 2199503 w 2321756"/>
                    <a:gd name="connsiteY51" fmla="*/ 1655805 h 2458995"/>
                    <a:gd name="connsiteX52" fmla="*/ 2236573 w 2321756"/>
                    <a:gd name="connsiteY52" fmla="*/ 1581665 h 2458995"/>
                    <a:gd name="connsiteX53" fmla="*/ 2261286 w 2321756"/>
                    <a:gd name="connsiteY53" fmla="*/ 1507524 h 2458995"/>
                    <a:gd name="connsiteX54" fmla="*/ 2286000 w 2321756"/>
                    <a:gd name="connsiteY54" fmla="*/ 1458097 h 2458995"/>
                    <a:gd name="connsiteX55" fmla="*/ 2286000 w 2321756"/>
                    <a:gd name="connsiteY55" fmla="*/ 939114 h 2458995"/>
                    <a:gd name="connsiteX56" fmla="*/ 2261286 w 2321756"/>
                    <a:gd name="connsiteY56" fmla="*/ 753762 h 2458995"/>
                    <a:gd name="connsiteX57" fmla="*/ 2236573 w 2321756"/>
                    <a:gd name="connsiteY57" fmla="*/ 679622 h 2458995"/>
                    <a:gd name="connsiteX58" fmla="*/ 2211859 w 2321756"/>
                    <a:gd name="connsiteY58" fmla="*/ 593124 h 2458995"/>
                    <a:gd name="connsiteX59" fmla="*/ 2187146 w 2321756"/>
                    <a:gd name="connsiteY59" fmla="*/ 556054 h 2458995"/>
                    <a:gd name="connsiteX60" fmla="*/ 2162432 w 2321756"/>
                    <a:gd name="connsiteY60" fmla="*/ 481914 h 2458995"/>
                    <a:gd name="connsiteX61" fmla="*/ 2150076 w 2321756"/>
                    <a:gd name="connsiteY61" fmla="*/ 444843 h 2458995"/>
                    <a:gd name="connsiteX62" fmla="*/ 2137719 w 2321756"/>
                    <a:gd name="connsiteY62" fmla="*/ 395416 h 2458995"/>
                    <a:gd name="connsiteX63" fmla="*/ 2113005 w 2321756"/>
                    <a:gd name="connsiteY63" fmla="*/ 358346 h 2458995"/>
                    <a:gd name="connsiteX64" fmla="*/ 2100649 w 2321756"/>
                    <a:gd name="connsiteY64" fmla="*/ 296562 h 2458995"/>
                    <a:gd name="connsiteX65" fmla="*/ 2075935 w 2321756"/>
                    <a:gd name="connsiteY65" fmla="*/ 259492 h 2458995"/>
                    <a:gd name="connsiteX66" fmla="*/ 2038865 w 2321756"/>
                    <a:gd name="connsiteY66" fmla="*/ 160638 h 2458995"/>
                    <a:gd name="connsiteX67" fmla="*/ 2001794 w 2321756"/>
                    <a:gd name="connsiteY67" fmla="*/ 74141 h 2458995"/>
                    <a:gd name="connsiteX68" fmla="*/ 1927654 w 2321756"/>
                    <a:gd name="connsiteY68" fmla="*/ 0 h 2458995"/>
                    <a:gd name="connsiteX69" fmla="*/ 1878227 w 2321756"/>
                    <a:gd name="connsiteY69" fmla="*/ 12357 h 2458995"/>
                    <a:gd name="connsiteX70" fmla="*/ 1816443 w 2321756"/>
                    <a:gd name="connsiteY70" fmla="*/ 86497 h 2458995"/>
                    <a:gd name="connsiteX71" fmla="*/ 1767016 w 2321756"/>
                    <a:gd name="connsiteY71" fmla="*/ 160638 h 2458995"/>
                    <a:gd name="connsiteX72" fmla="*/ 1754659 w 2321756"/>
                    <a:gd name="connsiteY72" fmla="*/ 197708 h 2458995"/>
                    <a:gd name="connsiteX73" fmla="*/ 1692876 w 2321756"/>
                    <a:gd name="connsiteY73" fmla="*/ 259492 h 2458995"/>
                    <a:gd name="connsiteX74" fmla="*/ 1532238 w 2321756"/>
                    <a:gd name="connsiteY74" fmla="*/ 234778 h 2458995"/>
                    <a:gd name="connsiteX75" fmla="*/ 1458097 w 2321756"/>
                    <a:gd name="connsiteY75" fmla="*/ 210065 h 2458995"/>
                    <a:gd name="connsiteX76" fmla="*/ 1396313 w 2321756"/>
                    <a:gd name="connsiteY76" fmla="*/ 197708 h 2458995"/>
                    <a:gd name="connsiteX77" fmla="*/ 1116534 w 2321756"/>
                    <a:gd name="connsiteY77" fmla="*/ 163470 h 2458995"/>
                    <a:gd name="connsiteX78" fmla="*/ 657220 w 2321756"/>
                    <a:gd name="connsiteY78" fmla="*/ 223451 h 2458995"/>
                    <a:gd name="connsiteX79" fmla="*/ 568411 w 2321756"/>
                    <a:gd name="connsiteY79" fmla="*/ 210065 h 2458995"/>
                    <a:gd name="connsiteX80" fmla="*/ 444843 w 2321756"/>
                    <a:gd name="connsiteY80" fmla="*/ 135924 h 2458995"/>
                    <a:gd name="connsiteX0" fmla="*/ 444843 w 2321756"/>
                    <a:gd name="connsiteY0" fmla="*/ 135924 h 2458995"/>
                    <a:gd name="connsiteX1" fmla="*/ 432486 w 2321756"/>
                    <a:gd name="connsiteY1" fmla="*/ 98854 h 2458995"/>
                    <a:gd name="connsiteX2" fmla="*/ 321276 w 2321756"/>
                    <a:gd name="connsiteY2" fmla="*/ 0 h 2458995"/>
                    <a:gd name="connsiteX3" fmla="*/ 247135 w 2321756"/>
                    <a:gd name="connsiteY3" fmla="*/ 12357 h 2458995"/>
                    <a:gd name="connsiteX4" fmla="*/ 172994 w 2321756"/>
                    <a:gd name="connsiteY4" fmla="*/ 296562 h 2458995"/>
                    <a:gd name="connsiteX5" fmla="*/ 111211 w 2321756"/>
                    <a:gd name="connsiteY5" fmla="*/ 358346 h 2458995"/>
                    <a:gd name="connsiteX6" fmla="*/ 86497 w 2321756"/>
                    <a:gd name="connsiteY6" fmla="*/ 457200 h 2458995"/>
                    <a:gd name="connsiteX7" fmla="*/ 74140 w 2321756"/>
                    <a:gd name="connsiteY7" fmla="*/ 494270 h 2458995"/>
                    <a:gd name="connsiteX8" fmla="*/ 135924 w 2321756"/>
                    <a:gd name="connsiteY8" fmla="*/ 580768 h 2458995"/>
                    <a:gd name="connsiteX9" fmla="*/ 172994 w 2321756"/>
                    <a:gd name="connsiteY9" fmla="*/ 593124 h 2458995"/>
                    <a:gd name="connsiteX10" fmla="*/ 210065 w 2321756"/>
                    <a:gd name="connsiteY10" fmla="*/ 630195 h 2458995"/>
                    <a:gd name="connsiteX11" fmla="*/ 271849 w 2321756"/>
                    <a:gd name="connsiteY11" fmla="*/ 679622 h 2458995"/>
                    <a:gd name="connsiteX12" fmla="*/ 259492 w 2321756"/>
                    <a:gd name="connsiteY12" fmla="*/ 729049 h 2458995"/>
                    <a:gd name="connsiteX13" fmla="*/ 185351 w 2321756"/>
                    <a:gd name="connsiteY13" fmla="*/ 790832 h 2458995"/>
                    <a:gd name="connsiteX14" fmla="*/ 98854 w 2321756"/>
                    <a:gd name="connsiteY14" fmla="*/ 902043 h 2458995"/>
                    <a:gd name="connsiteX15" fmla="*/ 61784 w 2321756"/>
                    <a:gd name="connsiteY15" fmla="*/ 1013254 h 2458995"/>
                    <a:gd name="connsiteX16" fmla="*/ 49427 w 2321756"/>
                    <a:gd name="connsiteY16" fmla="*/ 1050324 h 2458995"/>
                    <a:gd name="connsiteX17" fmla="*/ 24713 w 2321756"/>
                    <a:gd name="connsiteY17" fmla="*/ 1087395 h 2458995"/>
                    <a:gd name="connsiteX18" fmla="*/ 12357 w 2321756"/>
                    <a:gd name="connsiteY18" fmla="*/ 1210962 h 2458995"/>
                    <a:gd name="connsiteX19" fmla="*/ 0 w 2321756"/>
                    <a:gd name="connsiteY19" fmla="*/ 1285103 h 2458995"/>
                    <a:gd name="connsiteX20" fmla="*/ 24713 w 2321756"/>
                    <a:gd name="connsiteY20" fmla="*/ 1655805 h 2458995"/>
                    <a:gd name="connsiteX21" fmla="*/ 98854 w 2321756"/>
                    <a:gd name="connsiteY21" fmla="*/ 1804087 h 2458995"/>
                    <a:gd name="connsiteX22" fmla="*/ 172994 w 2321756"/>
                    <a:gd name="connsiteY22" fmla="*/ 1902941 h 2458995"/>
                    <a:gd name="connsiteX23" fmla="*/ 271849 w 2321756"/>
                    <a:gd name="connsiteY23" fmla="*/ 2014151 h 2458995"/>
                    <a:gd name="connsiteX24" fmla="*/ 345989 w 2321756"/>
                    <a:gd name="connsiteY24" fmla="*/ 2075935 h 2458995"/>
                    <a:gd name="connsiteX25" fmla="*/ 383059 w 2321756"/>
                    <a:gd name="connsiteY25" fmla="*/ 2100649 h 2458995"/>
                    <a:gd name="connsiteX26" fmla="*/ 506627 w 2321756"/>
                    <a:gd name="connsiteY26" fmla="*/ 2199503 h 2458995"/>
                    <a:gd name="connsiteX27" fmla="*/ 580767 w 2321756"/>
                    <a:gd name="connsiteY27" fmla="*/ 2248930 h 2458995"/>
                    <a:gd name="connsiteX28" fmla="*/ 617838 w 2321756"/>
                    <a:gd name="connsiteY28" fmla="*/ 2273643 h 2458995"/>
                    <a:gd name="connsiteX29" fmla="*/ 704335 w 2321756"/>
                    <a:gd name="connsiteY29" fmla="*/ 2323070 h 2458995"/>
                    <a:gd name="connsiteX30" fmla="*/ 778476 w 2321756"/>
                    <a:gd name="connsiteY30" fmla="*/ 2360141 h 2458995"/>
                    <a:gd name="connsiteX31" fmla="*/ 815546 w 2321756"/>
                    <a:gd name="connsiteY31" fmla="*/ 2384854 h 2458995"/>
                    <a:gd name="connsiteX32" fmla="*/ 902043 w 2321756"/>
                    <a:gd name="connsiteY32" fmla="*/ 2409568 h 2458995"/>
                    <a:gd name="connsiteX33" fmla="*/ 976184 w 2321756"/>
                    <a:gd name="connsiteY33" fmla="*/ 2434281 h 2458995"/>
                    <a:gd name="connsiteX34" fmla="*/ 1013254 w 2321756"/>
                    <a:gd name="connsiteY34" fmla="*/ 2446638 h 2458995"/>
                    <a:gd name="connsiteX35" fmla="*/ 1062681 w 2321756"/>
                    <a:gd name="connsiteY35" fmla="*/ 2458995 h 2458995"/>
                    <a:gd name="connsiteX36" fmla="*/ 1383957 w 2321756"/>
                    <a:gd name="connsiteY36" fmla="*/ 2446638 h 2458995"/>
                    <a:gd name="connsiteX37" fmla="*/ 1495167 w 2321756"/>
                    <a:gd name="connsiteY37" fmla="*/ 2397211 h 2458995"/>
                    <a:gd name="connsiteX38" fmla="*/ 1581665 w 2321756"/>
                    <a:gd name="connsiteY38" fmla="*/ 2360141 h 2458995"/>
                    <a:gd name="connsiteX39" fmla="*/ 1655805 w 2321756"/>
                    <a:gd name="connsiteY39" fmla="*/ 2310714 h 2458995"/>
                    <a:gd name="connsiteX40" fmla="*/ 1692876 w 2321756"/>
                    <a:gd name="connsiteY40" fmla="*/ 2286000 h 2458995"/>
                    <a:gd name="connsiteX41" fmla="*/ 1742303 w 2321756"/>
                    <a:gd name="connsiteY41" fmla="*/ 2261287 h 2458995"/>
                    <a:gd name="connsiteX42" fmla="*/ 1816443 w 2321756"/>
                    <a:gd name="connsiteY42" fmla="*/ 2199503 h 2458995"/>
                    <a:gd name="connsiteX43" fmla="*/ 1853513 w 2321756"/>
                    <a:gd name="connsiteY43" fmla="*/ 2162432 h 2458995"/>
                    <a:gd name="connsiteX44" fmla="*/ 1902940 w 2321756"/>
                    <a:gd name="connsiteY44" fmla="*/ 2137719 h 2458995"/>
                    <a:gd name="connsiteX45" fmla="*/ 1977081 w 2321756"/>
                    <a:gd name="connsiteY45" fmla="*/ 2051222 h 2458995"/>
                    <a:gd name="connsiteX46" fmla="*/ 2014151 w 2321756"/>
                    <a:gd name="connsiteY46" fmla="*/ 2014151 h 2458995"/>
                    <a:gd name="connsiteX47" fmla="*/ 2063578 w 2321756"/>
                    <a:gd name="connsiteY47" fmla="*/ 1940011 h 2458995"/>
                    <a:gd name="connsiteX48" fmla="*/ 2100649 w 2321756"/>
                    <a:gd name="connsiteY48" fmla="*/ 1816443 h 2458995"/>
                    <a:gd name="connsiteX49" fmla="*/ 2125362 w 2321756"/>
                    <a:gd name="connsiteY49" fmla="*/ 1779373 h 2458995"/>
                    <a:gd name="connsiteX50" fmla="*/ 2137719 w 2321756"/>
                    <a:gd name="connsiteY50" fmla="*/ 1742303 h 2458995"/>
                    <a:gd name="connsiteX51" fmla="*/ 2199503 w 2321756"/>
                    <a:gd name="connsiteY51" fmla="*/ 1655805 h 2458995"/>
                    <a:gd name="connsiteX52" fmla="*/ 2236573 w 2321756"/>
                    <a:gd name="connsiteY52" fmla="*/ 1581665 h 2458995"/>
                    <a:gd name="connsiteX53" fmla="*/ 2261286 w 2321756"/>
                    <a:gd name="connsiteY53" fmla="*/ 1507524 h 2458995"/>
                    <a:gd name="connsiteX54" fmla="*/ 2286000 w 2321756"/>
                    <a:gd name="connsiteY54" fmla="*/ 1458097 h 2458995"/>
                    <a:gd name="connsiteX55" fmla="*/ 2286000 w 2321756"/>
                    <a:gd name="connsiteY55" fmla="*/ 939114 h 2458995"/>
                    <a:gd name="connsiteX56" fmla="*/ 2261286 w 2321756"/>
                    <a:gd name="connsiteY56" fmla="*/ 753762 h 2458995"/>
                    <a:gd name="connsiteX57" fmla="*/ 2236573 w 2321756"/>
                    <a:gd name="connsiteY57" fmla="*/ 679622 h 2458995"/>
                    <a:gd name="connsiteX58" fmla="*/ 2211859 w 2321756"/>
                    <a:gd name="connsiteY58" fmla="*/ 593124 h 2458995"/>
                    <a:gd name="connsiteX59" fmla="*/ 2187146 w 2321756"/>
                    <a:gd name="connsiteY59" fmla="*/ 556054 h 2458995"/>
                    <a:gd name="connsiteX60" fmla="*/ 2162432 w 2321756"/>
                    <a:gd name="connsiteY60" fmla="*/ 481914 h 2458995"/>
                    <a:gd name="connsiteX61" fmla="*/ 2150076 w 2321756"/>
                    <a:gd name="connsiteY61" fmla="*/ 444843 h 2458995"/>
                    <a:gd name="connsiteX62" fmla="*/ 2137719 w 2321756"/>
                    <a:gd name="connsiteY62" fmla="*/ 395416 h 2458995"/>
                    <a:gd name="connsiteX63" fmla="*/ 2113005 w 2321756"/>
                    <a:gd name="connsiteY63" fmla="*/ 358346 h 2458995"/>
                    <a:gd name="connsiteX64" fmla="*/ 2100649 w 2321756"/>
                    <a:gd name="connsiteY64" fmla="*/ 296562 h 2458995"/>
                    <a:gd name="connsiteX65" fmla="*/ 2075935 w 2321756"/>
                    <a:gd name="connsiteY65" fmla="*/ 259492 h 2458995"/>
                    <a:gd name="connsiteX66" fmla="*/ 2038865 w 2321756"/>
                    <a:gd name="connsiteY66" fmla="*/ 160638 h 2458995"/>
                    <a:gd name="connsiteX67" fmla="*/ 2001794 w 2321756"/>
                    <a:gd name="connsiteY67" fmla="*/ 74141 h 2458995"/>
                    <a:gd name="connsiteX68" fmla="*/ 1927654 w 2321756"/>
                    <a:gd name="connsiteY68" fmla="*/ 0 h 2458995"/>
                    <a:gd name="connsiteX69" fmla="*/ 1878227 w 2321756"/>
                    <a:gd name="connsiteY69" fmla="*/ 12357 h 2458995"/>
                    <a:gd name="connsiteX70" fmla="*/ 1816443 w 2321756"/>
                    <a:gd name="connsiteY70" fmla="*/ 86497 h 2458995"/>
                    <a:gd name="connsiteX71" fmla="*/ 1767016 w 2321756"/>
                    <a:gd name="connsiteY71" fmla="*/ 160638 h 2458995"/>
                    <a:gd name="connsiteX72" fmla="*/ 1754659 w 2321756"/>
                    <a:gd name="connsiteY72" fmla="*/ 197708 h 2458995"/>
                    <a:gd name="connsiteX73" fmla="*/ 1692876 w 2321756"/>
                    <a:gd name="connsiteY73" fmla="*/ 259492 h 2458995"/>
                    <a:gd name="connsiteX74" fmla="*/ 1532238 w 2321756"/>
                    <a:gd name="connsiteY74" fmla="*/ 234778 h 2458995"/>
                    <a:gd name="connsiteX75" fmla="*/ 1396313 w 2321756"/>
                    <a:gd name="connsiteY75" fmla="*/ 197708 h 2458995"/>
                    <a:gd name="connsiteX76" fmla="*/ 1116534 w 2321756"/>
                    <a:gd name="connsiteY76" fmla="*/ 163470 h 2458995"/>
                    <a:gd name="connsiteX77" fmla="*/ 657220 w 2321756"/>
                    <a:gd name="connsiteY77" fmla="*/ 223451 h 2458995"/>
                    <a:gd name="connsiteX78" fmla="*/ 568411 w 2321756"/>
                    <a:gd name="connsiteY78" fmla="*/ 210065 h 2458995"/>
                    <a:gd name="connsiteX79" fmla="*/ 444843 w 2321756"/>
                    <a:gd name="connsiteY79" fmla="*/ 135924 h 2458995"/>
                    <a:gd name="connsiteX0" fmla="*/ 444843 w 2321756"/>
                    <a:gd name="connsiteY0" fmla="*/ 135924 h 2458995"/>
                    <a:gd name="connsiteX1" fmla="*/ 432486 w 2321756"/>
                    <a:gd name="connsiteY1" fmla="*/ 98854 h 2458995"/>
                    <a:gd name="connsiteX2" fmla="*/ 321276 w 2321756"/>
                    <a:gd name="connsiteY2" fmla="*/ 0 h 2458995"/>
                    <a:gd name="connsiteX3" fmla="*/ 247135 w 2321756"/>
                    <a:gd name="connsiteY3" fmla="*/ 12357 h 2458995"/>
                    <a:gd name="connsiteX4" fmla="*/ 172994 w 2321756"/>
                    <a:gd name="connsiteY4" fmla="*/ 296562 h 2458995"/>
                    <a:gd name="connsiteX5" fmla="*/ 111211 w 2321756"/>
                    <a:gd name="connsiteY5" fmla="*/ 358346 h 2458995"/>
                    <a:gd name="connsiteX6" fmla="*/ 86497 w 2321756"/>
                    <a:gd name="connsiteY6" fmla="*/ 457200 h 2458995"/>
                    <a:gd name="connsiteX7" fmla="*/ 74140 w 2321756"/>
                    <a:gd name="connsiteY7" fmla="*/ 494270 h 2458995"/>
                    <a:gd name="connsiteX8" fmla="*/ 135924 w 2321756"/>
                    <a:gd name="connsiteY8" fmla="*/ 580768 h 2458995"/>
                    <a:gd name="connsiteX9" fmla="*/ 172994 w 2321756"/>
                    <a:gd name="connsiteY9" fmla="*/ 593124 h 2458995"/>
                    <a:gd name="connsiteX10" fmla="*/ 210065 w 2321756"/>
                    <a:gd name="connsiteY10" fmla="*/ 630195 h 2458995"/>
                    <a:gd name="connsiteX11" fmla="*/ 271849 w 2321756"/>
                    <a:gd name="connsiteY11" fmla="*/ 679622 h 2458995"/>
                    <a:gd name="connsiteX12" fmla="*/ 259492 w 2321756"/>
                    <a:gd name="connsiteY12" fmla="*/ 729049 h 2458995"/>
                    <a:gd name="connsiteX13" fmla="*/ 185351 w 2321756"/>
                    <a:gd name="connsiteY13" fmla="*/ 790832 h 2458995"/>
                    <a:gd name="connsiteX14" fmla="*/ 98854 w 2321756"/>
                    <a:gd name="connsiteY14" fmla="*/ 902043 h 2458995"/>
                    <a:gd name="connsiteX15" fmla="*/ 61784 w 2321756"/>
                    <a:gd name="connsiteY15" fmla="*/ 1013254 h 2458995"/>
                    <a:gd name="connsiteX16" fmla="*/ 49427 w 2321756"/>
                    <a:gd name="connsiteY16" fmla="*/ 1050324 h 2458995"/>
                    <a:gd name="connsiteX17" fmla="*/ 24713 w 2321756"/>
                    <a:gd name="connsiteY17" fmla="*/ 1087395 h 2458995"/>
                    <a:gd name="connsiteX18" fmla="*/ 12357 w 2321756"/>
                    <a:gd name="connsiteY18" fmla="*/ 1210962 h 2458995"/>
                    <a:gd name="connsiteX19" fmla="*/ 0 w 2321756"/>
                    <a:gd name="connsiteY19" fmla="*/ 1285103 h 2458995"/>
                    <a:gd name="connsiteX20" fmla="*/ 24713 w 2321756"/>
                    <a:gd name="connsiteY20" fmla="*/ 1655805 h 2458995"/>
                    <a:gd name="connsiteX21" fmla="*/ 98854 w 2321756"/>
                    <a:gd name="connsiteY21" fmla="*/ 1804087 h 2458995"/>
                    <a:gd name="connsiteX22" fmla="*/ 172994 w 2321756"/>
                    <a:gd name="connsiteY22" fmla="*/ 1902941 h 2458995"/>
                    <a:gd name="connsiteX23" fmla="*/ 271849 w 2321756"/>
                    <a:gd name="connsiteY23" fmla="*/ 2014151 h 2458995"/>
                    <a:gd name="connsiteX24" fmla="*/ 345989 w 2321756"/>
                    <a:gd name="connsiteY24" fmla="*/ 2075935 h 2458995"/>
                    <a:gd name="connsiteX25" fmla="*/ 383059 w 2321756"/>
                    <a:gd name="connsiteY25" fmla="*/ 2100649 h 2458995"/>
                    <a:gd name="connsiteX26" fmla="*/ 506627 w 2321756"/>
                    <a:gd name="connsiteY26" fmla="*/ 2199503 h 2458995"/>
                    <a:gd name="connsiteX27" fmla="*/ 580767 w 2321756"/>
                    <a:gd name="connsiteY27" fmla="*/ 2248930 h 2458995"/>
                    <a:gd name="connsiteX28" fmla="*/ 617838 w 2321756"/>
                    <a:gd name="connsiteY28" fmla="*/ 2273643 h 2458995"/>
                    <a:gd name="connsiteX29" fmla="*/ 704335 w 2321756"/>
                    <a:gd name="connsiteY29" fmla="*/ 2323070 h 2458995"/>
                    <a:gd name="connsiteX30" fmla="*/ 778476 w 2321756"/>
                    <a:gd name="connsiteY30" fmla="*/ 2360141 h 2458995"/>
                    <a:gd name="connsiteX31" fmla="*/ 815546 w 2321756"/>
                    <a:gd name="connsiteY31" fmla="*/ 2384854 h 2458995"/>
                    <a:gd name="connsiteX32" fmla="*/ 902043 w 2321756"/>
                    <a:gd name="connsiteY32" fmla="*/ 2409568 h 2458995"/>
                    <a:gd name="connsiteX33" fmla="*/ 976184 w 2321756"/>
                    <a:gd name="connsiteY33" fmla="*/ 2434281 h 2458995"/>
                    <a:gd name="connsiteX34" fmla="*/ 1013254 w 2321756"/>
                    <a:gd name="connsiteY34" fmla="*/ 2446638 h 2458995"/>
                    <a:gd name="connsiteX35" fmla="*/ 1062681 w 2321756"/>
                    <a:gd name="connsiteY35" fmla="*/ 2458995 h 2458995"/>
                    <a:gd name="connsiteX36" fmla="*/ 1383957 w 2321756"/>
                    <a:gd name="connsiteY36" fmla="*/ 2446638 h 2458995"/>
                    <a:gd name="connsiteX37" fmla="*/ 1495167 w 2321756"/>
                    <a:gd name="connsiteY37" fmla="*/ 2397211 h 2458995"/>
                    <a:gd name="connsiteX38" fmla="*/ 1581665 w 2321756"/>
                    <a:gd name="connsiteY38" fmla="*/ 2360141 h 2458995"/>
                    <a:gd name="connsiteX39" fmla="*/ 1655805 w 2321756"/>
                    <a:gd name="connsiteY39" fmla="*/ 2310714 h 2458995"/>
                    <a:gd name="connsiteX40" fmla="*/ 1692876 w 2321756"/>
                    <a:gd name="connsiteY40" fmla="*/ 2286000 h 2458995"/>
                    <a:gd name="connsiteX41" fmla="*/ 1742303 w 2321756"/>
                    <a:gd name="connsiteY41" fmla="*/ 2261287 h 2458995"/>
                    <a:gd name="connsiteX42" fmla="*/ 1816443 w 2321756"/>
                    <a:gd name="connsiteY42" fmla="*/ 2199503 h 2458995"/>
                    <a:gd name="connsiteX43" fmla="*/ 1853513 w 2321756"/>
                    <a:gd name="connsiteY43" fmla="*/ 2162432 h 2458995"/>
                    <a:gd name="connsiteX44" fmla="*/ 1902940 w 2321756"/>
                    <a:gd name="connsiteY44" fmla="*/ 2137719 h 2458995"/>
                    <a:gd name="connsiteX45" fmla="*/ 1977081 w 2321756"/>
                    <a:gd name="connsiteY45" fmla="*/ 2051222 h 2458995"/>
                    <a:gd name="connsiteX46" fmla="*/ 2014151 w 2321756"/>
                    <a:gd name="connsiteY46" fmla="*/ 2014151 h 2458995"/>
                    <a:gd name="connsiteX47" fmla="*/ 2063578 w 2321756"/>
                    <a:gd name="connsiteY47" fmla="*/ 1940011 h 2458995"/>
                    <a:gd name="connsiteX48" fmla="*/ 2100649 w 2321756"/>
                    <a:gd name="connsiteY48" fmla="*/ 1816443 h 2458995"/>
                    <a:gd name="connsiteX49" fmla="*/ 2125362 w 2321756"/>
                    <a:gd name="connsiteY49" fmla="*/ 1779373 h 2458995"/>
                    <a:gd name="connsiteX50" fmla="*/ 2137719 w 2321756"/>
                    <a:gd name="connsiteY50" fmla="*/ 1742303 h 2458995"/>
                    <a:gd name="connsiteX51" fmla="*/ 2199503 w 2321756"/>
                    <a:gd name="connsiteY51" fmla="*/ 1655805 h 2458995"/>
                    <a:gd name="connsiteX52" fmla="*/ 2236573 w 2321756"/>
                    <a:gd name="connsiteY52" fmla="*/ 1581665 h 2458995"/>
                    <a:gd name="connsiteX53" fmla="*/ 2261286 w 2321756"/>
                    <a:gd name="connsiteY53" fmla="*/ 1507524 h 2458995"/>
                    <a:gd name="connsiteX54" fmla="*/ 2286000 w 2321756"/>
                    <a:gd name="connsiteY54" fmla="*/ 1458097 h 2458995"/>
                    <a:gd name="connsiteX55" fmla="*/ 2286000 w 2321756"/>
                    <a:gd name="connsiteY55" fmla="*/ 939114 h 2458995"/>
                    <a:gd name="connsiteX56" fmla="*/ 2261286 w 2321756"/>
                    <a:gd name="connsiteY56" fmla="*/ 753762 h 2458995"/>
                    <a:gd name="connsiteX57" fmla="*/ 2236573 w 2321756"/>
                    <a:gd name="connsiteY57" fmla="*/ 679622 h 2458995"/>
                    <a:gd name="connsiteX58" fmla="*/ 2211859 w 2321756"/>
                    <a:gd name="connsiteY58" fmla="*/ 593124 h 2458995"/>
                    <a:gd name="connsiteX59" fmla="*/ 2187146 w 2321756"/>
                    <a:gd name="connsiteY59" fmla="*/ 556054 h 2458995"/>
                    <a:gd name="connsiteX60" fmla="*/ 2162432 w 2321756"/>
                    <a:gd name="connsiteY60" fmla="*/ 481914 h 2458995"/>
                    <a:gd name="connsiteX61" fmla="*/ 2150076 w 2321756"/>
                    <a:gd name="connsiteY61" fmla="*/ 444843 h 2458995"/>
                    <a:gd name="connsiteX62" fmla="*/ 2137719 w 2321756"/>
                    <a:gd name="connsiteY62" fmla="*/ 395416 h 2458995"/>
                    <a:gd name="connsiteX63" fmla="*/ 2113005 w 2321756"/>
                    <a:gd name="connsiteY63" fmla="*/ 358346 h 2458995"/>
                    <a:gd name="connsiteX64" fmla="*/ 2100649 w 2321756"/>
                    <a:gd name="connsiteY64" fmla="*/ 296562 h 2458995"/>
                    <a:gd name="connsiteX65" fmla="*/ 2075935 w 2321756"/>
                    <a:gd name="connsiteY65" fmla="*/ 259492 h 2458995"/>
                    <a:gd name="connsiteX66" fmla="*/ 2038865 w 2321756"/>
                    <a:gd name="connsiteY66" fmla="*/ 160638 h 2458995"/>
                    <a:gd name="connsiteX67" fmla="*/ 2001794 w 2321756"/>
                    <a:gd name="connsiteY67" fmla="*/ 74141 h 2458995"/>
                    <a:gd name="connsiteX68" fmla="*/ 1927654 w 2321756"/>
                    <a:gd name="connsiteY68" fmla="*/ 0 h 2458995"/>
                    <a:gd name="connsiteX69" fmla="*/ 1878227 w 2321756"/>
                    <a:gd name="connsiteY69" fmla="*/ 12357 h 2458995"/>
                    <a:gd name="connsiteX70" fmla="*/ 1816443 w 2321756"/>
                    <a:gd name="connsiteY70" fmla="*/ 86497 h 2458995"/>
                    <a:gd name="connsiteX71" fmla="*/ 1796355 w 2321756"/>
                    <a:gd name="connsiteY71" fmla="*/ 165400 h 2458995"/>
                    <a:gd name="connsiteX72" fmla="*/ 1754659 w 2321756"/>
                    <a:gd name="connsiteY72" fmla="*/ 197708 h 2458995"/>
                    <a:gd name="connsiteX73" fmla="*/ 1692876 w 2321756"/>
                    <a:gd name="connsiteY73" fmla="*/ 259492 h 2458995"/>
                    <a:gd name="connsiteX74" fmla="*/ 1532238 w 2321756"/>
                    <a:gd name="connsiteY74" fmla="*/ 234778 h 2458995"/>
                    <a:gd name="connsiteX75" fmla="*/ 1396313 w 2321756"/>
                    <a:gd name="connsiteY75" fmla="*/ 197708 h 2458995"/>
                    <a:gd name="connsiteX76" fmla="*/ 1116534 w 2321756"/>
                    <a:gd name="connsiteY76" fmla="*/ 163470 h 2458995"/>
                    <a:gd name="connsiteX77" fmla="*/ 657220 w 2321756"/>
                    <a:gd name="connsiteY77" fmla="*/ 223451 h 2458995"/>
                    <a:gd name="connsiteX78" fmla="*/ 568411 w 2321756"/>
                    <a:gd name="connsiteY78" fmla="*/ 210065 h 2458995"/>
                    <a:gd name="connsiteX79" fmla="*/ 444843 w 2321756"/>
                    <a:gd name="connsiteY79" fmla="*/ 135924 h 2458995"/>
                    <a:gd name="connsiteX0" fmla="*/ 444843 w 2321756"/>
                    <a:gd name="connsiteY0" fmla="*/ 135924 h 2458995"/>
                    <a:gd name="connsiteX1" fmla="*/ 432486 w 2321756"/>
                    <a:gd name="connsiteY1" fmla="*/ 98854 h 2458995"/>
                    <a:gd name="connsiteX2" fmla="*/ 321276 w 2321756"/>
                    <a:gd name="connsiteY2" fmla="*/ 0 h 2458995"/>
                    <a:gd name="connsiteX3" fmla="*/ 247135 w 2321756"/>
                    <a:gd name="connsiteY3" fmla="*/ 12357 h 2458995"/>
                    <a:gd name="connsiteX4" fmla="*/ 172994 w 2321756"/>
                    <a:gd name="connsiteY4" fmla="*/ 296562 h 2458995"/>
                    <a:gd name="connsiteX5" fmla="*/ 111211 w 2321756"/>
                    <a:gd name="connsiteY5" fmla="*/ 358346 h 2458995"/>
                    <a:gd name="connsiteX6" fmla="*/ 86497 w 2321756"/>
                    <a:gd name="connsiteY6" fmla="*/ 457200 h 2458995"/>
                    <a:gd name="connsiteX7" fmla="*/ 74140 w 2321756"/>
                    <a:gd name="connsiteY7" fmla="*/ 494270 h 2458995"/>
                    <a:gd name="connsiteX8" fmla="*/ 135924 w 2321756"/>
                    <a:gd name="connsiteY8" fmla="*/ 580768 h 2458995"/>
                    <a:gd name="connsiteX9" fmla="*/ 172994 w 2321756"/>
                    <a:gd name="connsiteY9" fmla="*/ 593124 h 2458995"/>
                    <a:gd name="connsiteX10" fmla="*/ 210065 w 2321756"/>
                    <a:gd name="connsiteY10" fmla="*/ 630195 h 2458995"/>
                    <a:gd name="connsiteX11" fmla="*/ 271849 w 2321756"/>
                    <a:gd name="connsiteY11" fmla="*/ 679622 h 2458995"/>
                    <a:gd name="connsiteX12" fmla="*/ 259492 w 2321756"/>
                    <a:gd name="connsiteY12" fmla="*/ 729049 h 2458995"/>
                    <a:gd name="connsiteX13" fmla="*/ 185351 w 2321756"/>
                    <a:gd name="connsiteY13" fmla="*/ 790832 h 2458995"/>
                    <a:gd name="connsiteX14" fmla="*/ 98854 w 2321756"/>
                    <a:gd name="connsiteY14" fmla="*/ 902043 h 2458995"/>
                    <a:gd name="connsiteX15" fmla="*/ 61784 w 2321756"/>
                    <a:gd name="connsiteY15" fmla="*/ 1013254 h 2458995"/>
                    <a:gd name="connsiteX16" fmla="*/ 49427 w 2321756"/>
                    <a:gd name="connsiteY16" fmla="*/ 1050324 h 2458995"/>
                    <a:gd name="connsiteX17" fmla="*/ 24713 w 2321756"/>
                    <a:gd name="connsiteY17" fmla="*/ 1087395 h 2458995"/>
                    <a:gd name="connsiteX18" fmla="*/ 12357 w 2321756"/>
                    <a:gd name="connsiteY18" fmla="*/ 1210962 h 2458995"/>
                    <a:gd name="connsiteX19" fmla="*/ 0 w 2321756"/>
                    <a:gd name="connsiteY19" fmla="*/ 1285103 h 2458995"/>
                    <a:gd name="connsiteX20" fmla="*/ 24713 w 2321756"/>
                    <a:gd name="connsiteY20" fmla="*/ 1655805 h 2458995"/>
                    <a:gd name="connsiteX21" fmla="*/ 98854 w 2321756"/>
                    <a:gd name="connsiteY21" fmla="*/ 1804087 h 2458995"/>
                    <a:gd name="connsiteX22" fmla="*/ 172994 w 2321756"/>
                    <a:gd name="connsiteY22" fmla="*/ 1902941 h 2458995"/>
                    <a:gd name="connsiteX23" fmla="*/ 271849 w 2321756"/>
                    <a:gd name="connsiteY23" fmla="*/ 2014151 h 2458995"/>
                    <a:gd name="connsiteX24" fmla="*/ 345989 w 2321756"/>
                    <a:gd name="connsiteY24" fmla="*/ 2075935 h 2458995"/>
                    <a:gd name="connsiteX25" fmla="*/ 383059 w 2321756"/>
                    <a:gd name="connsiteY25" fmla="*/ 2100649 h 2458995"/>
                    <a:gd name="connsiteX26" fmla="*/ 506627 w 2321756"/>
                    <a:gd name="connsiteY26" fmla="*/ 2199503 h 2458995"/>
                    <a:gd name="connsiteX27" fmla="*/ 580767 w 2321756"/>
                    <a:gd name="connsiteY27" fmla="*/ 2248930 h 2458995"/>
                    <a:gd name="connsiteX28" fmla="*/ 617838 w 2321756"/>
                    <a:gd name="connsiteY28" fmla="*/ 2273643 h 2458995"/>
                    <a:gd name="connsiteX29" fmla="*/ 704335 w 2321756"/>
                    <a:gd name="connsiteY29" fmla="*/ 2323070 h 2458995"/>
                    <a:gd name="connsiteX30" fmla="*/ 778476 w 2321756"/>
                    <a:gd name="connsiteY30" fmla="*/ 2360141 h 2458995"/>
                    <a:gd name="connsiteX31" fmla="*/ 815546 w 2321756"/>
                    <a:gd name="connsiteY31" fmla="*/ 2384854 h 2458995"/>
                    <a:gd name="connsiteX32" fmla="*/ 902043 w 2321756"/>
                    <a:gd name="connsiteY32" fmla="*/ 2409568 h 2458995"/>
                    <a:gd name="connsiteX33" fmla="*/ 976184 w 2321756"/>
                    <a:gd name="connsiteY33" fmla="*/ 2434281 h 2458995"/>
                    <a:gd name="connsiteX34" fmla="*/ 1013254 w 2321756"/>
                    <a:gd name="connsiteY34" fmla="*/ 2446638 h 2458995"/>
                    <a:gd name="connsiteX35" fmla="*/ 1062681 w 2321756"/>
                    <a:gd name="connsiteY35" fmla="*/ 2458995 h 2458995"/>
                    <a:gd name="connsiteX36" fmla="*/ 1383957 w 2321756"/>
                    <a:gd name="connsiteY36" fmla="*/ 2446638 h 2458995"/>
                    <a:gd name="connsiteX37" fmla="*/ 1495167 w 2321756"/>
                    <a:gd name="connsiteY37" fmla="*/ 2397211 h 2458995"/>
                    <a:gd name="connsiteX38" fmla="*/ 1581665 w 2321756"/>
                    <a:gd name="connsiteY38" fmla="*/ 2360141 h 2458995"/>
                    <a:gd name="connsiteX39" fmla="*/ 1655805 w 2321756"/>
                    <a:gd name="connsiteY39" fmla="*/ 2310714 h 2458995"/>
                    <a:gd name="connsiteX40" fmla="*/ 1692876 w 2321756"/>
                    <a:gd name="connsiteY40" fmla="*/ 2286000 h 2458995"/>
                    <a:gd name="connsiteX41" fmla="*/ 1742303 w 2321756"/>
                    <a:gd name="connsiteY41" fmla="*/ 2261287 h 2458995"/>
                    <a:gd name="connsiteX42" fmla="*/ 1816443 w 2321756"/>
                    <a:gd name="connsiteY42" fmla="*/ 2199503 h 2458995"/>
                    <a:gd name="connsiteX43" fmla="*/ 1853513 w 2321756"/>
                    <a:gd name="connsiteY43" fmla="*/ 2162432 h 2458995"/>
                    <a:gd name="connsiteX44" fmla="*/ 1902940 w 2321756"/>
                    <a:gd name="connsiteY44" fmla="*/ 2137719 h 2458995"/>
                    <a:gd name="connsiteX45" fmla="*/ 1977081 w 2321756"/>
                    <a:gd name="connsiteY45" fmla="*/ 2051222 h 2458995"/>
                    <a:gd name="connsiteX46" fmla="*/ 2014151 w 2321756"/>
                    <a:gd name="connsiteY46" fmla="*/ 2014151 h 2458995"/>
                    <a:gd name="connsiteX47" fmla="*/ 2063578 w 2321756"/>
                    <a:gd name="connsiteY47" fmla="*/ 1940011 h 2458995"/>
                    <a:gd name="connsiteX48" fmla="*/ 2100649 w 2321756"/>
                    <a:gd name="connsiteY48" fmla="*/ 1816443 h 2458995"/>
                    <a:gd name="connsiteX49" fmla="*/ 2125362 w 2321756"/>
                    <a:gd name="connsiteY49" fmla="*/ 1779373 h 2458995"/>
                    <a:gd name="connsiteX50" fmla="*/ 2137719 w 2321756"/>
                    <a:gd name="connsiteY50" fmla="*/ 1742303 h 2458995"/>
                    <a:gd name="connsiteX51" fmla="*/ 2199503 w 2321756"/>
                    <a:gd name="connsiteY51" fmla="*/ 1655805 h 2458995"/>
                    <a:gd name="connsiteX52" fmla="*/ 2236573 w 2321756"/>
                    <a:gd name="connsiteY52" fmla="*/ 1581665 h 2458995"/>
                    <a:gd name="connsiteX53" fmla="*/ 2261286 w 2321756"/>
                    <a:gd name="connsiteY53" fmla="*/ 1507524 h 2458995"/>
                    <a:gd name="connsiteX54" fmla="*/ 2286000 w 2321756"/>
                    <a:gd name="connsiteY54" fmla="*/ 1458097 h 2458995"/>
                    <a:gd name="connsiteX55" fmla="*/ 2286000 w 2321756"/>
                    <a:gd name="connsiteY55" fmla="*/ 939114 h 2458995"/>
                    <a:gd name="connsiteX56" fmla="*/ 2261286 w 2321756"/>
                    <a:gd name="connsiteY56" fmla="*/ 753762 h 2458995"/>
                    <a:gd name="connsiteX57" fmla="*/ 2236573 w 2321756"/>
                    <a:gd name="connsiteY57" fmla="*/ 679622 h 2458995"/>
                    <a:gd name="connsiteX58" fmla="*/ 2211859 w 2321756"/>
                    <a:gd name="connsiteY58" fmla="*/ 593124 h 2458995"/>
                    <a:gd name="connsiteX59" fmla="*/ 2187146 w 2321756"/>
                    <a:gd name="connsiteY59" fmla="*/ 556054 h 2458995"/>
                    <a:gd name="connsiteX60" fmla="*/ 2162432 w 2321756"/>
                    <a:gd name="connsiteY60" fmla="*/ 481914 h 2458995"/>
                    <a:gd name="connsiteX61" fmla="*/ 2150076 w 2321756"/>
                    <a:gd name="connsiteY61" fmla="*/ 444843 h 2458995"/>
                    <a:gd name="connsiteX62" fmla="*/ 2137719 w 2321756"/>
                    <a:gd name="connsiteY62" fmla="*/ 395416 h 2458995"/>
                    <a:gd name="connsiteX63" fmla="*/ 2113005 w 2321756"/>
                    <a:gd name="connsiteY63" fmla="*/ 358346 h 2458995"/>
                    <a:gd name="connsiteX64" fmla="*/ 2100649 w 2321756"/>
                    <a:gd name="connsiteY64" fmla="*/ 296562 h 2458995"/>
                    <a:gd name="connsiteX65" fmla="*/ 2075935 w 2321756"/>
                    <a:gd name="connsiteY65" fmla="*/ 259492 h 2458995"/>
                    <a:gd name="connsiteX66" fmla="*/ 2038865 w 2321756"/>
                    <a:gd name="connsiteY66" fmla="*/ 160638 h 2458995"/>
                    <a:gd name="connsiteX67" fmla="*/ 2001794 w 2321756"/>
                    <a:gd name="connsiteY67" fmla="*/ 74141 h 2458995"/>
                    <a:gd name="connsiteX68" fmla="*/ 1927654 w 2321756"/>
                    <a:gd name="connsiteY68" fmla="*/ 0 h 2458995"/>
                    <a:gd name="connsiteX69" fmla="*/ 1878227 w 2321756"/>
                    <a:gd name="connsiteY69" fmla="*/ 12357 h 2458995"/>
                    <a:gd name="connsiteX70" fmla="*/ 1816443 w 2321756"/>
                    <a:gd name="connsiteY70" fmla="*/ 86497 h 2458995"/>
                    <a:gd name="connsiteX71" fmla="*/ 1754659 w 2321756"/>
                    <a:gd name="connsiteY71" fmla="*/ 197708 h 2458995"/>
                    <a:gd name="connsiteX72" fmla="*/ 1692876 w 2321756"/>
                    <a:gd name="connsiteY72" fmla="*/ 259492 h 2458995"/>
                    <a:gd name="connsiteX73" fmla="*/ 1532238 w 2321756"/>
                    <a:gd name="connsiteY73" fmla="*/ 234778 h 2458995"/>
                    <a:gd name="connsiteX74" fmla="*/ 1396313 w 2321756"/>
                    <a:gd name="connsiteY74" fmla="*/ 197708 h 2458995"/>
                    <a:gd name="connsiteX75" fmla="*/ 1116534 w 2321756"/>
                    <a:gd name="connsiteY75" fmla="*/ 163470 h 2458995"/>
                    <a:gd name="connsiteX76" fmla="*/ 657220 w 2321756"/>
                    <a:gd name="connsiteY76" fmla="*/ 223451 h 2458995"/>
                    <a:gd name="connsiteX77" fmla="*/ 568411 w 2321756"/>
                    <a:gd name="connsiteY77" fmla="*/ 210065 h 2458995"/>
                    <a:gd name="connsiteX78" fmla="*/ 444843 w 2321756"/>
                    <a:gd name="connsiteY78" fmla="*/ 135924 h 2458995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187146 w 2321756"/>
                    <a:gd name="connsiteY59" fmla="*/ 589392 h 2492333"/>
                    <a:gd name="connsiteX60" fmla="*/ 2162432 w 2321756"/>
                    <a:gd name="connsiteY60" fmla="*/ 515252 h 2492333"/>
                    <a:gd name="connsiteX61" fmla="*/ 2150076 w 2321756"/>
                    <a:gd name="connsiteY61" fmla="*/ 478181 h 2492333"/>
                    <a:gd name="connsiteX62" fmla="*/ 2137719 w 2321756"/>
                    <a:gd name="connsiteY62" fmla="*/ 428754 h 2492333"/>
                    <a:gd name="connsiteX63" fmla="*/ 2113005 w 2321756"/>
                    <a:gd name="connsiteY63" fmla="*/ 391684 h 2492333"/>
                    <a:gd name="connsiteX64" fmla="*/ 2100649 w 2321756"/>
                    <a:gd name="connsiteY64" fmla="*/ 329900 h 2492333"/>
                    <a:gd name="connsiteX65" fmla="*/ 2075935 w 2321756"/>
                    <a:gd name="connsiteY65" fmla="*/ 292830 h 2492333"/>
                    <a:gd name="connsiteX66" fmla="*/ 2038865 w 2321756"/>
                    <a:gd name="connsiteY66" fmla="*/ 193976 h 2492333"/>
                    <a:gd name="connsiteX67" fmla="*/ 2001794 w 2321756"/>
                    <a:gd name="connsiteY67" fmla="*/ 107479 h 2492333"/>
                    <a:gd name="connsiteX68" fmla="*/ 2049901 w 2321756"/>
                    <a:gd name="connsiteY68" fmla="*/ 0 h 2492333"/>
                    <a:gd name="connsiteX69" fmla="*/ 1878227 w 2321756"/>
                    <a:gd name="connsiteY69" fmla="*/ 45695 h 2492333"/>
                    <a:gd name="connsiteX70" fmla="*/ 1816443 w 2321756"/>
                    <a:gd name="connsiteY70" fmla="*/ 119835 h 2492333"/>
                    <a:gd name="connsiteX71" fmla="*/ 1754659 w 2321756"/>
                    <a:gd name="connsiteY71" fmla="*/ 231046 h 2492333"/>
                    <a:gd name="connsiteX72" fmla="*/ 1692876 w 2321756"/>
                    <a:gd name="connsiteY72" fmla="*/ 292830 h 2492333"/>
                    <a:gd name="connsiteX73" fmla="*/ 1532238 w 2321756"/>
                    <a:gd name="connsiteY73" fmla="*/ 268116 h 2492333"/>
                    <a:gd name="connsiteX74" fmla="*/ 1396313 w 2321756"/>
                    <a:gd name="connsiteY74" fmla="*/ 231046 h 2492333"/>
                    <a:gd name="connsiteX75" fmla="*/ 1116534 w 2321756"/>
                    <a:gd name="connsiteY75" fmla="*/ 196808 h 2492333"/>
                    <a:gd name="connsiteX76" fmla="*/ 657220 w 2321756"/>
                    <a:gd name="connsiteY76" fmla="*/ 256789 h 2492333"/>
                    <a:gd name="connsiteX77" fmla="*/ 568411 w 2321756"/>
                    <a:gd name="connsiteY77" fmla="*/ 243403 h 2492333"/>
                    <a:gd name="connsiteX78" fmla="*/ 444843 w 2321756"/>
                    <a:gd name="connsiteY78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187146 w 2321756"/>
                    <a:gd name="connsiteY59" fmla="*/ 589392 h 2492333"/>
                    <a:gd name="connsiteX60" fmla="*/ 2162432 w 2321756"/>
                    <a:gd name="connsiteY60" fmla="*/ 515252 h 2492333"/>
                    <a:gd name="connsiteX61" fmla="*/ 2150076 w 2321756"/>
                    <a:gd name="connsiteY61" fmla="*/ 478181 h 2492333"/>
                    <a:gd name="connsiteX62" fmla="*/ 2137719 w 2321756"/>
                    <a:gd name="connsiteY62" fmla="*/ 428754 h 2492333"/>
                    <a:gd name="connsiteX63" fmla="*/ 2113005 w 2321756"/>
                    <a:gd name="connsiteY63" fmla="*/ 391684 h 2492333"/>
                    <a:gd name="connsiteX64" fmla="*/ 2100649 w 2321756"/>
                    <a:gd name="connsiteY64" fmla="*/ 329900 h 2492333"/>
                    <a:gd name="connsiteX65" fmla="*/ 2075935 w 2321756"/>
                    <a:gd name="connsiteY65" fmla="*/ 292830 h 2492333"/>
                    <a:gd name="connsiteX66" fmla="*/ 2038865 w 2321756"/>
                    <a:gd name="connsiteY66" fmla="*/ 193976 h 2492333"/>
                    <a:gd name="connsiteX67" fmla="*/ 2075143 w 2321756"/>
                    <a:gd name="connsiteY67" fmla="*/ 126529 h 2492333"/>
                    <a:gd name="connsiteX68" fmla="*/ 2049901 w 2321756"/>
                    <a:gd name="connsiteY68" fmla="*/ 0 h 2492333"/>
                    <a:gd name="connsiteX69" fmla="*/ 1878227 w 2321756"/>
                    <a:gd name="connsiteY69" fmla="*/ 45695 h 2492333"/>
                    <a:gd name="connsiteX70" fmla="*/ 1816443 w 2321756"/>
                    <a:gd name="connsiteY70" fmla="*/ 119835 h 2492333"/>
                    <a:gd name="connsiteX71" fmla="*/ 1754659 w 2321756"/>
                    <a:gd name="connsiteY71" fmla="*/ 231046 h 2492333"/>
                    <a:gd name="connsiteX72" fmla="*/ 1692876 w 2321756"/>
                    <a:gd name="connsiteY72" fmla="*/ 292830 h 2492333"/>
                    <a:gd name="connsiteX73" fmla="*/ 1532238 w 2321756"/>
                    <a:gd name="connsiteY73" fmla="*/ 268116 h 2492333"/>
                    <a:gd name="connsiteX74" fmla="*/ 1396313 w 2321756"/>
                    <a:gd name="connsiteY74" fmla="*/ 231046 h 2492333"/>
                    <a:gd name="connsiteX75" fmla="*/ 1116534 w 2321756"/>
                    <a:gd name="connsiteY75" fmla="*/ 196808 h 2492333"/>
                    <a:gd name="connsiteX76" fmla="*/ 657220 w 2321756"/>
                    <a:gd name="connsiteY76" fmla="*/ 256789 h 2492333"/>
                    <a:gd name="connsiteX77" fmla="*/ 568411 w 2321756"/>
                    <a:gd name="connsiteY77" fmla="*/ 243403 h 2492333"/>
                    <a:gd name="connsiteX78" fmla="*/ 444843 w 2321756"/>
                    <a:gd name="connsiteY78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187146 w 2321756"/>
                    <a:gd name="connsiteY59" fmla="*/ 589392 h 2492333"/>
                    <a:gd name="connsiteX60" fmla="*/ 2162432 w 2321756"/>
                    <a:gd name="connsiteY60" fmla="*/ 515252 h 2492333"/>
                    <a:gd name="connsiteX61" fmla="*/ 2150076 w 2321756"/>
                    <a:gd name="connsiteY61" fmla="*/ 478181 h 2492333"/>
                    <a:gd name="connsiteX62" fmla="*/ 2137719 w 2321756"/>
                    <a:gd name="connsiteY62" fmla="*/ 428754 h 2492333"/>
                    <a:gd name="connsiteX63" fmla="*/ 2113005 w 2321756"/>
                    <a:gd name="connsiteY63" fmla="*/ 391684 h 2492333"/>
                    <a:gd name="connsiteX64" fmla="*/ 2100649 w 2321756"/>
                    <a:gd name="connsiteY64" fmla="*/ 329900 h 2492333"/>
                    <a:gd name="connsiteX65" fmla="*/ 2075935 w 2321756"/>
                    <a:gd name="connsiteY65" fmla="*/ 292830 h 2492333"/>
                    <a:gd name="connsiteX66" fmla="*/ 2038865 w 2321756"/>
                    <a:gd name="connsiteY66" fmla="*/ 193976 h 2492333"/>
                    <a:gd name="connsiteX67" fmla="*/ 2075143 w 2321756"/>
                    <a:gd name="connsiteY67" fmla="*/ 126529 h 2492333"/>
                    <a:gd name="connsiteX68" fmla="*/ 2049901 w 2321756"/>
                    <a:gd name="connsiteY68" fmla="*/ 0 h 2492333"/>
                    <a:gd name="connsiteX69" fmla="*/ 1878227 w 2321756"/>
                    <a:gd name="connsiteY69" fmla="*/ 45695 h 2492333"/>
                    <a:gd name="connsiteX70" fmla="*/ 1754659 w 2321756"/>
                    <a:gd name="connsiteY70" fmla="*/ 231046 h 2492333"/>
                    <a:gd name="connsiteX71" fmla="*/ 1692876 w 2321756"/>
                    <a:gd name="connsiteY71" fmla="*/ 292830 h 2492333"/>
                    <a:gd name="connsiteX72" fmla="*/ 1532238 w 2321756"/>
                    <a:gd name="connsiteY72" fmla="*/ 268116 h 2492333"/>
                    <a:gd name="connsiteX73" fmla="*/ 1396313 w 2321756"/>
                    <a:gd name="connsiteY73" fmla="*/ 231046 h 2492333"/>
                    <a:gd name="connsiteX74" fmla="*/ 1116534 w 2321756"/>
                    <a:gd name="connsiteY74" fmla="*/ 196808 h 2492333"/>
                    <a:gd name="connsiteX75" fmla="*/ 657220 w 2321756"/>
                    <a:gd name="connsiteY75" fmla="*/ 256789 h 2492333"/>
                    <a:gd name="connsiteX76" fmla="*/ 568411 w 2321756"/>
                    <a:gd name="connsiteY76" fmla="*/ 243403 h 2492333"/>
                    <a:gd name="connsiteX77" fmla="*/ 444843 w 2321756"/>
                    <a:gd name="connsiteY77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187146 w 2321756"/>
                    <a:gd name="connsiteY59" fmla="*/ 589392 h 2492333"/>
                    <a:gd name="connsiteX60" fmla="*/ 2162432 w 2321756"/>
                    <a:gd name="connsiteY60" fmla="*/ 515252 h 2492333"/>
                    <a:gd name="connsiteX61" fmla="*/ 2150076 w 2321756"/>
                    <a:gd name="connsiteY61" fmla="*/ 478181 h 2492333"/>
                    <a:gd name="connsiteX62" fmla="*/ 2137719 w 2321756"/>
                    <a:gd name="connsiteY62" fmla="*/ 428754 h 2492333"/>
                    <a:gd name="connsiteX63" fmla="*/ 2113005 w 2321756"/>
                    <a:gd name="connsiteY63" fmla="*/ 391684 h 2492333"/>
                    <a:gd name="connsiteX64" fmla="*/ 2100649 w 2321756"/>
                    <a:gd name="connsiteY64" fmla="*/ 329900 h 2492333"/>
                    <a:gd name="connsiteX65" fmla="*/ 2075935 w 2321756"/>
                    <a:gd name="connsiteY65" fmla="*/ 292830 h 2492333"/>
                    <a:gd name="connsiteX66" fmla="*/ 2038865 w 2321756"/>
                    <a:gd name="connsiteY66" fmla="*/ 193976 h 2492333"/>
                    <a:gd name="connsiteX67" fmla="*/ 2075143 w 2321756"/>
                    <a:gd name="connsiteY67" fmla="*/ 126529 h 2492333"/>
                    <a:gd name="connsiteX68" fmla="*/ 2049901 w 2321756"/>
                    <a:gd name="connsiteY68" fmla="*/ 0 h 2492333"/>
                    <a:gd name="connsiteX69" fmla="*/ 1897787 w 2321756"/>
                    <a:gd name="connsiteY69" fmla="*/ 88558 h 2492333"/>
                    <a:gd name="connsiteX70" fmla="*/ 1754659 w 2321756"/>
                    <a:gd name="connsiteY70" fmla="*/ 231046 h 2492333"/>
                    <a:gd name="connsiteX71" fmla="*/ 1692876 w 2321756"/>
                    <a:gd name="connsiteY71" fmla="*/ 292830 h 2492333"/>
                    <a:gd name="connsiteX72" fmla="*/ 1532238 w 2321756"/>
                    <a:gd name="connsiteY72" fmla="*/ 268116 h 2492333"/>
                    <a:gd name="connsiteX73" fmla="*/ 1396313 w 2321756"/>
                    <a:gd name="connsiteY73" fmla="*/ 231046 h 2492333"/>
                    <a:gd name="connsiteX74" fmla="*/ 1116534 w 2321756"/>
                    <a:gd name="connsiteY74" fmla="*/ 196808 h 2492333"/>
                    <a:gd name="connsiteX75" fmla="*/ 657220 w 2321756"/>
                    <a:gd name="connsiteY75" fmla="*/ 256789 h 2492333"/>
                    <a:gd name="connsiteX76" fmla="*/ 568411 w 2321756"/>
                    <a:gd name="connsiteY76" fmla="*/ 243403 h 2492333"/>
                    <a:gd name="connsiteX77" fmla="*/ 444843 w 2321756"/>
                    <a:gd name="connsiteY77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187146 w 2321756"/>
                    <a:gd name="connsiteY59" fmla="*/ 589392 h 2492333"/>
                    <a:gd name="connsiteX60" fmla="*/ 2162432 w 2321756"/>
                    <a:gd name="connsiteY60" fmla="*/ 515252 h 2492333"/>
                    <a:gd name="connsiteX61" fmla="*/ 2150076 w 2321756"/>
                    <a:gd name="connsiteY61" fmla="*/ 478181 h 2492333"/>
                    <a:gd name="connsiteX62" fmla="*/ 2137719 w 2321756"/>
                    <a:gd name="connsiteY62" fmla="*/ 428754 h 2492333"/>
                    <a:gd name="connsiteX63" fmla="*/ 2113005 w 2321756"/>
                    <a:gd name="connsiteY63" fmla="*/ 391684 h 2492333"/>
                    <a:gd name="connsiteX64" fmla="*/ 2100649 w 2321756"/>
                    <a:gd name="connsiteY64" fmla="*/ 329900 h 2492333"/>
                    <a:gd name="connsiteX65" fmla="*/ 2075935 w 2321756"/>
                    <a:gd name="connsiteY65" fmla="*/ 292830 h 2492333"/>
                    <a:gd name="connsiteX66" fmla="*/ 2075143 w 2321756"/>
                    <a:gd name="connsiteY66" fmla="*/ 126529 h 2492333"/>
                    <a:gd name="connsiteX67" fmla="*/ 2049901 w 2321756"/>
                    <a:gd name="connsiteY67" fmla="*/ 0 h 2492333"/>
                    <a:gd name="connsiteX68" fmla="*/ 1897787 w 2321756"/>
                    <a:gd name="connsiteY68" fmla="*/ 88558 h 2492333"/>
                    <a:gd name="connsiteX69" fmla="*/ 1754659 w 2321756"/>
                    <a:gd name="connsiteY69" fmla="*/ 231046 h 2492333"/>
                    <a:gd name="connsiteX70" fmla="*/ 1692876 w 2321756"/>
                    <a:gd name="connsiteY70" fmla="*/ 292830 h 2492333"/>
                    <a:gd name="connsiteX71" fmla="*/ 1532238 w 2321756"/>
                    <a:gd name="connsiteY71" fmla="*/ 268116 h 2492333"/>
                    <a:gd name="connsiteX72" fmla="*/ 1396313 w 2321756"/>
                    <a:gd name="connsiteY72" fmla="*/ 231046 h 2492333"/>
                    <a:gd name="connsiteX73" fmla="*/ 1116534 w 2321756"/>
                    <a:gd name="connsiteY73" fmla="*/ 196808 h 2492333"/>
                    <a:gd name="connsiteX74" fmla="*/ 657220 w 2321756"/>
                    <a:gd name="connsiteY74" fmla="*/ 256789 h 2492333"/>
                    <a:gd name="connsiteX75" fmla="*/ 568411 w 2321756"/>
                    <a:gd name="connsiteY75" fmla="*/ 243403 h 2492333"/>
                    <a:gd name="connsiteX76" fmla="*/ 444843 w 2321756"/>
                    <a:gd name="connsiteY76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187146 w 2321756"/>
                    <a:gd name="connsiteY59" fmla="*/ 589392 h 2492333"/>
                    <a:gd name="connsiteX60" fmla="*/ 2162432 w 2321756"/>
                    <a:gd name="connsiteY60" fmla="*/ 515252 h 2492333"/>
                    <a:gd name="connsiteX61" fmla="*/ 2150076 w 2321756"/>
                    <a:gd name="connsiteY61" fmla="*/ 478181 h 2492333"/>
                    <a:gd name="connsiteX62" fmla="*/ 2137719 w 2321756"/>
                    <a:gd name="connsiteY62" fmla="*/ 428754 h 2492333"/>
                    <a:gd name="connsiteX63" fmla="*/ 2113005 w 2321756"/>
                    <a:gd name="connsiteY63" fmla="*/ 391684 h 2492333"/>
                    <a:gd name="connsiteX64" fmla="*/ 2100649 w 2321756"/>
                    <a:gd name="connsiteY64" fmla="*/ 329900 h 2492333"/>
                    <a:gd name="connsiteX65" fmla="*/ 2075143 w 2321756"/>
                    <a:gd name="connsiteY65" fmla="*/ 126529 h 2492333"/>
                    <a:gd name="connsiteX66" fmla="*/ 2049901 w 2321756"/>
                    <a:gd name="connsiteY66" fmla="*/ 0 h 2492333"/>
                    <a:gd name="connsiteX67" fmla="*/ 1897787 w 2321756"/>
                    <a:gd name="connsiteY67" fmla="*/ 88558 h 2492333"/>
                    <a:gd name="connsiteX68" fmla="*/ 1754659 w 2321756"/>
                    <a:gd name="connsiteY68" fmla="*/ 231046 h 2492333"/>
                    <a:gd name="connsiteX69" fmla="*/ 1692876 w 2321756"/>
                    <a:gd name="connsiteY69" fmla="*/ 292830 h 2492333"/>
                    <a:gd name="connsiteX70" fmla="*/ 1532238 w 2321756"/>
                    <a:gd name="connsiteY70" fmla="*/ 268116 h 2492333"/>
                    <a:gd name="connsiteX71" fmla="*/ 1396313 w 2321756"/>
                    <a:gd name="connsiteY71" fmla="*/ 231046 h 2492333"/>
                    <a:gd name="connsiteX72" fmla="*/ 1116534 w 2321756"/>
                    <a:gd name="connsiteY72" fmla="*/ 196808 h 2492333"/>
                    <a:gd name="connsiteX73" fmla="*/ 657220 w 2321756"/>
                    <a:gd name="connsiteY73" fmla="*/ 256789 h 2492333"/>
                    <a:gd name="connsiteX74" fmla="*/ 568411 w 2321756"/>
                    <a:gd name="connsiteY74" fmla="*/ 243403 h 2492333"/>
                    <a:gd name="connsiteX75" fmla="*/ 444843 w 2321756"/>
                    <a:gd name="connsiteY75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187146 w 2321756"/>
                    <a:gd name="connsiteY59" fmla="*/ 589392 h 2492333"/>
                    <a:gd name="connsiteX60" fmla="*/ 2162432 w 2321756"/>
                    <a:gd name="connsiteY60" fmla="*/ 515252 h 2492333"/>
                    <a:gd name="connsiteX61" fmla="*/ 2150076 w 2321756"/>
                    <a:gd name="connsiteY61" fmla="*/ 478181 h 2492333"/>
                    <a:gd name="connsiteX62" fmla="*/ 2137719 w 2321756"/>
                    <a:gd name="connsiteY62" fmla="*/ 428754 h 2492333"/>
                    <a:gd name="connsiteX63" fmla="*/ 2113005 w 2321756"/>
                    <a:gd name="connsiteY63" fmla="*/ 391684 h 2492333"/>
                    <a:gd name="connsiteX64" fmla="*/ 2100649 w 2321756"/>
                    <a:gd name="connsiteY64" fmla="*/ 329900 h 2492333"/>
                    <a:gd name="connsiteX65" fmla="*/ 2114262 w 2321756"/>
                    <a:gd name="connsiteY65" fmla="*/ 131291 h 2492333"/>
                    <a:gd name="connsiteX66" fmla="*/ 2049901 w 2321756"/>
                    <a:gd name="connsiteY66" fmla="*/ 0 h 2492333"/>
                    <a:gd name="connsiteX67" fmla="*/ 1897787 w 2321756"/>
                    <a:gd name="connsiteY67" fmla="*/ 88558 h 2492333"/>
                    <a:gd name="connsiteX68" fmla="*/ 1754659 w 2321756"/>
                    <a:gd name="connsiteY68" fmla="*/ 231046 h 2492333"/>
                    <a:gd name="connsiteX69" fmla="*/ 1692876 w 2321756"/>
                    <a:gd name="connsiteY69" fmla="*/ 292830 h 2492333"/>
                    <a:gd name="connsiteX70" fmla="*/ 1532238 w 2321756"/>
                    <a:gd name="connsiteY70" fmla="*/ 268116 h 2492333"/>
                    <a:gd name="connsiteX71" fmla="*/ 1396313 w 2321756"/>
                    <a:gd name="connsiteY71" fmla="*/ 231046 h 2492333"/>
                    <a:gd name="connsiteX72" fmla="*/ 1116534 w 2321756"/>
                    <a:gd name="connsiteY72" fmla="*/ 196808 h 2492333"/>
                    <a:gd name="connsiteX73" fmla="*/ 657220 w 2321756"/>
                    <a:gd name="connsiteY73" fmla="*/ 256789 h 2492333"/>
                    <a:gd name="connsiteX74" fmla="*/ 568411 w 2321756"/>
                    <a:gd name="connsiteY74" fmla="*/ 243403 h 2492333"/>
                    <a:gd name="connsiteX75" fmla="*/ 444843 w 2321756"/>
                    <a:gd name="connsiteY75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187146 w 2321756"/>
                    <a:gd name="connsiteY59" fmla="*/ 589392 h 2492333"/>
                    <a:gd name="connsiteX60" fmla="*/ 2162432 w 2321756"/>
                    <a:gd name="connsiteY60" fmla="*/ 515252 h 2492333"/>
                    <a:gd name="connsiteX61" fmla="*/ 2150076 w 2321756"/>
                    <a:gd name="connsiteY61" fmla="*/ 478181 h 2492333"/>
                    <a:gd name="connsiteX62" fmla="*/ 2137719 w 2321756"/>
                    <a:gd name="connsiteY62" fmla="*/ 428754 h 2492333"/>
                    <a:gd name="connsiteX63" fmla="*/ 2113005 w 2321756"/>
                    <a:gd name="connsiteY63" fmla="*/ 391684 h 2492333"/>
                    <a:gd name="connsiteX64" fmla="*/ 2114262 w 2321756"/>
                    <a:gd name="connsiteY64" fmla="*/ 131291 h 2492333"/>
                    <a:gd name="connsiteX65" fmla="*/ 2049901 w 2321756"/>
                    <a:gd name="connsiteY65" fmla="*/ 0 h 2492333"/>
                    <a:gd name="connsiteX66" fmla="*/ 1897787 w 2321756"/>
                    <a:gd name="connsiteY66" fmla="*/ 88558 h 2492333"/>
                    <a:gd name="connsiteX67" fmla="*/ 1754659 w 2321756"/>
                    <a:gd name="connsiteY67" fmla="*/ 231046 h 2492333"/>
                    <a:gd name="connsiteX68" fmla="*/ 1692876 w 2321756"/>
                    <a:gd name="connsiteY68" fmla="*/ 292830 h 2492333"/>
                    <a:gd name="connsiteX69" fmla="*/ 1532238 w 2321756"/>
                    <a:gd name="connsiteY69" fmla="*/ 268116 h 2492333"/>
                    <a:gd name="connsiteX70" fmla="*/ 1396313 w 2321756"/>
                    <a:gd name="connsiteY70" fmla="*/ 231046 h 2492333"/>
                    <a:gd name="connsiteX71" fmla="*/ 1116534 w 2321756"/>
                    <a:gd name="connsiteY71" fmla="*/ 196808 h 2492333"/>
                    <a:gd name="connsiteX72" fmla="*/ 657220 w 2321756"/>
                    <a:gd name="connsiteY72" fmla="*/ 256789 h 2492333"/>
                    <a:gd name="connsiteX73" fmla="*/ 568411 w 2321756"/>
                    <a:gd name="connsiteY73" fmla="*/ 243403 h 2492333"/>
                    <a:gd name="connsiteX74" fmla="*/ 444843 w 2321756"/>
                    <a:gd name="connsiteY74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187146 w 2321756"/>
                    <a:gd name="connsiteY59" fmla="*/ 589392 h 2492333"/>
                    <a:gd name="connsiteX60" fmla="*/ 2162432 w 2321756"/>
                    <a:gd name="connsiteY60" fmla="*/ 515252 h 2492333"/>
                    <a:gd name="connsiteX61" fmla="*/ 2150076 w 2321756"/>
                    <a:gd name="connsiteY61" fmla="*/ 478181 h 2492333"/>
                    <a:gd name="connsiteX62" fmla="*/ 2137719 w 2321756"/>
                    <a:gd name="connsiteY62" fmla="*/ 428754 h 2492333"/>
                    <a:gd name="connsiteX63" fmla="*/ 2114262 w 2321756"/>
                    <a:gd name="connsiteY63" fmla="*/ 131291 h 2492333"/>
                    <a:gd name="connsiteX64" fmla="*/ 2049901 w 2321756"/>
                    <a:gd name="connsiteY64" fmla="*/ 0 h 2492333"/>
                    <a:gd name="connsiteX65" fmla="*/ 1897787 w 2321756"/>
                    <a:gd name="connsiteY65" fmla="*/ 88558 h 2492333"/>
                    <a:gd name="connsiteX66" fmla="*/ 1754659 w 2321756"/>
                    <a:gd name="connsiteY66" fmla="*/ 231046 h 2492333"/>
                    <a:gd name="connsiteX67" fmla="*/ 1692876 w 2321756"/>
                    <a:gd name="connsiteY67" fmla="*/ 292830 h 2492333"/>
                    <a:gd name="connsiteX68" fmla="*/ 1532238 w 2321756"/>
                    <a:gd name="connsiteY68" fmla="*/ 268116 h 2492333"/>
                    <a:gd name="connsiteX69" fmla="*/ 1396313 w 2321756"/>
                    <a:gd name="connsiteY69" fmla="*/ 231046 h 2492333"/>
                    <a:gd name="connsiteX70" fmla="*/ 1116534 w 2321756"/>
                    <a:gd name="connsiteY70" fmla="*/ 196808 h 2492333"/>
                    <a:gd name="connsiteX71" fmla="*/ 657220 w 2321756"/>
                    <a:gd name="connsiteY71" fmla="*/ 256789 h 2492333"/>
                    <a:gd name="connsiteX72" fmla="*/ 568411 w 2321756"/>
                    <a:gd name="connsiteY72" fmla="*/ 243403 h 2492333"/>
                    <a:gd name="connsiteX73" fmla="*/ 444843 w 2321756"/>
                    <a:gd name="connsiteY73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187146 w 2321756"/>
                    <a:gd name="connsiteY59" fmla="*/ 589392 h 2492333"/>
                    <a:gd name="connsiteX60" fmla="*/ 2162432 w 2321756"/>
                    <a:gd name="connsiteY60" fmla="*/ 515252 h 2492333"/>
                    <a:gd name="connsiteX61" fmla="*/ 2137719 w 2321756"/>
                    <a:gd name="connsiteY61" fmla="*/ 428754 h 2492333"/>
                    <a:gd name="connsiteX62" fmla="*/ 2114262 w 2321756"/>
                    <a:gd name="connsiteY62" fmla="*/ 131291 h 2492333"/>
                    <a:gd name="connsiteX63" fmla="*/ 2049901 w 2321756"/>
                    <a:gd name="connsiteY63" fmla="*/ 0 h 2492333"/>
                    <a:gd name="connsiteX64" fmla="*/ 1897787 w 2321756"/>
                    <a:gd name="connsiteY64" fmla="*/ 88558 h 2492333"/>
                    <a:gd name="connsiteX65" fmla="*/ 1754659 w 2321756"/>
                    <a:gd name="connsiteY65" fmla="*/ 231046 h 2492333"/>
                    <a:gd name="connsiteX66" fmla="*/ 1692876 w 2321756"/>
                    <a:gd name="connsiteY66" fmla="*/ 292830 h 2492333"/>
                    <a:gd name="connsiteX67" fmla="*/ 1532238 w 2321756"/>
                    <a:gd name="connsiteY67" fmla="*/ 268116 h 2492333"/>
                    <a:gd name="connsiteX68" fmla="*/ 1396313 w 2321756"/>
                    <a:gd name="connsiteY68" fmla="*/ 231046 h 2492333"/>
                    <a:gd name="connsiteX69" fmla="*/ 1116534 w 2321756"/>
                    <a:gd name="connsiteY69" fmla="*/ 196808 h 2492333"/>
                    <a:gd name="connsiteX70" fmla="*/ 657220 w 2321756"/>
                    <a:gd name="connsiteY70" fmla="*/ 256789 h 2492333"/>
                    <a:gd name="connsiteX71" fmla="*/ 568411 w 2321756"/>
                    <a:gd name="connsiteY71" fmla="*/ 243403 h 2492333"/>
                    <a:gd name="connsiteX72" fmla="*/ 444843 w 2321756"/>
                    <a:gd name="connsiteY72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187146 w 2321756"/>
                    <a:gd name="connsiteY59" fmla="*/ 589392 h 2492333"/>
                    <a:gd name="connsiteX60" fmla="*/ 2162432 w 2321756"/>
                    <a:gd name="connsiteY60" fmla="*/ 515252 h 2492333"/>
                    <a:gd name="connsiteX61" fmla="*/ 2211066 w 2321756"/>
                    <a:gd name="connsiteY61" fmla="*/ 409704 h 2492333"/>
                    <a:gd name="connsiteX62" fmla="*/ 2114262 w 2321756"/>
                    <a:gd name="connsiteY62" fmla="*/ 131291 h 2492333"/>
                    <a:gd name="connsiteX63" fmla="*/ 2049901 w 2321756"/>
                    <a:gd name="connsiteY63" fmla="*/ 0 h 2492333"/>
                    <a:gd name="connsiteX64" fmla="*/ 1897787 w 2321756"/>
                    <a:gd name="connsiteY64" fmla="*/ 88558 h 2492333"/>
                    <a:gd name="connsiteX65" fmla="*/ 1754659 w 2321756"/>
                    <a:gd name="connsiteY65" fmla="*/ 231046 h 2492333"/>
                    <a:gd name="connsiteX66" fmla="*/ 1692876 w 2321756"/>
                    <a:gd name="connsiteY66" fmla="*/ 292830 h 2492333"/>
                    <a:gd name="connsiteX67" fmla="*/ 1532238 w 2321756"/>
                    <a:gd name="connsiteY67" fmla="*/ 268116 h 2492333"/>
                    <a:gd name="connsiteX68" fmla="*/ 1396313 w 2321756"/>
                    <a:gd name="connsiteY68" fmla="*/ 231046 h 2492333"/>
                    <a:gd name="connsiteX69" fmla="*/ 1116534 w 2321756"/>
                    <a:gd name="connsiteY69" fmla="*/ 196808 h 2492333"/>
                    <a:gd name="connsiteX70" fmla="*/ 657220 w 2321756"/>
                    <a:gd name="connsiteY70" fmla="*/ 256789 h 2492333"/>
                    <a:gd name="connsiteX71" fmla="*/ 568411 w 2321756"/>
                    <a:gd name="connsiteY71" fmla="*/ 243403 h 2492333"/>
                    <a:gd name="connsiteX72" fmla="*/ 444843 w 2321756"/>
                    <a:gd name="connsiteY72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187146 w 2321756"/>
                    <a:gd name="connsiteY59" fmla="*/ 589392 h 2492333"/>
                    <a:gd name="connsiteX60" fmla="*/ 2230890 w 2321756"/>
                    <a:gd name="connsiteY60" fmla="*/ 567640 h 2492333"/>
                    <a:gd name="connsiteX61" fmla="*/ 2211066 w 2321756"/>
                    <a:gd name="connsiteY61" fmla="*/ 409704 h 2492333"/>
                    <a:gd name="connsiteX62" fmla="*/ 2114262 w 2321756"/>
                    <a:gd name="connsiteY62" fmla="*/ 131291 h 2492333"/>
                    <a:gd name="connsiteX63" fmla="*/ 2049901 w 2321756"/>
                    <a:gd name="connsiteY63" fmla="*/ 0 h 2492333"/>
                    <a:gd name="connsiteX64" fmla="*/ 1897787 w 2321756"/>
                    <a:gd name="connsiteY64" fmla="*/ 88558 h 2492333"/>
                    <a:gd name="connsiteX65" fmla="*/ 1754659 w 2321756"/>
                    <a:gd name="connsiteY65" fmla="*/ 231046 h 2492333"/>
                    <a:gd name="connsiteX66" fmla="*/ 1692876 w 2321756"/>
                    <a:gd name="connsiteY66" fmla="*/ 292830 h 2492333"/>
                    <a:gd name="connsiteX67" fmla="*/ 1532238 w 2321756"/>
                    <a:gd name="connsiteY67" fmla="*/ 268116 h 2492333"/>
                    <a:gd name="connsiteX68" fmla="*/ 1396313 w 2321756"/>
                    <a:gd name="connsiteY68" fmla="*/ 231046 h 2492333"/>
                    <a:gd name="connsiteX69" fmla="*/ 1116534 w 2321756"/>
                    <a:gd name="connsiteY69" fmla="*/ 196808 h 2492333"/>
                    <a:gd name="connsiteX70" fmla="*/ 657220 w 2321756"/>
                    <a:gd name="connsiteY70" fmla="*/ 256789 h 2492333"/>
                    <a:gd name="connsiteX71" fmla="*/ 568411 w 2321756"/>
                    <a:gd name="connsiteY71" fmla="*/ 243403 h 2492333"/>
                    <a:gd name="connsiteX72" fmla="*/ 444843 w 2321756"/>
                    <a:gd name="connsiteY72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236573 w 2321756"/>
                    <a:gd name="connsiteY57" fmla="*/ 712960 h 2492333"/>
                    <a:gd name="connsiteX58" fmla="*/ 2211859 w 2321756"/>
                    <a:gd name="connsiteY58" fmla="*/ 626462 h 2492333"/>
                    <a:gd name="connsiteX59" fmla="*/ 2230890 w 2321756"/>
                    <a:gd name="connsiteY59" fmla="*/ 567640 h 2492333"/>
                    <a:gd name="connsiteX60" fmla="*/ 2211066 w 2321756"/>
                    <a:gd name="connsiteY60" fmla="*/ 409704 h 2492333"/>
                    <a:gd name="connsiteX61" fmla="*/ 2114262 w 2321756"/>
                    <a:gd name="connsiteY61" fmla="*/ 131291 h 2492333"/>
                    <a:gd name="connsiteX62" fmla="*/ 2049901 w 2321756"/>
                    <a:gd name="connsiteY62" fmla="*/ 0 h 2492333"/>
                    <a:gd name="connsiteX63" fmla="*/ 1897787 w 2321756"/>
                    <a:gd name="connsiteY63" fmla="*/ 88558 h 2492333"/>
                    <a:gd name="connsiteX64" fmla="*/ 1754659 w 2321756"/>
                    <a:gd name="connsiteY64" fmla="*/ 231046 h 2492333"/>
                    <a:gd name="connsiteX65" fmla="*/ 1692876 w 2321756"/>
                    <a:gd name="connsiteY65" fmla="*/ 292830 h 2492333"/>
                    <a:gd name="connsiteX66" fmla="*/ 1532238 w 2321756"/>
                    <a:gd name="connsiteY66" fmla="*/ 268116 h 2492333"/>
                    <a:gd name="connsiteX67" fmla="*/ 1396313 w 2321756"/>
                    <a:gd name="connsiteY67" fmla="*/ 231046 h 2492333"/>
                    <a:gd name="connsiteX68" fmla="*/ 1116534 w 2321756"/>
                    <a:gd name="connsiteY68" fmla="*/ 196808 h 2492333"/>
                    <a:gd name="connsiteX69" fmla="*/ 657220 w 2321756"/>
                    <a:gd name="connsiteY69" fmla="*/ 256789 h 2492333"/>
                    <a:gd name="connsiteX70" fmla="*/ 568411 w 2321756"/>
                    <a:gd name="connsiteY70" fmla="*/ 243403 h 2492333"/>
                    <a:gd name="connsiteX71" fmla="*/ 444843 w 2321756"/>
                    <a:gd name="connsiteY71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099657 w 2321756"/>
                    <a:gd name="connsiteY57" fmla="*/ 822497 h 2492333"/>
                    <a:gd name="connsiteX58" fmla="*/ 2211859 w 2321756"/>
                    <a:gd name="connsiteY58" fmla="*/ 626462 h 2492333"/>
                    <a:gd name="connsiteX59" fmla="*/ 2230890 w 2321756"/>
                    <a:gd name="connsiteY59" fmla="*/ 567640 h 2492333"/>
                    <a:gd name="connsiteX60" fmla="*/ 2211066 w 2321756"/>
                    <a:gd name="connsiteY60" fmla="*/ 409704 h 2492333"/>
                    <a:gd name="connsiteX61" fmla="*/ 2114262 w 2321756"/>
                    <a:gd name="connsiteY61" fmla="*/ 131291 h 2492333"/>
                    <a:gd name="connsiteX62" fmla="*/ 2049901 w 2321756"/>
                    <a:gd name="connsiteY62" fmla="*/ 0 h 2492333"/>
                    <a:gd name="connsiteX63" fmla="*/ 1897787 w 2321756"/>
                    <a:gd name="connsiteY63" fmla="*/ 88558 h 2492333"/>
                    <a:gd name="connsiteX64" fmla="*/ 1754659 w 2321756"/>
                    <a:gd name="connsiteY64" fmla="*/ 231046 h 2492333"/>
                    <a:gd name="connsiteX65" fmla="*/ 1692876 w 2321756"/>
                    <a:gd name="connsiteY65" fmla="*/ 292830 h 2492333"/>
                    <a:gd name="connsiteX66" fmla="*/ 1532238 w 2321756"/>
                    <a:gd name="connsiteY66" fmla="*/ 268116 h 2492333"/>
                    <a:gd name="connsiteX67" fmla="*/ 1396313 w 2321756"/>
                    <a:gd name="connsiteY67" fmla="*/ 231046 h 2492333"/>
                    <a:gd name="connsiteX68" fmla="*/ 1116534 w 2321756"/>
                    <a:gd name="connsiteY68" fmla="*/ 196808 h 2492333"/>
                    <a:gd name="connsiteX69" fmla="*/ 657220 w 2321756"/>
                    <a:gd name="connsiteY69" fmla="*/ 256789 h 2492333"/>
                    <a:gd name="connsiteX70" fmla="*/ 568411 w 2321756"/>
                    <a:gd name="connsiteY70" fmla="*/ 243403 h 2492333"/>
                    <a:gd name="connsiteX71" fmla="*/ 444843 w 2321756"/>
                    <a:gd name="connsiteY71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099657 w 2321756"/>
                    <a:gd name="connsiteY57" fmla="*/ 822497 h 2492333"/>
                    <a:gd name="connsiteX58" fmla="*/ 2226528 w 2321756"/>
                    <a:gd name="connsiteY58" fmla="*/ 645512 h 2492333"/>
                    <a:gd name="connsiteX59" fmla="*/ 2230890 w 2321756"/>
                    <a:gd name="connsiteY59" fmla="*/ 567640 h 2492333"/>
                    <a:gd name="connsiteX60" fmla="*/ 2211066 w 2321756"/>
                    <a:gd name="connsiteY60" fmla="*/ 409704 h 2492333"/>
                    <a:gd name="connsiteX61" fmla="*/ 2114262 w 2321756"/>
                    <a:gd name="connsiteY61" fmla="*/ 131291 h 2492333"/>
                    <a:gd name="connsiteX62" fmla="*/ 2049901 w 2321756"/>
                    <a:gd name="connsiteY62" fmla="*/ 0 h 2492333"/>
                    <a:gd name="connsiteX63" fmla="*/ 1897787 w 2321756"/>
                    <a:gd name="connsiteY63" fmla="*/ 88558 h 2492333"/>
                    <a:gd name="connsiteX64" fmla="*/ 1754659 w 2321756"/>
                    <a:gd name="connsiteY64" fmla="*/ 231046 h 2492333"/>
                    <a:gd name="connsiteX65" fmla="*/ 1692876 w 2321756"/>
                    <a:gd name="connsiteY65" fmla="*/ 292830 h 2492333"/>
                    <a:gd name="connsiteX66" fmla="*/ 1532238 w 2321756"/>
                    <a:gd name="connsiteY66" fmla="*/ 268116 h 2492333"/>
                    <a:gd name="connsiteX67" fmla="*/ 1396313 w 2321756"/>
                    <a:gd name="connsiteY67" fmla="*/ 231046 h 2492333"/>
                    <a:gd name="connsiteX68" fmla="*/ 1116534 w 2321756"/>
                    <a:gd name="connsiteY68" fmla="*/ 196808 h 2492333"/>
                    <a:gd name="connsiteX69" fmla="*/ 657220 w 2321756"/>
                    <a:gd name="connsiteY69" fmla="*/ 256789 h 2492333"/>
                    <a:gd name="connsiteX70" fmla="*/ 568411 w 2321756"/>
                    <a:gd name="connsiteY70" fmla="*/ 243403 h 2492333"/>
                    <a:gd name="connsiteX71" fmla="*/ 444843 w 2321756"/>
                    <a:gd name="connsiteY71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099657 w 2321756"/>
                    <a:gd name="connsiteY57" fmla="*/ 822497 h 2492333"/>
                    <a:gd name="connsiteX58" fmla="*/ 2226528 w 2321756"/>
                    <a:gd name="connsiteY58" fmla="*/ 645512 h 2492333"/>
                    <a:gd name="connsiteX59" fmla="*/ 2211066 w 2321756"/>
                    <a:gd name="connsiteY59" fmla="*/ 409704 h 2492333"/>
                    <a:gd name="connsiteX60" fmla="*/ 2114262 w 2321756"/>
                    <a:gd name="connsiteY60" fmla="*/ 131291 h 2492333"/>
                    <a:gd name="connsiteX61" fmla="*/ 2049901 w 2321756"/>
                    <a:gd name="connsiteY61" fmla="*/ 0 h 2492333"/>
                    <a:gd name="connsiteX62" fmla="*/ 1897787 w 2321756"/>
                    <a:gd name="connsiteY62" fmla="*/ 88558 h 2492333"/>
                    <a:gd name="connsiteX63" fmla="*/ 1754659 w 2321756"/>
                    <a:gd name="connsiteY63" fmla="*/ 231046 h 2492333"/>
                    <a:gd name="connsiteX64" fmla="*/ 1692876 w 2321756"/>
                    <a:gd name="connsiteY64" fmla="*/ 292830 h 2492333"/>
                    <a:gd name="connsiteX65" fmla="*/ 1532238 w 2321756"/>
                    <a:gd name="connsiteY65" fmla="*/ 268116 h 2492333"/>
                    <a:gd name="connsiteX66" fmla="*/ 1396313 w 2321756"/>
                    <a:gd name="connsiteY66" fmla="*/ 231046 h 2492333"/>
                    <a:gd name="connsiteX67" fmla="*/ 1116534 w 2321756"/>
                    <a:gd name="connsiteY67" fmla="*/ 196808 h 2492333"/>
                    <a:gd name="connsiteX68" fmla="*/ 657220 w 2321756"/>
                    <a:gd name="connsiteY68" fmla="*/ 256789 h 2492333"/>
                    <a:gd name="connsiteX69" fmla="*/ 568411 w 2321756"/>
                    <a:gd name="connsiteY69" fmla="*/ 243403 h 2492333"/>
                    <a:gd name="connsiteX70" fmla="*/ 444843 w 2321756"/>
                    <a:gd name="connsiteY70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099657 w 2321756"/>
                    <a:gd name="connsiteY57" fmla="*/ 822497 h 2492333"/>
                    <a:gd name="connsiteX58" fmla="*/ 2226528 w 2321756"/>
                    <a:gd name="connsiteY58" fmla="*/ 645512 h 2492333"/>
                    <a:gd name="connsiteX59" fmla="*/ 2211066 w 2321756"/>
                    <a:gd name="connsiteY59" fmla="*/ 409704 h 2492333"/>
                    <a:gd name="connsiteX60" fmla="*/ 2114262 w 2321756"/>
                    <a:gd name="connsiteY60" fmla="*/ 131291 h 2492333"/>
                    <a:gd name="connsiteX61" fmla="*/ 2049901 w 2321756"/>
                    <a:gd name="connsiteY61" fmla="*/ 0 h 2492333"/>
                    <a:gd name="connsiteX62" fmla="*/ 1897787 w 2321756"/>
                    <a:gd name="connsiteY62" fmla="*/ 88558 h 2492333"/>
                    <a:gd name="connsiteX63" fmla="*/ 1754659 w 2321756"/>
                    <a:gd name="connsiteY63" fmla="*/ 231046 h 2492333"/>
                    <a:gd name="connsiteX64" fmla="*/ 1692876 w 2321756"/>
                    <a:gd name="connsiteY64" fmla="*/ 292830 h 2492333"/>
                    <a:gd name="connsiteX65" fmla="*/ 1532238 w 2321756"/>
                    <a:gd name="connsiteY65" fmla="*/ 268116 h 2492333"/>
                    <a:gd name="connsiteX66" fmla="*/ 1396313 w 2321756"/>
                    <a:gd name="connsiteY66" fmla="*/ 231046 h 2492333"/>
                    <a:gd name="connsiteX67" fmla="*/ 1116534 w 2321756"/>
                    <a:gd name="connsiteY67" fmla="*/ 196808 h 2492333"/>
                    <a:gd name="connsiteX68" fmla="*/ 657220 w 2321756"/>
                    <a:gd name="connsiteY68" fmla="*/ 256789 h 2492333"/>
                    <a:gd name="connsiteX69" fmla="*/ 568411 w 2321756"/>
                    <a:gd name="connsiteY69" fmla="*/ 243403 h 2492333"/>
                    <a:gd name="connsiteX70" fmla="*/ 444843 w 2321756"/>
                    <a:gd name="connsiteY70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261286 w 2321756"/>
                    <a:gd name="connsiteY56" fmla="*/ 787100 h 2492333"/>
                    <a:gd name="connsiteX57" fmla="*/ 2099657 w 2321756"/>
                    <a:gd name="connsiteY57" fmla="*/ 822497 h 2492333"/>
                    <a:gd name="connsiteX58" fmla="*/ 2226528 w 2321756"/>
                    <a:gd name="connsiteY58" fmla="*/ 645512 h 2492333"/>
                    <a:gd name="connsiteX59" fmla="*/ 2211066 w 2321756"/>
                    <a:gd name="connsiteY59" fmla="*/ 409704 h 2492333"/>
                    <a:gd name="connsiteX60" fmla="*/ 2138712 w 2321756"/>
                    <a:gd name="connsiteY60" fmla="*/ 121766 h 2492333"/>
                    <a:gd name="connsiteX61" fmla="*/ 2049901 w 2321756"/>
                    <a:gd name="connsiteY61" fmla="*/ 0 h 2492333"/>
                    <a:gd name="connsiteX62" fmla="*/ 1897787 w 2321756"/>
                    <a:gd name="connsiteY62" fmla="*/ 88558 h 2492333"/>
                    <a:gd name="connsiteX63" fmla="*/ 1754659 w 2321756"/>
                    <a:gd name="connsiteY63" fmla="*/ 231046 h 2492333"/>
                    <a:gd name="connsiteX64" fmla="*/ 1692876 w 2321756"/>
                    <a:gd name="connsiteY64" fmla="*/ 292830 h 2492333"/>
                    <a:gd name="connsiteX65" fmla="*/ 1532238 w 2321756"/>
                    <a:gd name="connsiteY65" fmla="*/ 268116 h 2492333"/>
                    <a:gd name="connsiteX66" fmla="*/ 1396313 w 2321756"/>
                    <a:gd name="connsiteY66" fmla="*/ 231046 h 2492333"/>
                    <a:gd name="connsiteX67" fmla="*/ 1116534 w 2321756"/>
                    <a:gd name="connsiteY67" fmla="*/ 196808 h 2492333"/>
                    <a:gd name="connsiteX68" fmla="*/ 657220 w 2321756"/>
                    <a:gd name="connsiteY68" fmla="*/ 256789 h 2492333"/>
                    <a:gd name="connsiteX69" fmla="*/ 568411 w 2321756"/>
                    <a:gd name="connsiteY69" fmla="*/ 243403 h 2492333"/>
                    <a:gd name="connsiteX70" fmla="*/ 444843 w 2321756"/>
                    <a:gd name="connsiteY70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86000 w 2321756"/>
                    <a:gd name="connsiteY55" fmla="*/ 972452 h 2492333"/>
                    <a:gd name="connsiteX56" fmla="*/ 2099657 w 2321756"/>
                    <a:gd name="connsiteY56" fmla="*/ 822497 h 2492333"/>
                    <a:gd name="connsiteX57" fmla="*/ 2226528 w 2321756"/>
                    <a:gd name="connsiteY57" fmla="*/ 645512 h 2492333"/>
                    <a:gd name="connsiteX58" fmla="*/ 2211066 w 2321756"/>
                    <a:gd name="connsiteY58" fmla="*/ 409704 h 2492333"/>
                    <a:gd name="connsiteX59" fmla="*/ 2138712 w 2321756"/>
                    <a:gd name="connsiteY59" fmla="*/ 121766 h 2492333"/>
                    <a:gd name="connsiteX60" fmla="*/ 2049901 w 2321756"/>
                    <a:gd name="connsiteY60" fmla="*/ 0 h 2492333"/>
                    <a:gd name="connsiteX61" fmla="*/ 1897787 w 2321756"/>
                    <a:gd name="connsiteY61" fmla="*/ 88558 h 2492333"/>
                    <a:gd name="connsiteX62" fmla="*/ 1754659 w 2321756"/>
                    <a:gd name="connsiteY62" fmla="*/ 231046 h 2492333"/>
                    <a:gd name="connsiteX63" fmla="*/ 1692876 w 2321756"/>
                    <a:gd name="connsiteY63" fmla="*/ 292830 h 2492333"/>
                    <a:gd name="connsiteX64" fmla="*/ 1532238 w 2321756"/>
                    <a:gd name="connsiteY64" fmla="*/ 268116 h 2492333"/>
                    <a:gd name="connsiteX65" fmla="*/ 1396313 w 2321756"/>
                    <a:gd name="connsiteY65" fmla="*/ 231046 h 2492333"/>
                    <a:gd name="connsiteX66" fmla="*/ 1116534 w 2321756"/>
                    <a:gd name="connsiteY66" fmla="*/ 196808 h 2492333"/>
                    <a:gd name="connsiteX67" fmla="*/ 657220 w 2321756"/>
                    <a:gd name="connsiteY67" fmla="*/ 256789 h 2492333"/>
                    <a:gd name="connsiteX68" fmla="*/ 568411 w 2321756"/>
                    <a:gd name="connsiteY68" fmla="*/ 243403 h 2492333"/>
                    <a:gd name="connsiteX69" fmla="*/ 444843 w 2321756"/>
                    <a:gd name="connsiteY69" fmla="*/ 169262 h 2492333"/>
                    <a:gd name="connsiteX0" fmla="*/ 444843 w 2321756"/>
                    <a:gd name="connsiteY0" fmla="*/ 169262 h 2492333"/>
                    <a:gd name="connsiteX1" fmla="*/ 432486 w 2321756"/>
                    <a:gd name="connsiteY1" fmla="*/ 132192 h 2492333"/>
                    <a:gd name="connsiteX2" fmla="*/ 321276 w 2321756"/>
                    <a:gd name="connsiteY2" fmla="*/ 33338 h 2492333"/>
                    <a:gd name="connsiteX3" fmla="*/ 247135 w 2321756"/>
                    <a:gd name="connsiteY3" fmla="*/ 45695 h 2492333"/>
                    <a:gd name="connsiteX4" fmla="*/ 172994 w 2321756"/>
                    <a:gd name="connsiteY4" fmla="*/ 329900 h 2492333"/>
                    <a:gd name="connsiteX5" fmla="*/ 111211 w 2321756"/>
                    <a:gd name="connsiteY5" fmla="*/ 391684 h 2492333"/>
                    <a:gd name="connsiteX6" fmla="*/ 86497 w 2321756"/>
                    <a:gd name="connsiteY6" fmla="*/ 490538 h 2492333"/>
                    <a:gd name="connsiteX7" fmla="*/ 74140 w 2321756"/>
                    <a:gd name="connsiteY7" fmla="*/ 527608 h 2492333"/>
                    <a:gd name="connsiteX8" fmla="*/ 135924 w 2321756"/>
                    <a:gd name="connsiteY8" fmla="*/ 614106 h 2492333"/>
                    <a:gd name="connsiteX9" fmla="*/ 172994 w 2321756"/>
                    <a:gd name="connsiteY9" fmla="*/ 626462 h 2492333"/>
                    <a:gd name="connsiteX10" fmla="*/ 210065 w 2321756"/>
                    <a:gd name="connsiteY10" fmla="*/ 663533 h 2492333"/>
                    <a:gd name="connsiteX11" fmla="*/ 271849 w 2321756"/>
                    <a:gd name="connsiteY11" fmla="*/ 712960 h 2492333"/>
                    <a:gd name="connsiteX12" fmla="*/ 259492 w 2321756"/>
                    <a:gd name="connsiteY12" fmla="*/ 762387 h 2492333"/>
                    <a:gd name="connsiteX13" fmla="*/ 185351 w 2321756"/>
                    <a:gd name="connsiteY13" fmla="*/ 824170 h 2492333"/>
                    <a:gd name="connsiteX14" fmla="*/ 98854 w 2321756"/>
                    <a:gd name="connsiteY14" fmla="*/ 935381 h 2492333"/>
                    <a:gd name="connsiteX15" fmla="*/ 61784 w 2321756"/>
                    <a:gd name="connsiteY15" fmla="*/ 1046592 h 2492333"/>
                    <a:gd name="connsiteX16" fmla="*/ 49427 w 2321756"/>
                    <a:gd name="connsiteY16" fmla="*/ 1083662 h 2492333"/>
                    <a:gd name="connsiteX17" fmla="*/ 24713 w 2321756"/>
                    <a:gd name="connsiteY17" fmla="*/ 1120733 h 2492333"/>
                    <a:gd name="connsiteX18" fmla="*/ 12357 w 2321756"/>
                    <a:gd name="connsiteY18" fmla="*/ 1244300 h 2492333"/>
                    <a:gd name="connsiteX19" fmla="*/ 0 w 2321756"/>
                    <a:gd name="connsiteY19" fmla="*/ 1318441 h 2492333"/>
                    <a:gd name="connsiteX20" fmla="*/ 24713 w 2321756"/>
                    <a:gd name="connsiteY20" fmla="*/ 1689143 h 2492333"/>
                    <a:gd name="connsiteX21" fmla="*/ 98854 w 2321756"/>
                    <a:gd name="connsiteY21" fmla="*/ 1837425 h 2492333"/>
                    <a:gd name="connsiteX22" fmla="*/ 172994 w 2321756"/>
                    <a:gd name="connsiteY22" fmla="*/ 1936279 h 2492333"/>
                    <a:gd name="connsiteX23" fmla="*/ 271849 w 2321756"/>
                    <a:gd name="connsiteY23" fmla="*/ 2047489 h 2492333"/>
                    <a:gd name="connsiteX24" fmla="*/ 345989 w 2321756"/>
                    <a:gd name="connsiteY24" fmla="*/ 2109273 h 2492333"/>
                    <a:gd name="connsiteX25" fmla="*/ 383059 w 2321756"/>
                    <a:gd name="connsiteY25" fmla="*/ 2133987 h 2492333"/>
                    <a:gd name="connsiteX26" fmla="*/ 506627 w 2321756"/>
                    <a:gd name="connsiteY26" fmla="*/ 2232841 h 2492333"/>
                    <a:gd name="connsiteX27" fmla="*/ 580767 w 2321756"/>
                    <a:gd name="connsiteY27" fmla="*/ 2282268 h 2492333"/>
                    <a:gd name="connsiteX28" fmla="*/ 617838 w 2321756"/>
                    <a:gd name="connsiteY28" fmla="*/ 2306981 h 2492333"/>
                    <a:gd name="connsiteX29" fmla="*/ 704335 w 2321756"/>
                    <a:gd name="connsiteY29" fmla="*/ 2356408 h 2492333"/>
                    <a:gd name="connsiteX30" fmla="*/ 778476 w 2321756"/>
                    <a:gd name="connsiteY30" fmla="*/ 2393479 h 2492333"/>
                    <a:gd name="connsiteX31" fmla="*/ 815546 w 2321756"/>
                    <a:gd name="connsiteY31" fmla="*/ 2418192 h 2492333"/>
                    <a:gd name="connsiteX32" fmla="*/ 902043 w 2321756"/>
                    <a:gd name="connsiteY32" fmla="*/ 2442906 h 2492333"/>
                    <a:gd name="connsiteX33" fmla="*/ 976184 w 2321756"/>
                    <a:gd name="connsiteY33" fmla="*/ 2467619 h 2492333"/>
                    <a:gd name="connsiteX34" fmla="*/ 1013254 w 2321756"/>
                    <a:gd name="connsiteY34" fmla="*/ 2479976 h 2492333"/>
                    <a:gd name="connsiteX35" fmla="*/ 1062681 w 2321756"/>
                    <a:gd name="connsiteY35" fmla="*/ 2492333 h 2492333"/>
                    <a:gd name="connsiteX36" fmla="*/ 1383957 w 2321756"/>
                    <a:gd name="connsiteY36" fmla="*/ 2479976 h 2492333"/>
                    <a:gd name="connsiteX37" fmla="*/ 1495167 w 2321756"/>
                    <a:gd name="connsiteY37" fmla="*/ 2430549 h 2492333"/>
                    <a:gd name="connsiteX38" fmla="*/ 1581665 w 2321756"/>
                    <a:gd name="connsiteY38" fmla="*/ 2393479 h 2492333"/>
                    <a:gd name="connsiteX39" fmla="*/ 1655805 w 2321756"/>
                    <a:gd name="connsiteY39" fmla="*/ 2344052 h 2492333"/>
                    <a:gd name="connsiteX40" fmla="*/ 1692876 w 2321756"/>
                    <a:gd name="connsiteY40" fmla="*/ 2319338 h 2492333"/>
                    <a:gd name="connsiteX41" fmla="*/ 1742303 w 2321756"/>
                    <a:gd name="connsiteY41" fmla="*/ 2294625 h 2492333"/>
                    <a:gd name="connsiteX42" fmla="*/ 1816443 w 2321756"/>
                    <a:gd name="connsiteY42" fmla="*/ 2232841 h 2492333"/>
                    <a:gd name="connsiteX43" fmla="*/ 1853513 w 2321756"/>
                    <a:gd name="connsiteY43" fmla="*/ 2195770 h 2492333"/>
                    <a:gd name="connsiteX44" fmla="*/ 1902940 w 2321756"/>
                    <a:gd name="connsiteY44" fmla="*/ 2171057 h 2492333"/>
                    <a:gd name="connsiteX45" fmla="*/ 1977081 w 2321756"/>
                    <a:gd name="connsiteY45" fmla="*/ 2084560 h 2492333"/>
                    <a:gd name="connsiteX46" fmla="*/ 2014151 w 2321756"/>
                    <a:gd name="connsiteY46" fmla="*/ 2047489 h 2492333"/>
                    <a:gd name="connsiteX47" fmla="*/ 2063578 w 2321756"/>
                    <a:gd name="connsiteY47" fmla="*/ 1973349 h 2492333"/>
                    <a:gd name="connsiteX48" fmla="*/ 2100649 w 2321756"/>
                    <a:gd name="connsiteY48" fmla="*/ 1849781 h 2492333"/>
                    <a:gd name="connsiteX49" fmla="*/ 2125362 w 2321756"/>
                    <a:gd name="connsiteY49" fmla="*/ 1812711 h 2492333"/>
                    <a:gd name="connsiteX50" fmla="*/ 2137719 w 2321756"/>
                    <a:gd name="connsiteY50" fmla="*/ 1775641 h 2492333"/>
                    <a:gd name="connsiteX51" fmla="*/ 2199503 w 2321756"/>
                    <a:gd name="connsiteY51" fmla="*/ 1689143 h 2492333"/>
                    <a:gd name="connsiteX52" fmla="*/ 2236573 w 2321756"/>
                    <a:gd name="connsiteY52" fmla="*/ 1615003 h 2492333"/>
                    <a:gd name="connsiteX53" fmla="*/ 2261286 w 2321756"/>
                    <a:gd name="connsiteY53" fmla="*/ 1540862 h 2492333"/>
                    <a:gd name="connsiteX54" fmla="*/ 2286000 w 2321756"/>
                    <a:gd name="connsiteY54" fmla="*/ 1491435 h 2492333"/>
                    <a:gd name="connsiteX55" fmla="*/ 2232211 w 2321756"/>
                    <a:gd name="connsiteY55" fmla="*/ 1077227 h 2492333"/>
                    <a:gd name="connsiteX56" fmla="*/ 2099657 w 2321756"/>
                    <a:gd name="connsiteY56" fmla="*/ 822497 h 2492333"/>
                    <a:gd name="connsiteX57" fmla="*/ 2226528 w 2321756"/>
                    <a:gd name="connsiteY57" fmla="*/ 645512 h 2492333"/>
                    <a:gd name="connsiteX58" fmla="*/ 2211066 w 2321756"/>
                    <a:gd name="connsiteY58" fmla="*/ 409704 h 2492333"/>
                    <a:gd name="connsiteX59" fmla="*/ 2138712 w 2321756"/>
                    <a:gd name="connsiteY59" fmla="*/ 121766 h 2492333"/>
                    <a:gd name="connsiteX60" fmla="*/ 2049901 w 2321756"/>
                    <a:gd name="connsiteY60" fmla="*/ 0 h 2492333"/>
                    <a:gd name="connsiteX61" fmla="*/ 1897787 w 2321756"/>
                    <a:gd name="connsiteY61" fmla="*/ 88558 h 2492333"/>
                    <a:gd name="connsiteX62" fmla="*/ 1754659 w 2321756"/>
                    <a:gd name="connsiteY62" fmla="*/ 231046 h 2492333"/>
                    <a:gd name="connsiteX63" fmla="*/ 1692876 w 2321756"/>
                    <a:gd name="connsiteY63" fmla="*/ 292830 h 2492333"/>
                    <a:gd name="connsiteX64" fmla="*/ 1532238 w 2321756"/>
                    <a:gd name="connsiteY64" fmla="*/ 268116 h 2492333"/>
                    <a:gd name="connsiteX65" fmla="*/ 1396313 w 2321756"/>
                    <a:gd name="connsiteY65" fmla="*/ 231046 h 2492333"/>
                    <a:gd name="connsiteX66" fmla="*/ 1116534 w 2321756"/>
                    <a:gd name="connsiteY66" fmla="*/ 196808 h 2492333"/>
                    <a:gd name="connsiteX67" fmla="*/ 657220 w 2321756"/>
                    <a:gd name="connsiteY67" fmla="*/ 256789 h 2492333"/>
                    <a:gd name="connsiteX68" fmla="*/ 568411 w 2321756"/>
                    <a:gd name="connsiteY68" fmla="*/ 243403 h 2492333"/>
                    <a:gd name="connsiteX69" fmla="*/ 444843 w 2321756"/>
                    <a:gd name="connsiteY69" fmla="*/ 169262 h 2492333"/>
                    <a:gd name="connsiteX0" fmla="*/ 444843 w 2261286"/>
                    <a:gd name="connsiteY0" fmla="*/ 169262 h 2492333"/>
                    <a:gd name="connsiteX1" fmla="*/ 432486 w 2261286"/>
                    <a:gd name="connsiteY1" fmla="*/ 132192 h 2492333"/>
                    <a:gd name="connsiteX2" fmla="*/ 321276 w 2261286"/>
                    <a:gd name="connsiteY2" fmla="*/ 33338 h 2492333"/>
                    <a:gd name="connsiteX3" fmla="*/ 247135 w 2261286"/>
                    <a:gd name="connsiteY3" fmla="*/ 45695 h 2492333"/>
                    <a:gd name="connsiteX4" fmla="*/ 172994 w 2261286"/>
                    <a:gd name="connsiteY4" fmla="*/ 329900 h 2492333"/>
                    <a:gd name="connsiteX5" fmla="*/ 111211 w 2261286"/>
                    <a:gd name="connsiteY5" fmla="*/ 391684 h 2492333"/>
                    <a:gd name="connsiteX6" fmla="*/ 86497 w 2261286"/>
                    <a:gd name="connsiteY6" fmla="*/ 490538 h 2492333"/>
                    <a:gd name="connsiteX7" fmla="*/ 74140 w 2261286"/>
                    <a:gd name="connsiteY7" fmla="*/ 527608 h 2492333"/>
                    <a:gd name="connsiteX8" fmla="*/ 135924 w 2261286"/>
                    <a:gd name="connsiteY8" fmla="*/ 614106 h 2492333"/>
                    <a:gd name="connsiteX9" fmla="*/ 172994 w 2261286"/>
                    <a:gd name="connsiteY9" fmla="*/ 626462 h 2492333"/>
                    <a:gd name="connsiteX10" fmla="*/ 210065 w 2261286"/>
                    <a:gd name="connsiteY10" fmla="*/ 663533 h 2492333"/>
                    <a:gd name="connsiteX11" fmla="*/ 271849 w 2261286"/>
                    <a:gd name="connsiteY11" fmla="*/ 712960 h 2492333"/>
                    <a:gd name="connsiteX12" fmla="*/ 259492 w 2261286"/>
                    <a:gd name="connsiteY12" fmla="*/ 762387 h 2492333"/>
                    <a:gd name="connsiteX13" fmla="*/ 185351 w 2261286"/>
                    <a:gd name="connsiteY13" fmla="*/ 824170 h 2492333"/>
                    <a:gd name="connsiteX14" fmla="*/ 98854 w 2261286"/>
                    <a:gd name="connsiteY14" fmla="*/ 935381 h 2492333"/>
                    <a:gd name="connsiteX15" fmla="*/ 61784 w 2261286"/>
                    <a:gd name="connsiteY15" fmla="*/ 1046592 h 2492333"/>
                    <a:gd name="connsiteX16" fmla="*/ 49427 w 2261286"/>
                    <a:gd name="connsiteY16" fmla="*/ 1083662 h 2492333"/>
                    <a:gd name="connsiteX17" fmla="*/ 24713 w 2261286"/>
                    <a:gd name="connsiteY17" fmla="*/ 1120733 h 2492333"/>
                    <a:gd name="connsiteX18" fmla="*/ 12357 w 2261286"/>
                    <a:gd name="connsiteY18" fmla="*/ 1244300 h 2492333"/>
                    <a:gd name="connsiteX19" fmla="*/ 0 w 2261286"/>
                    <a:gd name="connsiteY19" fmla="*/ 1318441 h 2492333"/>
                    <a:gd name="connsiteX20" fmla="*/ 24713 w 2261286"/>
                    <a:gd name="connsiteY20" fmla="*/ 1689143 h 2492333"/>
                    <a:gd name="connsiteX21" fmla="*/ 98854 w 2261286"/>
                    <a:gd name="connsiteY21" fmla="*/ 1837425 h 2492333"/>
                    <a:gd name="connsiteX22" fmla="*/ 172994 w 2261286"/>
                    <a:gd name="connsiteY22" fmla="*/ 1936279 h 2492333"/>
                    <a:gd name="connsiteX23" fmla="*/ 271849 w 2261286"/>
                    <a:gd name="connsiteY23" fmla="*/ 2047489 h 2492333"/>
                    <a:gd name="connsiteX24" fmla="*/ 345989 w 2261286"/>
                    <a:gd name="connsiteY24" fmla="*/ 2109273 h 2492333"/>
                    <a:gd name="connsiteX25" fmla="*/ 383059 w 2261286"/>
                    <a:gd name="connsiteY25" fmla="*/ 2133987 h 2492333"/>
                    <a:gd name="connsiteX26" fmla="*/ 506627 w 2261286"/>
                    <a:gd name="connsiteY26" fmla="*/ 2232841 h 2492333"/>
                    <a:gd name="connsiteX27" fmla="*/ 580767 w 2261286"/>
                    <a:gd name="connsiteY27" fmla="*/ 2282268 h 2492333"/>
                    <a:gd name="connsiteX28" fmla="*/ 617838 w 2261286"/>
                    <a:gd name="connsiteY28" fmla="*/ 2306981 h 2492333"/>
                    <a:gd name="connsiteX29" fmla="*/ 704335 w 2261286"/>
                    <a:gd name="connsiteY29" fmla="*/ 2356408 h 2492333"/>
                    <a:gd name="connsiteX30" fmla="*/ 778476 w 2261286"/>
                    <a:gd name="connsiteY30" fmla="*/ 2393479 h 2492333"/>
                    <a:gd name="connsiteX31" fmla="*/ 815546 w 2261286"/>
                    <a:gd name="connsiteY31" fmla="*/ 2418192 h 2492333"/>
                    <a:gd name="connsiteX32" fmla="*/ 902043 w 2261286"/>
                    <a:gd name="connsiteY32" fmla="*/ 2442906 h 2492333"/>
                    <a:gd name="connsiteX33" fmla="*/ 976184 w 2261286"/>
                    <a:gd name="connsiteY33" fmla="*/ 2467619 h 2492333"/>
                    <a:gd name="connsiteX34" fmla="*/ 1013254 w 2261286"/>
                    <a:gd name="connsiteY34" fmla="*/ 2479976 h 2492333"/>
                    <a:gd name="connsiteX35" fmla="*/ 1062681 w 2261286"/>
                    <a:gd name="connsiteY35" fmla="*/ 2492333 h 2492333"/>
                    <a:gd name="connsiteX36" fmla="*/ 1383957 w 2261286"/>
                    <a:gd name="connsiteY36" fmla="*/ 2479976 h 2492333"/>
                    <a:gd name="connsiteX37" fmla="*/ 1495167 w 2261286"/>
                    <a:gd name="connsiteY37" fmla="*/ 2430549 h 2492333"/>
                    <a:gd name="connsiteX38" fmla="*/ 1581665 w 2261286"/>
                    <a:gd name="connsiteY38" fmla="*/ 2393479 h 2492333"/>
                    <a:gd name="connsiteX39" fmla="*/ 1655805 w 2261286"/>
                    <a:gd name="connsiteY39" fmla="*/ 2344052 h 2492333"/>
                    <a:gd name="connsiteX40" fmla="*/ 1692876 w 2261286"/>
                    <a:gd name="connsiteY40" fmla="*/ 2319338 h 2492333"/>
                    <a:gd name="connsiteX41" fmla="*/ 1742303 w 2261286"/>
                    <a:gd name="connsiteY41" fmla="*/ 2294625 h 2492333"/>
                    <a:gd name="connsiteX42" fmla="*/ 1816443 w 2261286"/>
                    <a:gd name="connsiteY42" fmla="*/ 2232841 h 2492333"/>
                    <a:gd name="connsiteX43" fmla="*/ 1853513 w 2261286"/>
                    <a:gd name="connsiteY43" fmla="*/ 2195770 h 2492333"/>
                    <a:gd name="connsiteX44" fmla="*/ 1902940 w 2261286"/>
                    <a:gd name="connsiteY44" fmla="*/ 2171057 h 2492333"/>
                    <a:gd name="connsiteX45" fmla="*/ 1977081 w 2261286"/>
                    <a:gd name="connsiteY45" fmla="*/ 2084560 h 2492333"/>
                    <a:gd name="connsiteX46" fmla="*/ 2014151 w 2261286"/>
                    <a:gd name="connsiteY46" fmla="*/ 2047489 h 2492333"/>
                    <a:gd name="connsiteX47" fmla="*/ 2063578 w 2261286"/>
                    <a:gd name="connsiteY47" fmla="*/ 1973349 h 2492333"/>
                    <a:gd name="connsiteX48" fmla="*/ 2100649 w 2261286"/>
                    <a:gd name="connsiteY48" fmla="*/ 1849781 h 2492333"/>
                    <a:gd name="connsiteX49" fmla="*/ 2125362 w 2261286"/>
                    <a:gd name="connsiteY49" fmla="*/ 1812711 h 2492333"/>
                    <a:gd name="connsiteX50" fmla="*/ 2137719 w 2261286"/>
                    <a:gd name="connsiteY50" fmla="*/ 1775641 h 2492333"/>
                    <a:gd name="connsiteX51" fmla="*/ 2199503 w 2261286"/>
                    <a:gd name="connsiteY51" fmla="*/ 1689143 h 2492333"/>
                    <a:gd name="connsiteX52" fmla="*/ 2236573 w 2261286"/>
                    <a:gd name="connsiteY52" fmla="*/ 1615003 h 2492333"/>
                    <a:gd name="connsiteX53" fmla="*/ 2261286 w 2261286"/>
                    <a:gd name="connsiteY53" fmla="*/ 1540862 h 2492333"/>
                    <a:gd name="connsiteX54" fmla="*/ 2232211 w 2261286"/>
                    <a:gd name="connsiteY54" fmla="*/ 1077227 h 2492333"/>
                    <a:gd name="connsiteX55" fmla="*/ 2099657 w 2261286"/>
                    <a:gd name="connsiteY55" fmla="*/ 822497 h 2492333"/>
                    <a:gd name="connsiteX56" fmla="*/ 2226528 w 2261286"/>
                    <a:gd name="connsiteY56" fmla="*/ 645512 h 2492333"/>
                    <a:gd name="connsiteX57" fmla="*/ 2211066 w 2261286"/>
                    <a:gd name="connsiteY57" fmla="*/ 409704 h 2492333"/>
                    <a:gd name="connsiteX58" fmla="*/ 2138712 w 2261286"/>
                    <a:gd name="connsiteY58" fmla="*/ 121766 h 2492333"/>
                    <a:gd name="connsiteX59" fmla="*/ 2049901 w 2261286"/>
                    <a:gd name="connsiteY59" fmla="*/ 0 h 2492333"/>
                    <a:gd name="connsiteX60" fmla="*/ 1897787 w 2261286"/>
                    <a:gd name="connsiteY60" fmla="*/ 88558 h 2492333"/>
                    <a:gd name="connsiteX61" fmla="*/ 1754659 w 2261286"/>
                    <a:gd name="connsiteY61" fmla="*/ 231046 h 2492333"/>
                    <a:gd name="connsiteX62" fmla="*/ 1692876 w 2261286"/>
                    <a:gd name="connsiteY62" fmla="*/ 292830 h 2492333"/>
                    <a:gd name="connsiteX63" fmla="*/ 1532238 w 2261286"/>
                    <a:gd name="connsiteY63" fmla="*/ 268116 h 2492333"/>
                    <a:gd name="connsiteX64" fmla="*/ 1396313 w 2261286"/>
                    <a:gd name="connsiteY64" fmla="*/ 231046 h 2492333"/>
                    <a:gd name="connsiteX65" fmla="*/ 1116534 w 2261286"/>
                    <a:gd name="connsiteY65" fmla="*/ 196808 h 2492333"/>
                    <a:gd name="connsiteX66" fmla="*/ 657220 w 2261286"/>
                    <a:gd name="connsiteY66" fmla="*/ 256789 h 2492333"/>
                    <a:gd name="connsiteX67" fmla="*/ 568411 w 2261286"/>
                    <a:gd name="connsiteY67" fmla="*/ 243403 h 2492333"/>
                    <a:gd name="connsiteX68" fmla="*/ 444843 w 2261286"/>
                    <a:gd name="connsiteY68" fmla="*/ 169262 h 2492333"/>
                    <a:gd name="connsiteX0" fmla="*/ 444843 w 2255030"/>
                    <a:gd name="connsiteY0" fmla="*/ 169262 h 2492333"/>
                    <a:gd name="connsiteX1" fmla="*/ 432486 w 2255030"/>
                    <a:gd name="connsiteY1" fmla="*/ 132192 h 2492333"/>
                    <a:gd name="connsiteX2" fmla="*/ 321276 w 2255030"/>
                    <a:gd name="connsiteY2" fmla="*/ 33338 h 2492333"/>
                    <a:gd name="connsiteX3" fmla="*/ 247135 w 2255030"/>
                    <a:gd name="connsiteY3" fmla="*/ 45695 h 2492333"/>
                    <a:gd name="connsiteX4" fmla="*/ 172994 w 2255030"/>
                    <a:gd name="connsiteY4" fmla="*/ 329900 h 2492333"/>
                    <a:gd name="connsiteX5" fmla="*/ 111211 w 2255030"/>
                    <a:gd name="connsiteY5" fmla="*/ 391684 h 2492333"/>
                    <a:gd name="connsiteX6" fmla="*/ 86497 w 2255030"/>
                    <a:gd name="connsiteY6" fmla="*/ 490538 h 2492333"/>
                    <a:gd name="connsiteX7" fmla="*/ 74140 w 2255030"/>
                    <a:gd name="connsiteY7" fmla="*/ 527608 h 2492333"/>
                    <a:gd name="connsiteX8" fmla="*/ 135924 w 2255030"/>
                    <a:gd name="connsiteY8" fmla="*/ 614106 h 2492333"/>
                    <a:gd name="connsiteX9" fmla="*/ 172994 w 2255030"/>
                    <a:gd name="connsiteY9" fmla="*/ 626462 h 2492333"/>
                    <a:gd name="connsiteX10" fmla="*/ 210065 w 2255030"/>
                    <a:gd name="connsiteY10" fmla="*/ 663533 h 2492333"/>
                    <a:gd name="connsiteX11" fmla="*/ 271849 w 2255030"/>
                    <a:gd name="connsiteY11" fmla="*/ 712960 h 2492333"/>
                    <a:gd name="connsiteX12" fmla="*/ 259492 w 2255030"/>
                    <a:gd name="connsiteY12" fmla="*/ 762387 h 2492333"/>
                    <a:gd name="connsiteX13" fmla="*/ 185351 w 2255030"/>
                    <a:gd name="connsiteY13" fmla="*/ 824170 h 2492333"/>
                    <a:gd name="connsiteX14" fmla="*/ 98854 w 2255030"/>
                    <a:gd name="connsiteY14" fmla="*/ 935381 h 2492333"/>
                    <a:gd name="connsiteX15" fmla="*/ 61784 w 2255030"/>
                    <a:gd name="connsiteY15" fmla="*/ 1046592 h 2492333"/>
                    <a:gd name="connsiteX16" fmla="*/ 49427 w 2255030"/>
                    <a:gd name="connsiteY16" fmla="*/ 1083662 h 2492333"/>
                    <a:gd name="connsiteX17" fmla="*/ 24713 w 2255030"/>
                    <a:gd name="connsiteY17" fmla="*/ 1120733 h 2492333"/>
                    <a:gd name="connsiteX18" fmla="*/ 12357 w 2255030"/>
                    <a:gd name="connsiteY18" fmla="*/ 1244300 h 2492333"/>
                    <a:gd name="connsiteX19" fmla="*/ 0 w 2255030"/>
                    <a:gd name="connsiteY19" fmla="*/ 1318441 h 2492333"/>
                    <a:gd name="connsiteX20" fmla="*/ 24713 w 2255030"/>
                    <a:gd name="connsiteY20" fmla="*/ 1689143 h 2492333"/>
                    <a:gd name="connsiteX21" fmla="*/ 98854 w 2255030"/>
                    <a:gd name="connsiteY21" fmla="*/ 1837425 h 2492333"/>
                    <a:gd name="connsiteX22" fmla="*/ 172994 w 2255030"/>
                    <a:gd name="connsiteY22" fmla="*/ 1936279 h 2492333"/>
                    <a:gd name="connsiteX23" fmla="*/ 271849 w 2255030"/>
                    <a:gd name="connsiteY23" fmla="*/ 2047489 h 2492333"/>
                    <a:gd name="connsiteX24" fmla="*/ 345989 w 2255030"/>
                    <a:gd name="connsiteY24" fmla="*/ 2109273 h 2492333"/>
                    <a:gd name="connsiteX25" fmla="*/ 383059 w 2255030"/>
                    <a:gd name="connsiteY25" fmla="*/ 2133987 h 2492333"/>
                    <a:gd name="connsiteX26" fmla="*/ 506627 w 2255030"/>
                    <a:gd name="connsiteY26" fmla="*/ 2232841 h 2492333"/>
                    <a:gd name="connsiteX27" fmla="*/ 580767 w 2255030"/>
                    <a:gd name="connsiteY27" fmla="*/ 2282268 h 2492333"/>
                    <a:gd name="connsiteX28" fmla="*/ 617838 w 2255030"/>
                    <a:gd name="connsiteY28" fmla="*/ 2306981 h 2492333"/>
                    <a:gd name="connsiteX29" fmla="*/ 704335 w 2255030"/>
                    <a:gd name="connsiteY29" fmla="*/ 2356408 h 2492333"/>
                    <a:gd name="connsiteX30" fmla="*/ 778476 w 2255030"/>
                    <a:gd name="connsiteY30" fmla="*/ 2393479 h 2492333"/>
                    <a:gd name="connsiteX31" fmla="*/ 815546 w 2255030"/>
                    <a:gd name="connsiteY31" fmla="*/ 2418192 h 2492333"/>
                    <a:gd name="connsiteX32" fmla="*/ 902043 w 2255030"/>
                    <a:gd name="connsiteY32" fmla="*/ 2442906 h 2492333"/>
                    <a:gd name="connsiteX33" fmla="*/ 976184 w 2255030"/>
                    <a:gd name="connsiteY33" fmla="*/ 2467619 h 2492333"/>
                    <a:gd name="connsiteX34" fmla="*/ 1013254 w 2255030"/>
                    <a:gd name="connsiteY34" fmla="*/ 2479976 h 2492333"/>
                    <a:gd name="connsiteX35" fmla="*/ 1062681 w 2255030"/>
                    <a:gd name="connsiteY35" fmla="*/ 2492333 h 2492333"/>
                    <a:gd name="connsiteX36" fmla="*/ 1383957 w 2255030"/>
                    <a:gd name="connsiteY36" fmla="*/ 2479976 h 2492333"/>
                    <a:gd name="connsiteX37" fmla="*/ 1495167 w 2255030"/>
                    <a:gd name="connsiteY37" fmla="*/ 2430549 h 2492333"/>
                    <a:gd name="connsiteX38" fmla="*/ 1581665 w 2255030"/>
                    <a:gd name="connsiteY38" fmla="*/ 2393479 h 2492333"/>
                    <a:gd name="connsiteX39" fmla="*/ 1655805 w 2255030"/>
                    <a:gd name="connsiteY39" fmla="*/ 2344052 h 2492333"/>
                    <a:gd name="connsiteX40" fmla="*/ 1692876 w 2255030"/>
                    <a:gd name="connsiteY40" fmla="*/ 2319338 h 2492333"/>
                    <a:gd name="connsiteX41" fmla="*/ 1742303 w 2255030"/>
                    <a:gd name="connsiteY41" fmla="*/ 2294625 h 2492333"/>
                    <a:gd name="connsiteX42" fmla="*/ 1816443 w 2255030"/>
                    <a:gd name="connsiteY42" fmla="*/ 2232841 h 2492333"/>
                    <a:gd name="connsiteX43" fmla="*/ 1853513 w 2255030"/>
                    <a:gd name="connsiteY43" fmla="*/ 2195770 h 2492333"/>
                    <a:gd name="connsiteX44" fmla="*/ 1902940 w 2255030"/>
                    <a:gd name="connsiteY44" fmla="*/ 2171057 h 2492333"/>
                    <a:gd name="connsiteX45" fmla="*/ 1977081 w 2255030"/>
                    <a:gd name="connsiteY45" fmla="*/ 2084560 h 2492333"/>
                    <a:gd name="connsiteX46" fmla="*/ 2014151 w 2255030"/>
                    <a:gd name="connsiteY46" fmla="*/ 2047489 h 2492333"/>
                    <a:gd name="connsiteX47" fmla="*/ 2063578 w 2255030"/>
                    <a:gd name="connsiteY47" fmla="*/ 1973349 h 2492333"/>
                    <a:gd name="connsiteX48" fmla="*/ 2100649 w 2255030"/>
                    <a:gd name="connsiteY48" fmla="*/ 1849781 h 2492333"/>
                    <a:gd name="connsiteX49" fmla="*/ 2125362 w 2255030"/>
                    <a:gd name="connsiteY49" fmla="*/ 1812711 h 2492333"/>
                    <a:gd name="connsiteX50" fmla="*/ 2137719 w 2255030"/>
                    <a:gd name="connsiteY50" fmla="*/ 1775641 h 2492333"/>
                    <a:gd name="connsiteX51" fmla="*/ 2199503 w 2255030"/>
                    <a:gd name="connsiteY51" fmla="*/ 1689143 h 2492333"/>
                    <a:gd name="connsiteX52" fmla="*/ 2236573 w 2255030"/>
                    <a:gd name="connsiteY52" fmla="*/ 1615003 h 2492333"/>
                    <a:gd name="connsiteX53" fmla="*/ 2232211 w 2255030"/>
                    <a:gd name="connsiteY53" fmla="*/ 1077227 h 2492333"/>
                    <a:gd name="connsiteX54" fmla="*/ 2099657 w 2255030"/>
                    <a:gd name="connsiteY54" fmla="*/ 822497 h 2492333"/>
                    <a:gd name="connsiteX55" fmla="*/ 2226528 w 2255030"/>
                    <a:gd name="connsiteY55" fmla="*/ 645512 h 2492333"/>
                    <a:gd name="connsiteX56" fmla="*/ 2211066 w 2255030"/>
                    <a:gd name="connsiteY56" fmla="*/ 409704 h 2492333"/>
                    <a:gd name="connsiteX57" fmla="*/ 2138712 w 2255030"/>
                    <a:gd name="connsiteY57" fmla="*/ 121766 h 2492333"/>
                    <a:gd name="connsiteX58" fmla="*/ 2049901 w 2255030"/>
                    <a:gd name="connsiteY58" fmla="*/ 0 h 2492333"/>
                    <a:gd name="connsiteX59" fmla="*/ 1897787 w 2255030"/>
                    <a:gd name="connsiteY59" fmla="*/ 88558 h 2492333"/>
                    <a:gd name="connsiteX60" fmla="*/ 1754659 w 2255030"/>
                    <a:gd name="connsiteY60" fmla="*/ 231046 h 2492333"/>
                    <a:gd name="connsiteX61" fmla="*/ 1692876 w 2255030"/>
                    <a:gd name="connsiteY61" fmla="*/ 292830 h 2492333"/>
                    <a:gd name="connsiteX62" fmla="*/ 1532238 w 2255030"/>
                    <a:gd name="connsiteY62" fmla="*/ 268116 h 2492333"/>
                    <a:gd name="connsiteX63" fmla="*/ 1396313 w 2255030"/>
                    <a:gd name="connsiteY63" fmla="*/ 231046 h 2492333"/>
                    <a:gd name="connsiteX64" fmla="*/ 1116534 w 2255030"/>
                    <a:gd name="connsiteY64" fmla="*/ 196808 h 2492333"/>
                    <a:gd name="connsiteX65" fmla="*/ 657220 w 2255030"/>
                    <a:gd name="connsiteY65" fmla="*/ 256789 h 2492333"/>
                    <a:gd name="connsiteX66" fmla="*/ 568411 w 2255030"/>
                    <a:gd name="connsiteY66" fmla="*/ 243403 h 2492333"/>
                    <a:gd name="connsiteX67" fmla="*/ 444843 w 2255030"/>
                    <a:gd name="connsiteY67" fmla="*/ 169262 h 2492333"/>
                    <a:gd name="connsiteX0" fmla="*/ 444843 w 2248852"/>
                    <a:gd name="connsiteY0" fmla="*/ 169262 h 2492333"/>
                    <a:gd name="connsiteX1" fmla="*/ 432486 w 2248852"/>
                    <a:gd name="connsiteY1" fmla="*/ 132192 h 2492333"/>
                    <a:gd name="connsiteX2" fmla="*/ 321276 w 2248852"/>
                    <a:gd name="connsiteY2" fmla="*/ 33338 h 2492333"/>
                    <a:gd name="connsiteX3" fmla="*/ 247135 w 2248852"/>
                    <a:gd name="connsiteY3" fmla="*/ 45695 h 2492333"/>
                    <a:gd name="connsiteX4" fmla="*/ 172994 w 2248852"/>
                    <a:gd name="connsiteY4" fmla="*/ 329900 h 2492333"/>
                    <a:gd name="connsiteX5" fmla="*/ 111211 w 2248852"/>
                    <a:gd name="connsiteY5" fmla="*/ 391684 h 2492333"/>
                    <a:gd name="connsiteX6" fmla="*/ 86497 w 2248852"/>
                    <a:gd name="connsiteY6" fmla="*/ 490538 h 2492333"/>
                    <a:gd name="connsiteX7" fmla="*/ 74140 w 2248852"/>
                    <a:gd name="connsiteY7" fmla="*/ 527608 h 2492333"/>
                    <a:gd name="connsiteX8" fmla="*/ 135924 w 2248852"/>
                    <a:gd name="connsiteY8" fmla="*/ 614106 h 2492333"/>
                    <a:gd name="connsiteX9" fmla="*/ 172994 w 2248852"/>
                    <a:gd name="connsiteY9" fmla="*/ 626462 h 2492333"/>
                    <a:gd name="connsiteX10" fmla="*/ 210065 w 2248852"/>
                    <a:gd name="connsiteY10" fmla="*/ 663533 h 2492333"/>
                    <a:gd name="connsiteX11" fmla="*/ 271849 w 2248852"/>
                    <a:gd name="connsiteY11" fmla="*/ 712960 h 2492333"/>
                    <a:gd name="connsiteX12" fmla="*/ 259492 w 2248852"/>
                    <a:gd name="connsiteY12" fmla="*/ 762387 h 2492333"/>
                    <a:gd name="connsiteX13" fmla="*/ 185351 w 2248852"/>
                    <a:gd name="connsiteY13" fmla="*/ 824170 h 2492333"/>
                    <a:gd name="connsiteX14" fmla="*/ 98854 w 2248852"/>
                    <a:gd name="connsiteY14" fmla="*/ 935381 h 2492333"/>
                    <a:gd name="connsiteX15" fmla="*/ 61784 w 2248852"/>
                    <a:gd name="connsiteY15" fmla="*/ 1046592 h 2492333"/>
                    <a:gd name="connsiteX16" fmla="*/ 49427 w 2248852"/>
                    <a:gd name="connsiteY16" fmla="*/ 1083662 h 2492333"/>
                    <a:gd name="connsiteX17" fmla="*/ 24713 w 2248852"/>
                    <a:gd name="connsiteY17" fmla="*/ 1120733 h 2492333"/>
                    <a:gd name="connsiteX18" fmla="*/ 12357 w 2248852"/>
                    <a:gd name="connsiteY18" fmla="*/ 1244300 h 2492333"/>
                    <a:gd name="connsiteX19" fmla="*/ 0 w 2248852"/>
                    <a:gd name="connsiteY19" fmla="*/ 1318441 h 2492333"/>
                    <a:gd name="connsiteX20" fmla="*/ 24713 w 2248852"/>
                    <a:gd name="connsiteY20" fmla="*/ 1689143 h 2492333"/>
                    <a:gd name="connsiteX21" fmla="*/ 98854 w 2248852"/>
                    <a:gd name="connsiteY21" fmla="*/ 1837425 h 2492333"/>
                    <a:gd name="connsiteX22" fmla="*/ 172994 w 2248852"/>
                    <a:gd name="connsiteY22" fmla="*/ 1936279 h 2492333"/>
                    <a:gd name="connsiteX23" fmla="*/ 271849 w 2248852"/>
                    <a:gd name="connsiteY23" fmla="*/ 2047489 h 2492333"/>
                    <a:gd name="connsiteX24" fmla="*/ 345989 w 2248852"/>
                    <a:gd name="connsiteY24" fmla="*/ 2109273 h 2492333"/>
                    <a:gd name="connsiteX25" fmla="*/ 383059 w 2248852"/>
                    <a:gd name="connsiteY25" fmla="*/ 2133987 h 2492333"/>
                    <a:gd name="connsiteX26" fmla="*/ 506627 w 2248852"/>
                    <a:gd name="connsiteY26" fmla="*/ 2232841 h 2492333"/>
                    <a:gd name="connsiteX27" fmla="*/ 580767 w 2248852"/>
                    <a:gd name="connsiteY27" fmla="*/ 2282268 h 2492333"/>
                    <a:gd name="connsiteX28" fmla="*/ 617838 w 2248852"/>
                    <a:gd name="connsiteY28" fmla="*/ 2306981 h 2492333"/>
                    <a:gd name="connsiteX29" fmla="*/ 704335 w 2248852"/>
                    <a:gd name="connsiteY29" fmla="*/ 2356408 h 2492333"/>
                    <a:gd name="connsiteX30" fmla="*/ 778476 w 2248852"/>
                    <a:gd name="connsiteY30" fmla="*/ 2393479 h 2492333"/>
                    <a:gd name="connsiteX31" fmla="*/ 815546 w 2248852"/>
                    <a:gd name="connsiteY31" fmla="*/ 2418192 h 2492333"/>
                    <a:gd name="connsiteX32" fmla="*/ 902043 w 2248852"/>
                    <a:gd name="connsiteY32" fmla="*/ 2442906 h 2492333"/>
                    <a:gd name="connsiteX33" fmla="*/ 976184 w 2248852"/>
                    <a:gd name="connsiteY33" fmla="*/ 2467619 h 2492333"/>
                    <a:gd name="connsiteX34" fmla="*/ 1013254 w 2248852"/>
                    <a:gd name="connsiteY34" fmla="*/ 2479976 h 2492333"/>
                    <a:gd name="connsiteX35" fmla="*/ 1062681 w 2248852"/>
                    <a:gd name="connsiteY35" fmla="*/ 2492333 h 2492333"/>
                    <a:gd name="connsiteX36" fmla="*/ 1383957 w 2248852"/>
                    <a:gd name="connsiteY36" fmla="*/ 2479976 h 2492333"/>
                    <a:gd name="connsiteX37" fmla="*/ 1495167 w 2248852"/>
                    <a:gd name="connsiteY37" fmla="*/ 2430549 h 2492333"/>
                    <a:gd name="connsiteX38" fmla="*/ 1581665 w 2248852"/>
                    <a:gd name="connsiteY38" fmla="*/ 2393479 h 2492333"/>
                    <a:gd name="connsiteX39" fmla="*/ 1655805 w 2248852"/>
                    <a:gd name="connsiteY39" fmla="*/ 2344052 h 2492333"/>
                    <a:gd name="connsiteX40" fmla="*/ 1692876 w 2248852"/>
                    <a:gd name="connsiteY40" fmla="*/ 2319338 h 2492333"/>
                    <a:gd name="connsiteX41" fmla="*/ 1742303 w 2248852"/>
                    <a:gd name="connsiteY41" fmla="*/ 2294625 h 2492333"/>
                    <a:gd name="connsiteX42" fmla="*/ 1816443 w 2248852"/>
                    <a:gd name="connsiteY42" fmla="*/ 2232841 h 2492333"/>
                    <a:gd name="connsiteX43" fmla="*/ 1853513 w 2248852"/>
                    <a:gd name="connsiteY43" fmla="*/ 2195770 h 2492333"/>
                    <a:gd name="connsiteX44" fmla="*/ 1902940 w 2248852"/>
                    <a:gd name="connsiteY44" fmla="*/ 2171057 h 2492333"/>
                    <a:gd name="connsiteX45" fmla="*/ 1977081 w 2248852"/>
                    <a:gd name="connsiteY45" fmla="*/ 2084560 h 2492333"/>
                    <a:gd name="connsiteX46" fmla="*/ 2014151 w 2248852"/>
                    <a:gd name="connsiteY46" fmla="*/ 2047489 h 2492333"/>
                    <a:gd name="connsiteX47" fmla="*/ 2063578 w 2248852"/>
                    <a:gd name="connsiteY47" fmla="*/ 1973349 h 2492333"/>
                    <a:gd name="connsiteX48" fmla="*/ 2100649 w 2248852"/>
                    <a:gd name="connsiteY48" fmla="*/ 1849781 h 2492333"/>
                    <a:gd name="connsiteX49" fmla="*/ 2125362 w 2248852"/>
                    <a:gd name="connsiteY49" fmla="*/ 1812711 h 2492333"/>
                    <a:gd name="connsiteX50" fmla="*/ 2137719 w 2248852"/>
                    <a:gd name="connsiteY50" fmla="*/ 1775641 h 2492333"/>
                    <a:gd name="connsiteX51" fmla="*/ 2199503 w 2248852"/>
                    <a:gd name="connsiteY51" fmla="*/ 1689143 h 2492333"/>
                    <a:gd name="connsiteX52" fmla="*/ 2232211 w 2248852"/>
                    <a:gd name="connsiteY52" fmla="*/ 1077227 h 2492333"/>
                    <a:gd name="connsiteX53" fmla="*/ 2099657 w 2248852"/>
                    <a:gd name="connsiteY53" fmla="*/ 822497 h 2492333"/>
                    <a:gd name="connsiteX54" fmla="*/ 2226528 w 2248852"/>
                    <a:gd name="connsiteY54" fmla="*/ 645512 h 2492333"/>
                    <a:gd name="connsiteX55" fmla="*/ 2211066 w 2248852"/>
                    <a:gd name="connsiteY55" fmla="*/ 409704 h 2492333"/>
                    <a:gd name="connsiteX56" fmla="*/ 2138712 w 2248852"/>
                    <a:gd name="connsiteY56" fmla="*/ 121766 h 2492333"/>
                    <a:gd name="connsiteX57" fmla="*/ 2049901 w 2248852"/>
                    <a:gd name="connsiteY57" fmla="*/ 0 h 2492333"/>
                    <a:gd name="connsiteX58" fmla="*/ 1897787 w 2248852"/>
                    <a:gd name="connsiteY58" fmla="*/ 88558 h 2492333"/>
                    <a:gd name="connsiteX59" fmla="*/ 1754659 w 2248852"/>
                    <a:gd name="connsiteY59" fmla="*/ 231046 h 2492333"/>
                    <a:gd name="connsiteX60" fmla="*/ 1692876 w 2248852"/>
                    <a:gd name="connsiteY60" fmla="*/ 292830 h 2492333"/>
                    <a:gd name="connsiteX61" fmla="*/ 1532238 w 2248852"/>
                    <a:gd name="connsiteY61" fmla="*/ 268116 h 2492333"/>
                    <a:gd name="connsiteX62" fmla="*/ 1396313 w 2248852"/>
                    <a:gd name="connsiteY62" fmla="*/ 231046 h 2492333"/>
                    <a:gd name="connsiteX63" fmla="*/ 1116534 w 2248852"/>
                    <a:gd name="connsiteY63" fmla="*/ 196808 h 2492333"/>
                    <a:gd name="connsiteX64" fmla="*/ 657220 w 2248852"/>
                    <a:gd name="connsiteY64" fmla="*/ 256789 h 2492333"/>
                    <a:gd name="connsiteX65" fmla="*/ 568411 w 2248852"/>
                    <a:gd name="connsiteY65" fmla="*/ 243403 h 2492333"/>
                    <a:gd name="connsiteX66" fmla="*/ 444843 w 2248852"/>
                    <a:gd name="connsiteY66" fmla="*/ 169262 h 2492333"/>
                    <a:gd name="connsiteX0" fmla="*/ 444843 w 2248852"/>
                    <a:gd name="connsiteY0" fmla="*/ 169262 h 2492333"/>
                    <a:gd name="connsiteX1" fmla="*/ 432486 w 2248852"/>
                    <a:gd name="connsiteY1" fmla="*/ 132192 h 2492333"/>
                    <a:gd name="connsiteX2" fmla="*/ 321276 w 2248852"/>
                    <a:gd name="connsiteY2" fmla="*/ 33338 h 2492333"/>
                    <a:gd name="connsiteX3" fmla="*/ 247135 w 2248852"/>
                    <a:gd name="connsiteY3" fmla="*/ 45695 h 2492333"/>
                    <a:gd name="connsiteX4" fmla="*/ 172994 w 2248852"/>
                    <a:gd name="connsiteY4" fmla="*/ 329900 h 2492333"/>
                    <a:gd name="connsiteX5" fmla="*/ 111211 w 2248852"/>
                    <a:gd name="connsiteY5" fmla="*/ 391684 h 2492333"/>
                    <a:gd name="connsiteX6" fmla="*/ 86497 w 2248852"/>
                    <a:gd name="connsiteY6" fmla="*/ 490538 h 2492333"/>
                    <a:gd name="connsiteX7" fmla="*/ 74140 w 2248852"/>
                    <a:gd name="connsiteY7" fmla="*/ 527608 h 2492333"/>
                    <a:gd name="connsiteX8" fmla="*/ 135924 w 2248852"/>
                    <a:gd name="connsiteY8" fmla="*/ 614106 h 2492333"/>
                    <a:gd name="connsiteX9" fmla="*/ 172994 w 2248852"/>
                    <a:gd name="connsiteY9" fmla="*/ 626462 h 2492333"/>
                    <a:gd name="connsiteX10" fmla="*/ 210065 w 2248852"/>
                    <a:gd name="connsiteY10" fmla="*/ 663533 h 2492333"/>
                    <a:gd name="connsiteX11" fmla="*/ 271849 w 2248852"/>
                    <a:gd name="connsiteY11" fmla="*/ 712960 h 2492333"/>
                    <a:gd name="connsiteX12" fmla="*/ 259492 w 2248852"/>
                    <a:gd name="connsiteY12" fmla="*/ 762387 h 2492333"/>
                    <a:gd name="connsiteX13" fmla="*/ 185351 w 2248852"/>
                    <a:gd name="connsiteY13" fmla="*/ 824170 h 2492333"/>
                    <a:gd name="connsiteX14" fmla="*/ 98854 w 2248852"/>
                    <a:gd name="connsiteY14" fmla="*/ 935381 h 2492333"/>
                    <a:gd name="connsiteX15" fmla="*/ 61784 w 2248852"/>
                    <a:gd name="connsiteY15" fmla="*/ 1046592 h 2492333"/>
                    <a:gd name="connsiteX16" fmla="*/ 49427 w 2248852"/>
                    <a:gd name="connsiteY16" fmla="*/ 1083662 h 2492333"/>
                    <a:gd name="connsiteX17" fmla="*/ 24713 w 2248852"/>
                    <a:gd name="connsiteY17" fmla="*/ 1120733 h 2492333"/>
                    <a:gd name="connsiteX18" fmla="*/ 12357 w 2248852"/>
                    <a:gd name="connsiteY18" fmla="*/ 1244300 h 2492333"/>
                    <a:gd name="connsiteX19" fmla="*/ 0 w 2248852"/>
                    <a:gd name="connsiteY19" fmla="*/ 1318441 h 2492333"/>
                    <a:gd name="connsiteX20" fmla="*/ 24713 w 2248852"/>
                    <a:gd name="connsiteY20" fmla="*/ 1689143 h 2492333"/>
                    <a:gd name="connsiteX21" fmla="*/ 98854 w 2248852"/>
                    <a:gd name="connsiteY21" fmla="*/ 1837425 h 2492333"/>
                    <a:gd name="connsiteX22" fmla="*/ 172994 w 2248852"/>
                    <a:gd name="connsiteY22" fmla="*/ 1936279 h 2492333"/>
                    <a:gd name="connsiteX23" fmla="*/ 271849 w 2248852"/>
                    <a:gd name="connsiteY23" fmla="*/ 2047489 h 2492333"/>
                    <a:gd name="connsiteX24" fmla="*/ 345989 w 2248852"/>
                    <a:gd name="connsiteY24" fmla="*/ 2109273 h 2492333"/>
                    <a:gd name="connsiteX25" fmla="*/ 383059 w 2248852"/>
                    <a:gd name="connsiteY25" fmla="*/ 2133987 h 2492333"/>
                    <a:gd name="connsiteX26" fmla="*/ 506627 w 2248852"/>
                    <a:gd name="connsiteY26" fmla="*/ 2232841 h 2492333"/>
                    <a:gd name="connsiteX27" fmla="*/ 580767 w 2248852"/>
                    <a:gd name="connsiteY27" fmla="*/ 2282268 h 2492333"/>
                    <a:gd name="connsiteX28" fmla="*/ 617838 w 2248852"/>
                    <a:gd name="connsiteY28" fmla="*/ 2306981 h 2492333"/>
                    <a:gd name="connsiteX29" fmla="*/ 704335 w 2248852"/>
                    <a:gd name="connsiteY29" fmla="*/ 2356408 h 2492333"/>
                    <a:gd name="connsiteX30" fmla="*/ 778476 w 2248852"/>
                    <a:gd name="connsiteY30" fmla="*/ 2393479 h 2492333"/>
                    <a:gd name="connsiteX31" fmla="*/ 815546 w 2248852"/>
                    <a:gd name="connsiteY31" fmla="*/ 2418192 h 2492333"/>
                    <a:gd name="connsiteX32" fmla="*/ 902043 w 2248852"/>
                    <a:gd name="connsiteY32" fmla="*/ 2442906 h 2492333"/>
                    <a:gd name="connsiteX33" fmla="*/ 976184 w 2248852"/>
                    <a:gd name="connsiteY33" fmla="*/ 2467619 h 2492333"/>
                    <a:gd name="connsiteX34" fmla="*/ 1013254 w 2248852"/>
                    <a:gd name="connsiteY34" fmla="*/ 2479976 h 2492333"/>
                    <a:gd name="connsiteX35" fmla="*/ 1062681 w 2248852"/>
                    <a:gd name="connsiteY35" fmla="*/ 2492333 h 2492333"/>
                    <a:gd name="connsiteX36" fmla="*/ 1383957 w 2248852"/>
                    <a:gd name="connsiteY36" fmla="*/ 2479976 h 2492333"/>
                    <a:gd name="connsiteX37" fmla="*/ 1495167 w 2248852"/>
                    <a:gd name="connsiteY37" fmla="*/ 2430549 h 2492333"/>
                    <a:gd name="connsiteX38" fmla="*/ 1581665 w 2248852"/>
                    <a:gd name="connsiteY38" fmla="*/ 2393479 h 2492333"/>
                    <a:gd name="connsiteX39" fmla="*/ 1655805 w 2248852"/>
                    <a:gd name="connsiteY39" fmla="*/ 2344052 h 2492333"/>
                    <a:gd name="connsiteX40" fmla="*/ 1692876 w 2248852"/>
                    <a:gd name="connsiteY40" fmla="*/ 2319338 h 2492333"/>
                    <a:gd name="connsiteX41" fmla="*/ 1742303 w 2248852"/>
                    <a:gd name="connsiteY41" fmla="*/ 2294625 h 2492333"/>
                    <a:gd name="connsiteX42" fmla="*/ 1816443 w 2248852"/>
                    <a:gd name="connsiteY42" fmla="*/ 2232841 h 2492333"/>
                    <a:gd name="connsiteX43" fmla="*/ 1853513 w 2248852"/>
                    <a:gd name="connsiteY43" fmla="*/ 2195770 h 2492333"/>
                    <a:gd name="connsiteX44" fmla="*/ 1902940 w 2248852"/>
                    <a:gd name="connsiteY44" fmla="*/ 2171057 h 2492333"/>
                    <a:gd name="connsiteX45" fmla="*/ 1977081 w 2248852"/>
                    <a:gd name="connsiteY45" fmla="*/ 2084560 h 2492333"/>
                    <a:gd name="connsiteX46" fmla="*/ 2014151 w 2248852"/>
                    <a:gd name="connsiteY46" fmla="*/ 2047489 h 2492333"/>
                    <a:gd name="connsiteX47" fmla="*/ 2063578 w 2248852"/>
                    <a:gd name="connsiteY47" fmla="*/ 1973349 h 2492333"/>
                    <a:gd name="connsiteX48" fmla="*/ 2100649 w 2248852"/>
                    <a:gd name="connsiteY48" fmla="*/ 1849781 h 2492333"/>
                    <a:gd name="connsiteX49" fmla="*/ 2125362 w 2248852"/>
                    <a:gd name="connsiteY49" fmla="*/ 1812711 h 2492333"/>
                    <a:gd name="connsiteX50" fmla="*/ 2199503 w 2248852"/>
                    <a:gd name="connsiteY50" fmla="*/ 1689143 h 2492333"/>
                    <a:gd name="connsiteX51" fmla="*/ 2232211 w 2248852"/>
                    <a:gd name="connsiteY51" fmla="*/ 1077227 h 2492333"/>
                    <a:gd name="connsiteX52" fmla="*/ 2099657 w 2248852"/>
                    <a:gd name="connsiteY52" fmla="*/ 822497 h 2492333"/>
                    <a:gd name="connsiteX53" fmla="*/ 2226528 w 2248852"/>
                    <a:gd name="connsiteY53" fmla="*/ 645512 h 2492333"/>
                    <a:gd name="connsiteX54" fmla="*/ 2211066 w 2248852"/>
                    <a:gd name="connsiteY54" fmla="*/ 409704 h 2492333"/>
                    <a:gd name="connsiteX55" fmla="*/ 2138712 w 2248852"/>
                    <a:gd name="connsiteY55" fmla="*/ 121766 h 2492333"/>
                    <a:gd name="connsiteX56" fmla="*/ 2049901 w 2248852"/>
                    <a:gd name="connsiteY56" fmla="*/ 0 h 2492333"/>
                    <a:gd name="connsiteX57" fmla="*/ 1897787 w 2248852"/>
                    <a:gd name="connsiteY57" fmla="*/ 88558 h 2492333"/>
                    <a:gd name="connsiteX58" fmla="*/ 1754659 w 2248852"/>
                    <a:gd name="connsiteY58" fmla="*/ 231046 h 2492333"/>
                    <a:gd name="connsiteX59" fmla="*/ 1692876 w 2248852"/>
                    <a:gd name="connsiteY59" fmla="*/ 292830 h 2492333"/>
                    <a:gd name="connsiteX60" fmla="*/ 1532238 w 2248852"/>
                    <a:gd name="connsiteY60" fmla="*/ 268116 h 2492333"/>
                    <a:gd name="connsiteX61" fmla="*/ 1396313 w 2248852"/>
                    <a:gd name="connsiteY61" fmla="*/ 231046 h 2492333"/>
                    <a:gd name="connsiteX62" fmla="*/ 1116534 w 2248852"/>
                    <a:gd name="connsiteY62" fmla="*/ 196808 h 2492333"/>
                    <a:gd name="connsiteX63" fmla="*/ 657220 w 2248852"/>
                    <a:gd name="connsiteY63" fmla="*/ 256789 h 2492333"/>
                    <a:gd name="connsiteX64" fmla="*/ 568411 w 2248852"/>
                    <a:gd name="connsiteY64" fmla="*/ 243403 h 2492333"/>
                    <a:gd name="connsiteX65" fmla="*/ 444843 w 2248852"/>
                    <a:gd name="connsiteY65" fmla="*/ 169262 h 2492333"/>
                    <a:gd name="connsiteX0" fmla="*/ 444843 w 2248852"/>
                    <a:gd name="connsiteY0" fmla="*/ 169262 h 2492333"/>
                    <a:gd name="connsiteX1" fmla="*/ 432486 w 2248852"/>
                    <a:gd name="connsiteY1" fmla="*/ 132192 h 2492333"/>
                    <a:gd name="connsiteX2" fmla="*/ 321276 w 2248852"/>
                    <a:gd name="connsiteY2" fmla="*/ 33338 h 2492333"/>
                    <a:gd name="connsiteX3" fmla="*/ 247135 w 2248852"/>
                    <a:gd name="connsiteY3" fmla="*/ 45695 h 2492333"/>
                    <a:gd name="connsiteX4" fmla="*/ 172994 w 2248852"/>
                    <a:gd name="connsiteY4" fmla="*/ 329900 h 2492333"/>
                    <a:gd name="connsiteX5" fmla="*/ 111211 w 2248852"/>
                    <a:gd name="connsiteY5" fmla="*/ 391684 h 2492333"/>
                    <a:gd name="connsiteX6" fmla="*/ 86497 w 2248852"/>
                    <a:gd name="connsiteY6" fmla="*/ 490538 h 2492333"/>
                    <a:gd name="connsiteX7" fmla="*/ 74140 w 2248852"/>
                    <a:gd name="connsiteY7" fmla="*/ 527608 h 2492333"/>
                    <a:gd name="connsiteX8" fmla="*/ 135924 w 2248852"/>
                    <a:gd name="connsiteY8" fmla="*/ 614106 h 2492333"/>
                    <a:gd name="connsiteX9" fmla="*/ 172994 w 2248852"/>
                    <a:gd name="connsiteY9" fmla="*/ 626462 h 2492333"/>
                    <a:gd name="connsiteX10" fmla="*/ 210065 w 2248852"/>
                    <a:gd name="connsiteY10" fmla="*/ 663533 h 2492333"/>
                    <a:gd name="connsiteX11" fmla="*/ 271849 w 2248852"/>
                    <a:gd name="connsiteY11" fmla="*/ 712960 h 2492333"/>
                    <a:gd name="connsiteX12" fmla="*/ 259492 w 2248852"/>
                    <a:gd name="connsiteY12" fmla="*/ 762387 h 2492333"/>
                    <a:gd name="connsiteX13" fmla="*/ 185351 w 2248852"/>
                    <a:gd name="connsiteY13" fmla="*/ 824170 h 2492333"/>
                    <a:gd name="connsiteX14" fmla="*/ 98854 w 2248852"/>
                    <a:gd name="connsiteY14" fmla="*/ 935381 h 2492333"/>
                    <a:gd name="connsiteX15" fmla="*/ 61784 w 2248852"/>
                    <a:gd name="connsiteY15" fmla="*/ 1046592 h 2492333"/>
                    <a:gd name="connsiteX16" fmla="*/ 49427 w 2248852"/>
                    <a:gd name="connsiteY16" fmla="*/ 1083662 h 2492333"/>
                    <a:gd name="connsiteX17" fmla="*/ 24713 w 2248852"/>
                    <a:gd name="connsiteY17" fmla="*/ 1120733 h 2492333"/>
                    <a:gd name="connsiteX18" fmla="*/ 12357 w 2248852"/>
                    <a:gd name="connsiteY18" fmla="*/ 1244300 h 2492333"/>
                    <a:gd name="connsiteX19" fmla="*/ 0 w 2248852"/>
                    <a:gd name="connsiteY19" fmla="*/ 1318441 h 2492333"/>
                    <a:gd name="connsiteX20" fmla="*/ 24713 w 2248852"/>
                    <a:gd name="connsiteY20" fmla="*/ 1689143 h 2492333"/>
                    <a:gd name="connsiteX21" fmla="*/ 98854 w 2248852"/>
                    <a:gd name="connsiteY21" fmla="*/ 1837425 h 2492333"/>
                    <a:gd name="connsiteX22" fmla="*/ 172994 w 2248852"/>
                    <a:gd name="connsiteY22" fmla="*/ 1936279 h 2492333"/>
                    <a:gd name="connsiteX23" fmla="*/ 271849 w 2248852"/>
                    <a:gd name="connsiteY23" fmla="*/ 2047489 h 2492333"/>
                    <a:gd name="connsiteX24" fmla="*/ 345989 w 2248852"/>
                    <a:gd name="connsiteY24" fmla="*/ 2109273 h 2492333"/>
                    <a:gd name="connsiteX25" fmla="*/ 383059 w 2248852"/>
                    <a:gd name="connsiteY25" fmla="*/ 2133987 h 2492333"/>
                    <a:gd name="connsiteX26" fmla="*/ 506627 w 2248852"/>
                    <a:gd name="connsiteY26" fmla="*/ 2232841 h 2492333"/>
                    <a:gd name="connsiteX27" fmla="*/ 580767 w 2248852"/>
                    <a:gd name="connsiteY27" fmla="*/ 2282268 h 2492333"/>
                    <a:gd name="connsiteX28" fmla="*/ 617838 w 2248852"/>
                    <a:gd name="connsiteY28" fmla="*/ 2306981 h 2492333"/>
                    <a:gd name="connsiteX29" fmla="*/ 704335 w 2248852"/>
                    <a:gd name="connsiteY29" fmla="*/ 2356408 h 2492333"/>
                    <a:gd name="connsiteX30" fmla="*/ 778476 w 2248852"/>
                    <a:gd name="connsiteY30" fmla="*/ 2393479 h 2492333"/>
                    <a:gd name="connsiteX31" fmla="*/ 815546 w 2248852"/>
                    <a:gd name="connsiteY31" fmla="*/ 2418192 h 2492333"/>
                    <a:gd name="connsiteX32" fmla="*/ 902043 w 2248852"/>
                    <a:gd name="connsiteY32" fmla="*/ 2442906 h 2492333"/>
                    <a:gd name="connsiteX33" fmla="*/ 976184 w 2248852"/>
                    <a:gd name="connsiteY33" fmla="*/ 2467619 h 2492333"/>
                    <a:gd name="connsiteX34" fmla="*/ 1013254 w 2248852"/>
                    <a:gd name="connsiteY34" fmla="*/ 2479976 h 2492333"/>
                    <a:gd name="connsiteX35" fmla="*/ 1062681 w 2248852"/>
                    <a:gd name="connsiteY35" fmla="*/ 2492333 h 2492333"/>
                    <a:gd name="connsiteX36" fmla="*/ 1383957 w 2248852"/>
                    <a:gd name="connsiteY36" fmla="*/ 2479976 h 2492333"/>
                    <a:gd name="connsiteX37" fmla="*/ 1495167 w 2248852"/>
                    <a:gd name="connsiteY37" fmla="*/ 2430549 h 2492333"/>
                    <a:gd name="connsiteX38" fmla="*/ 1581665 w 2248852"/>
                    <a:gd name="connsiteY38" fmla="*/ 2393479 h 2492333"/>
                    <a:gd name="connsiteX39" fmla="*/ 1655805 w 2248852"/>
                    <a:gd name="connsiteY39" fmla="*/ 2344052 h 2492333"/>
                    <a:gd name="connsiteX40" fmla="*/ 1692876 w 2248852"/>
                    <a:gd name="connsiteY40" fmla="*/ 2319338 h 2492333"/>
                    <a:gd name="connsiteX41" fmla="*/ 1742303 w 2248852"/>
                    <a:gd name="connsiteY41" fmla="*/ 2294625 h 2492333"/>
                    <a:gd name="connsiteX42" fmla="*/ 1816443 w 2248852"/>
                    <a:gd name="connsiteY42" fmla="*/ 2232841 h 2492333"/>
                    <a:gd name="connsiteX43" fmla="*/ 1853513 w 2248852"/>
                    <a:gd name="connsiteY43" fmla="*/ 2195770 h 2492333"/>
                    <a:gd name="connsiteX44" fmla="*/ 1902940 w 2248852"/>
                    <a:gd name="connsiteY44" fmla="*/ 2171057 h 2492333"/>
                    <a:gd name="connsiteX45" fmla="*/ 1977081 w 2248852"/>
                    <a:gd name="connsiteY45" fmla="*/ 2084560 h 2492333"/>
                    <a:gd name="connsiteX46" fmla="*/ 2014151 w 2248852"/>
                    <a:gd name="connsiteY46" fmla="*/ 2047489 h 2492333"/>
                    <a:gd name="connsiteX47" fmla="*/ 2063578 w 2248852"/>
                    <a:gd name="connsiteY47" fmla="*/ 1973349 h 2492333"/>
                    <a:gd name="connsiteX48" fmla="*/ 2125362 w 2248852"/>
                    <a:gd name="connsiteY48" fmla="*/ 1812711 h 2492333"/>
                    <a:gd name="connsiteX49" fmla="*/ 2199503 w 2248852"/>
                    <a:gd name="connsiteY49" fmla="*/ 1689143 h 2492333"/>
                    <a:gd name="connsiteX50" fmla="*/ 2232211 w 2248852"/>
                    <a:gd name="connsiteY50" fmla="*/ 1077227 h 2492333"/>
                    <a:gd name="connsiteX51" fmla="*/ 2099657 w 2248852"/>
                    <a:gd name="connsiteY51" fmla="*/ 822497 h 2492333"/>
                    <a:gd name="connsiteX52" fmla="*/ 2226528 w 2248852"/>
                    <a:gd name="connsiteY52" fmla="*/ 645512 h 2492333"/>
                    <a:gd name="connsiteX53" fmla="*/ 2211066 w 2248852"/>
                    <a:gd name="connsiteY53" fmla="*/ 409704 h 2492333"/>
                    <a:gd name="connsiteX54" fmla="*/ 2138712 w 2248852"/>
                    <a:gd name="connsiteY54" fmla="*/ 121766 h 2492333"/>
                    <a:gd name="connsiteX55" fmla="*/ 2049901 w 2248852"/>
                    <a:gd name="connsiteY55" fmla="*/ 0 h 2492333"/>
                    <a:gd name="connsiteX56" fmla="*/ 1897787 w 2248852"/>
                    <a:gd name="connsiteY56" fmla="*/ 88558 h 2492333"/>
                    <a:gd name="connsiteX57" fmla="*/ 1754659 w 2248852"/>
                    <a:gd name="connsiteY57" fmla="*/ 231046 h 2492333"/>
                    <a:gd name="connsiteX58" fmla="*/ 1692876 w 2248852"/>
                    <a:gd name="connsiteY58" fmla="*/ 292830 h 2492333"/>
                    <a:gd name="connsiteX59" fmla="*/ 1532238 w 2248852"/>
                    <a:gd name="connsiteY59" fmla="*/ 268116 h 2492333"/>
                    <a:gd name="connsiteX60" fmla="*/ 1396313 w 2248852"/>
                    <a:gd name="connsiteY60" fmla="*/ 231046 h 2492333"/>
                    <a:gd name="connsiteX61" fmla="*/ 1116534 w 2248852"/>
                    <a:gd name="connsiteY61" fmla="*/ 196808 h 2492333"/>
                    <a:gd name="connsiteX62" fmla="*/ 657220 w 2248852"/>
                    <a:gd name="connsiteY62" fmla="*/ 256789 h 2492333"/>
                    <a:gd name="connsiteX63" fmla="*/ 568411 w 2248852"/>
                    <a:gd name="connsiteY63" fmla="*/ 243403 h 2492333"/>
                    <a:gd name="connsiteX64" fmla="*/ 444843 w 2248852"/>
                    <a:gd name="connsiteY64" fmla="*/ 169262 h 2492333"/>
                    <a:gd name="connsiteX0" fmla="*/ 444843 w 2248852"/>
                    <a:gd name="connsiteY0" fmla="*/ 169262 h 2492333"/>
                    <a:gd name="connsiteX1" fmla="*/ 432486 w 2248852"/>
                    <a:gd name="connsiteY1" fmla="*/ 132192 h 2492333"/>
                    <a:gd name="connsiteX2" fmla="*/ 321276 w 2248852"/>
                    <a:gd name="connsiteY2" fmla="*/ 33338 h 2492333"/>
                    <a:gd name="connsiteX3" fmla="*/ 247135 w 2248852"/>
                    <a:gd name="connsiteY3" fmla="*/ 45695 h 2492333"/>
                    <a:gd name="connsiteX4" fmla="*/ 172994 w 2248852"/>
                    <a:gd name="connsiteY4" fmla="*/ 329900 h 2492333"/>
                    <a:gd name="connsiteX5" fmla="*/ 111211 w 2248852"/>
                    <a:gd name="connsiteY5" fmla="*/ 391684 h 2492333"/>
                    <a:gd name="connsiteX6" fmla="*/ 86497 w 2248852"/>
                    <a:gd name="connsiteY6" fmla="*/ 490538 h 2492333"/>
                    <a:gd name="connsiteX7" fmla="*/ 74140 w 2248852"/>
                    <a:gd name="connsiteY7" fmla="*/ 527608 h 2492333"/>
                    <a:gd name="connsiteX8" fmla="*/ 135924 w 2248852"/>
                    <a:gd name="connsiteY8" fmla="*/ 614106 h 2492333"/>
                    <a:gd name="connsiteX9" fmla="*/ 172994 w 2248852"/>
                    <a:gd name="connsiteY9" fmla="*/ 626462 h 2492333"/>
                    <a:gd name="connsiteX10" fmla="*/ 210065 w 2248852"/>
                    <a:gd name="connsiteY10" fmla="*/ 663533 h 2492333"/>
                    <a:gd name="connsiteX11" fmla="*/ 271849 w 2248852"/>
                    <a:gd name="connsiteY11" fmla="*/ 712960 h 2492333"/>
                    <a:gd name="connsiteX12" fmla="*/ 259492 w 2248852"/>
                    <a:gd name="connsiteY12" fmla="*/ 762387 h 2492333"/>
                    <a:gd name="connsiteX13" fmla="*/ 185351 w 2248852"/>
                    <a:gd name="connsiteY13" fmla="*/ 824170 h 2492333"/>
                    <a:gd name="connsiteX14" fmla="*/ 98854 w 2248852"/>
                    <a:gd name="connsiteY14" fmla="*/ 935381 h 2492333"/>
                    <a:gd name="connsiteX15" fmla="*/ 61784 w 2248852"/>
                    <a:gd name="connsiteY15" fmla="*/ 1046592 h 2492333"/>
                    <a:gd name="connsiteX16" fmla="*/ 49427 w 2248852"/>
                    <a:gd name="connsiteY16" fmla="*/ 1083662 h 2492333"/>
                    <a:gd name="connsiteX17" fmla="*/ 24713 w 2248852"/>
                    <a:gd name="connsiteY17" fmla="*/ 1120733 h 2492333"/>
                    <a:gd name="connsiteX18" fmla="*/ 12357 w 2248852"/>
                    <a:gd name="connsiteY18" fmla="*/ 1244300 h 2492333"/>
                    <a:gd name="connsiteX19" fmla="*/ 0 w 2248852"/>
                    <a:gd name="connsiteY19" fmla="*/ 1318441 h 2492333"/>
                    <a:gd name="connsiteX20" fmla="*/ 24713 w 2248852"/>
                    <a:gd name="connsiteY20" fmla="*/ 1689143 h 2492333"/>
                    <a:gd name="connsiteX21" fmla="*/ 98854 w 2248852"/>
                    <a:gd name="connsiteY21" fmla="*/ 1837425 h 2492333"/>
                    <a:gd name="connsiteX22" fmla="*/ 172994 w 2248852"/>
                    <a:gd name="connsiteY22" fmla="*/ 1936279 h 2492333"/>
                    <a:gd name="connsiteX23" fmla="*/ 271849 w 2248852"/>
                    <a:gd name="connsiteY23" fmla="*/ 2047489 h 2492333"/>
                    <a:gd name="connsiteX24" fmla="*/ 345989 w 2248852"/>
                    <a:gd name="connsiteY24" fmla="*/ 2109273 h 2492333"/>
                    <a:gd name="connsiteX25" fmla="*/ 383059 w 2248852"/>
                    <a:gd name="connsiteY25" fmla="*/ 2133987 h 2492333"/>
                    <a:gd name="connsiteX26" fmla="*/ 506627 w 2248852"/>
                    <a:gd name="connsiteY26" fmla="*/ 2232841 h 2492333"/>
                    <a:gd name="connsiteX27" fmla="*/ 580767 w 2248852"/>
                    <a:gd name="connsiteY27" fmla="*/ 2282268 h 2492333"/>
                    <a:gd name="connsiteX28" fmla="*/ 617838 w 2248852"/>
                    <a:gd name="connsiteY28" fmla="*/ 2306981 h 2492333"/>
                    <a:gd name="connsiteX29" fmla="*/ 704335 w 2248852"/>
                    <a:gd name="connsiteY29" fmla="*/ 2356408 h 2492333"/>
                    <a:gd name="connsiteX30" fmla="*/ 778476 w 2248852"/>
                    <a:gd name="connsiteY30" fmla="*/ 2393479 h 2492333"/>
                    <a:gd name="connsiteX31" fmla="*/ 815546 w 2248852"/>
                    <a:gd name="connsiteY31" fmla="*/ 2418192 h 2492333"/>
                    <a:gd name="connsiteX32" fmla="*/ 902043 w 2248852"/>
                    <a:gd name="connsiteY32" fmla="*/ 2442906 h 2492333"/>
                    <a:gd name="connsiteX33" fmla="*/ 976184 w 2248852"/>
                    <a:gd name="connsiteY33" fmla="*/ 2467619 h 2492333"/>
                    <a:gd name="connsiteX34" fmla="*/ 1013254 w 2248852"/>
                    <a:gd name="connsiteY34" fmla="*/ 2479976 h 2492333"/>
                    <a:gd name="connsiteX35" fmla="*/ 1062681 w 2248852"/>
                    <a:gd name="connsiteY35" fmla="*/ 2492333 h 2492333"/>
                    <a:gd name="connsiteX36" fmla="*/ 1383957 w 2248852"/>
                    <a:gd name="connsiteY36" fmla="*/ 2479976 h 2492333"/>
                    <a:gd name="connsiteX37" fmla="*/ 1495167 w 2248852"/>
                    <a:gd name="connsiteY37" fmla="*/ 2430549 h 2492333"/>
                    <a:gd name="connsiteX38" fmla="*/ 1581665 w 2248852"/>
                    <a:gd name="connsiteY38" fmla="*/ 2393479 h 2492333"/>
                    <a:gd name="connsiteX39" fmla="*/ 1655805 w 2248852"/>
                    <a:gd name="connsiteY39" fmla="*/ 2344052 h 2492333"/>
                    <a:gd name="connsiteX40" fmla="*/ 1692876 w 2248852"/>
                    <a:gd name="connsiteY40" fmla="*/ 2319338 h 2492333"/>
                    <a:gd name="connsiteX41" fmla="*/ 1742303 w 2248852"/>
                    <a:gd name="connsiteY41" fmla="*/ 2294625 h 2492333"/>
                    <a:gd name="connsiteX42" fmla="*/ 1816443 w 2248852"/>
                    <a:gd name="connsiteY42" fmla="*/ 2232841 h 2492333"/>
                    <a:gd name="connsiteX43" fmla="*/ 1853513 w 2248852"/>
                    <a:gd name="connsiteY43" fmla="*/ 2195770 h 2492333"/>
                    <a:gd name="connsiteX44" fmla="*/ 1902940 w 2248852"/>
                    <a:gd name="connsiteY44" fmla="*/ 2171057 h 2492333"/>
                    <a:gd name="connsiteX45" fmla="*/ 1977081 w 2248852"/>
                    <a:gd name="connsiteY45" fmla="*/ 2084560 h 2492333"/>
                    <a:gd name="connsiteX46" fmla="*/ 2014151 w 2248852"/>
                    <a:gd name="connsiteY46" fmla="*/ 2047489 h 2492333"/>
                    <a:gd name="connsiteX47" fmla="*/ 2063578 w 2248852"/>
                    <a:gd name="connsiteY47" fmla="*/ 1973349 h 2492333"/>
                    <a:gd name="connsiteX48" fmla="*/ 2199503 w 2248852"/>
                    <a:gd name="connsiteY48" fmla="*/ 1689143 h 2492333"/>
                    <a:gd name="connsiteX49" fmla="*/ 2232211 w 2248852"/>
                    <a:gd name="connsiteY49" fmla="*/ 1077227 h 2492333"/>
                    <a:gd name="connsiteX50" fmla="*/ 2099657 w 2248852"/>
                    <a:gd name="connsiteY50" fmla="*/ 822497 h 2492333"/>
                    <a:gd name="connsiteX51" fmla="*/ 2226528 w 2248852"/>
                    <a:gd name="connsiteY51" fmla="*/ 645512 h 2492333"/>
                    <a:gd name="connsiteX52" fmla="*/ 2211066 w 2248852"/>
                    <a:gd name="connsiteY52" fmla="*/ 409704 h 2492333"/>
                    <a:gd name="connsiteX53" fmla="*/ 2138712 w 2248852"/>
                    <a:gd name="connsiteY53" fmla="*/ 121766 h 2492333"/>
                    <a:gd name="connsiteX54" fmla="*/ 2049901 w 2248852"/>
                    <a:gd name="connsiteY54" fmla="*/ 0 h 2492333"/>
                    <a:gd name="connsiteX55" fmla="*/ 1897787 w 2248852"/>
                    <a:gd name="connsiteY55" fmla="*/ 88558 h 2492333"/>
                    <a:gd name="connsiteX56" fmla="*/ 1754659 w 2248852"/>
                    <a:gd name="connsiteY56" fmla="*/ 231046 h 2492333"/>
                    <a:gd name="connsiteX57" fmla="*/ 1692876 w 2248852"/>
                    <a:gd name="connsiteY57" fmla="*/ 292830 h 2492333"/>
                    <a:gd name="connsiteX58" fmla="*/ 1532238 w 2248852"/>
                    <a:gd name="connsiteY58" fmla="*/ 268116 h 2492333"/>
                    <a:gd name="connsiteX59" fmla="*/ 1396313 w 2248852"/>
                    <a:gd name="connsiteY59" fmla="*/ 231046 h 2492333"/>
                    <a:gd name="connsiteX60" fmla="*/ 1116534 w 2248852"/>
                    <a:gd name="connsiteY60" fmla="*/ 196808 h 2492333"/>
                    <a:gd name="connsiteX61" fmla="*/ 657220 w 2248852"/>
                    <a:gd name="connsiteY61" fmla="*/ 256789 h 2492333"/>
                    <a:gd name="connsiteX62" fmla="*/ 568411 w 2248852"/>
                    <a:gd name="connsiteY62" fmla="*/ 243403 h 2492333"/>
                    <a:gd name="connsiteX63" fmla="*/ 444843 w 2248852"/>
                    <a:gd name="connsiteY63" fmla="*/ 169262 h 2492333"/>
                    <a:gd name="connsiteX0" fmla="*/ 444843 w 2248852"/>
                    <a:gd name="connsiteY0" fmla="*/ 169262 h 2492333"/>
                    <a:gd name="connsiteX1" fmla="*/ 432486 w 2248852"/>
                    <a:gd name="connsiteY1" fmla="*/ 132192 h 2492333"/>
                    <a:gd name="connsiteX2" fmla="*/ 321276 w 2248852"/>
                    <a:gd name="connsiteY2" fmla="*/ 33338 h 2492333"/>
                    <a:gd name="connsiteX3" fmla="*/ 247135 w 2248852"/>
                    <a:gd name="connsiteY3" fmla="*/ 45695 h 2492333"/>
                    <a:gd name="connsiteX4" fmla="*/ 172994 w 2248852"/>
                    <a:gd name="connsiteY4" fmla="*/ 329900 h 2492333"/>
                    <a:gd name="connsiteX5" fmla="*/ 111211 w 2248852"/>
                    <a:gd name="connsiteY5" fmla="*/ 391684 h 2492333"/>
                    <a:gd name="connsiteX6" fmla="*/ 86497 w 2248852"/>
                    <a:gd name="connsiteY6" fmla="*/ 490538 h 2492333"/>
                    <a:gd name="connsiteX7" fmla="*/ 74140 w 2248852"/>
                    <a:gd name="connsiteY7" fmla="*/ 527608 h 2492333"/>
                    <a:gd name="connsiteX8" fmla="*/ 135924 w 2248852"/>
                    <a:gd name="connsiteY8" fmla="*/ 614106 h 2492333"/>
                    <a:gd name="connsiteX9" fmla="*/ 172994 w 2248852"/>
                    <a:gd name="connsiteY9" fmla="*/ 626462 h 2492333"/>
                    <a:gd name="connsiteX10" fmla="*/ 210065 w 2248852"/>
                    <a:gd name="connsiteY10" fmla="*/ 663533 h 2492333"/>
                    <a:gd name="connsiteX11" fmla="*/ 271849 w 2248852"/>
                    <a:gd name="connsiteY11" fmla="*/ 712960 h 2492333"/>
                    <a:gd name="connsiteX12" fmla="*/ 259492 w 2248852"/>
                    <a:gd name="connsiteY12" fmla="*/ 762387 h 2492333"/>
                    <a:gd name="connsiteX13" fmla="*/ 185351 w 2248852"/>
                    <a:gd name="connsiteY13" fmla="*/ 824170 h 2492333"/>
                    <a:gd name="connsiteX14" fmla="*/ 98854 w 2248852"/>
                    <a:gd name="connsiteY14" fmla="*/ 935381 h 2492333"/>
                    <a:gd name="connsiteX15" fmla="*/ 61784 w 2248852"/>
                    <a:gd name="connsiteY15" fmla="*/ 1046592 h 2492333"/>
                    <a:gd name="connsiteX16" fmla="*/ 49427 w 2248852"/>
                    <a:gd name="connsiteY16" fmla="*/ 1083662 h 2492333"/>
                    <a:gd name="connsiteX17" fmla="*/ 24713 w 2248852"/>
                    <a:gd name="connsiteY17" fmla="*/ 1120733 h 2492333"/>
                    <a:gd name="connsiteX18" fmla="*/ 12357 w 2248852"/>
                    <a:gd name="connsiteY18" fmla="*/ 1244300 h 2492333"/>
                    <a:gd name="connsiteX19" fmla="*/ 0 w 2248852"/>
                    <a:gd name="connsiteY19" fmla="*/ 1318441 h 2492333"/>
                    <a:gd name="connsiteX20" fmla="*/ 24713 w 2248852"/>
                    <a:gd name="connsiteY20" fmla="*/ 1689143 h 2492333"/>
                    <a:gd name="connsiteX21" fmla="*/ 98854 w 2248852"/>
                    <a:gd name="connsiteY21" fmla="*/ 1837425 h 2492333"/>
                    <a:gd name="connsiteX22" fmla="*/ 172994 w 2248852"/>
                    <a:gd name="connsiteY22" fmla="*/ 1936279 h 2492333"/>
                    <a:gd name="connsiteX23" fmla="*/ 271849 w 2248852"/>
                    <a:gd name="connsiteY23" fmla="*/ 2047489 h 2492333"/>
                    <a:gd name="connsiteX24" fmla="*/ 345989 w 2248852"/>
                    <a:gd name="connsiteY24" fmla="*/ 2109273 h 2492333"/>
                    <a:gd name="connsiteX25" fmla="*/ 383059 w 2248852"/>
                    <a:gd name="connsiteY25" fmla="*/ 2133987 h 2492333"/>
                    <a:gd name="connsiteX26" fmla="*/ 506627 w 2248852"/>
                    <a:gd name="connsiteY26" fmla="*/ 2232841 h 2492333"/>
                    <a:gd name="connsiteX27" fmla="*/ 580767 w 2248852"/>
                    <a:gd name="connsiteY27" fmla="*/ 2282268 h 2492333"/>
                    <a:gd name="connsiteX28" fmla="*/ 617838 w 2248852"/>
                    <a:gd name="connsiteY28" fmla="*/ 2306981 h 2492333"/>
                    <a:gd name="connsiteX29" fmla="*/ 704335 w 2248852"/>
                    <a:gd name="connsiteY29" fmla="*/ 2356408 h 2492333"/>
                    <a:gd name="connsiteX30" fmla="*/ 778476 w 2248852"/>
                    <a:gd name="connsiteY30" fmla="*/ 2393479 h 2492333"/>
                    <a:gd name="connsiteX31" fmla="*/ 815546 w 2248852"/>
                    <a:gd name="connsiteY31" fmla="*/ 2418192 h 2492333"/>
                    <a:gd name="connsiteX32" fmla="*/ 902043 w 2248852"/>
                    <a:gd name="connsiteY32" fmla="*/ 2442906 h 2492333"/>
                    <a:gd name="connsiteX33" fmla="*/ 976184 w 2248852"/>
                    <a:gd name="connsiteY33" fmla="*/ 2467619 h 2492333"/>
                    <a:gd name="connsiteX34" fmla="*/ 1013254 w 2248852"/>
                    <a:gd name="connsiteY34" fmla="*/ 2479976 h 2492333"/>
                    <a:gd name="connsiteX35" fmla="*/ 1062681 w 2248852"/>
                    <a:gd name="connsiteY35" fmla="*/ 2492333 h 2492333"/>
                    <a:gd name="connsiteX36" fmla="*/ 1383957 w 2248852"/>
                    <a:gd name="connsiteY36" fmla="*/ 2479976 h 2492333"/>
                    <a:gd name="connsiteX37" fmla="*/ 1495167 w 2248852"/>
                    <a:gd name="connsiteY37" fmla="*/ 2430549 h 2492333"/>
                    <a:gd name="connsiteX38" fmla="*/ 1581665 w 2248852"/>
                    <a:gd name="connsiteY38" fmla="*/ 2393479 h 2492333"/>
                    <a:gd name="connsiteX39" fmla="*/ 1655805 w 2248852"/>
                    <a:gd name="connsiteY39" fmla="*/ 2344052 h 2492333"/>
                    <a:gd name="connsiteX40" fmla="*/ 1692876 w 2248852"/>
                    <a:gd name="connsiteY40" fmla="*/ 2319338 h 2492333"/>
                    <a:gd name="connsiteX41" fmla="*/ 1742303 w 2248852"/>
                    <a:gd name="connsiteY41" fmla="*/ 2294625 h 2492333"/>
                    <a:gd name="connsiteX42" fmla="*/ 1816443 w 2248852"/>
                    <a:gd name="connsiteY42" fmla="*/ 2232841 h 2492333"/>
                    <a:gd name="connsiteX43" fmla="*/ 1853513 w 2248852"/>
                    <a:gd name="connsiteY43" fmla="*/ 2195770 h 2492333"/>
                    <a:gd name="connsiteX44" fmla="*/ 1902940 w 2248852"/>
                    <a:gd name="connsiteY44" fmla="*/ 2171057 h 2492333"/>
                    <a:gd name="connsiteX45" fmla="*/ 1977081 w 2248852"/>
                    <a:gd name="connsiteY45" fmla="*/ 2084560 h 2492333"/>
                    <a:gd name="connsiteX46" fmla="*/ 2014151 w 2248852"/>
                    <a:gd name="connsiteY46" fmla="*/ 2047489 h 2492333"/>
                    <a:gd name="connsiteX47" fmla="*/ 2063578 w 2248852"/>
                    <a:gd name="connsiteY47" fmla="*/ 1973349 h 2492333"/>
                    <a:gd name="connsiteX48" fmla="*/ 2179943 w 2248852"/>
                    <a:gd name="connsiteY48" fmla="*/ 1651043 h 2492333"/>
                    <a:gd name="connsiteX49" fmla="*/ 2232211 w 2248852"/>
                    <a:gd name="connsiteY49" fmla="*/ 1077227 h 2492333"/>
                    <a:gd name="connsiteX50" fmla="*/ 2099657 w 2248852"/>
                    <a:gd name="connsiteY50" fmla="*/ 822497 h 2492333"/>
                    <a:gd name="connsiteX51" fmla="*/ 2226528 w 2248852"/>
                    <a:gd name="connsiteY51" fmla="*/ 645512 h 2492333"/>
                    <a:gd name="connsiteX52" fmla="*/ 2211066 w 2248852"/>
                    <a:gd name="connsiteY52" fmla="*/ 409704 h 2492333"/>
                    <a:gd name="connsiteX53" fmla="*/ 2138712 w 2248852"/>
                    <a:gd name="connsiteY53" fmla="*/ 121766 h 2492333"/>
                    <a:gd name="connsiteX54" fmla="*/ 2049901 w 2248852"/>
                    <a:gd name="connsiteY54" fmla="*/ 0 h 2492333"/>
                    <a:gd name="connsiteX55" fmla="*/ 1897787 w 2248852"/>
                    <a:gd name="connsiteY55" fmla="*/ 88558 h 2492333"/>
                    <a:gd name="connsiteX56" fmla="*/ 1754659 w 2248852"/>
                    <a:gd name="connsiteY56" fmla="*/ 231046 h 2492333"/>
                    <a:gd name="connsiteX57" fmla="*/ 1692876 w 2248852"/>
                    <a:gd name="connsiteY57" fmla="*/ 292830 h 2492333"/>
                    <a:gd name="connsiteX58" fmla="*/ 1532238 w 2248852"/>
                    <a:gd name="connsiteY58" fmla="*/ 268116 h 2492333"/>
                    <a:gd name="connsiteX59" fmla="*/ 1396313 w 2248852"/>
                    <a:gd name="connsiteY59" fmla="*/ 231046 h 2492333"/>
                    <a:gd name="connsiteX60" fmla="*/ 1116534 w 2248852"/>
                    <a:gd name="connsiteY60" fmla="*/ 196808 h 2492333"/>
                    <a:gd name="connsiteX61" fmla="*/ 657220 w 2248852"/>
                    <a:gd name="connsiteY61" fmla="*/ 256789 h 2492333"/>
                    <a:gd name="connsiteX62" fmla="*/ 568411 w 2248852"/>
                    <a:gd name="connsiteY62" fmla="*/ 243403 h 2492333"/>
                    <a:gd name="connsiteX63" fmla="*/ 444843 w 2248852"/>
                    <a:gd name="connsiteY63" fmla="*/ 169262 h 2492333"/>
                    <a:gd name="connsiteX0" fmla="*/ 444843 w 2245096"/>
                    <a:gd name="connsiteY0" fmla="*/ 169262 h 2492333"/>
                    <a:gd name="connsiteX1" fmla="*/ 432486 w 2245096"/>
                    <a:gd name="connsiteY1" fmla="*/ 132192 h 2492333"/>
                    <a:gd name="connsiteX2" fmla="*/ 321276 w 2245096"/>
                    <a:gd name="connsiteY2" fmla="*/ 33338 h 2492333"/>
                    <a:gd name="connsiteX3" fmla="*/ 247135 w 2245096"/>
                    <a:gd name="connsiteY3" fmla="*/ 45695 h 2492333"/>
                    <a:gd name="connsiteX4" fmla="*/ 172994 w 2245096"/>
                    <a:gd name="connsiteY4" fmla="*/ 329900 h 2492333"/>
                    <a:gd name="connsiteX5" fmla="*/ 111211 w 2245096"/>
                    <a:gd name="connsiteY5" fmla="*/ 391684 h 2492333"/>
                    <a:gd name="connsiteX6" fmla="*/ 86497 w 2245096"/>
                    <a:gd name="connsiteY6" fmla="*/ 490538 h 2492333"/>
                    <a:gd name="connsiteX7" fmla="*/ 74140 w 2245096"/>
                    <a:gd name="connsiteY7" fmla="*/ 527608 h 2492333"/>
                    <a:gd name="connsiteX8" fmla="*/ 135924 w 2245096"/>
                    <a:gd name="connsiteY8" fmla="*/ 614106 h 2492333"/>
                    <a:gd name="connsiteX9" fmla="*/ 172994 w 2245096"/>
                    <a:gd name="connsiteY9" fmla="*/ 626462 h 2492333"/>
                    <a:gd name="connsiteX10" fmla="*/ 210065 w 2245096"/>
                    <a:gd name="connsiteY10" fmla="*/ 663533 h 2492333"/>
                    <a:gd name="connsiteX11" fmla="*/ 271849 w 2245096"/>
                    <a:gd name="connsiteY11" fmla="*/ 712960 h 2492333"/>
                    <a:gd name="connsiteX12" fmla="*/ 259492 w 2245096"/>
                    <a:gd name="connsiteY12" fmla="*/ 762387 h 2492333"/>
                    <a:gd name="connsiteX13" fmla="*/ 185351 w 2245096"/>
                    <a:gd name="connsiteY13" fmla="*/ 824170 h 2492333"/>
                    <a:gd name="connsiteX14" fmla="*/ 98854 w 2245096"/>
                    <a:gd name="connsiteY14" fmla="*/ 935381 h 2492333"/>
                    <a:gd name="connsiteX15" fmla="*/ 61784 w 2245096"/>
                    <a:gd name="connsiteY15" fmla="*/ 1046592 h 2492333"/>
                    <a:gd name="connsiteX16" fmla="*/ 49427 w 2245096"/>
                    <a:gd name="connsiteY16" fmla="*/ 1083662 h 2492333"/>
                    <a:gd name="connsiteX17" fmla="*/ 24713 w 2245096"/>
                    <a:gd name="connsiteY17" fmla="*/ 1120733 h 2492333"/>
                    <a:gd name="connsiteX18" fmla="*/ 12357 w 2245096"/>
                    <a:gd name="connsiteY18" fmla="*/ 1244300 h 2492333"/>
                    <a:gd name="connsiteX19" fmla="*/ 0 w 2245096"/>
                    <a:gd name="connsiteY19" fmla="*/ 1318441 h 2492333"/>
                    <a:gd name="connsiteX20" fmla="*/ 24713 w 2245096"/>
                    <a:gd name="connsiteY20" fmla="*/ 1689143 h 2492333"/>
                    <a:gd name="connsiteX21" fmla="*/ 98854 w 2245096"/>
                    <a:gd name="connsiteY21" fmla="*/ 1837425 h 2492333"/>
                    <a:gd name="connsiteX22" fmla="*/ 172994 w 2245096"/>
                    <a:gd name="connsiteY22" fmla="*/ 1936279 h 2492333"/>
                    <a:gd name="connsiteX23" fmla="*/ 271849 w 2245096"/>
                    <a:gd name="connsiteY23" fmla="*/ 2047489 h 2492333"/>
                    <a:gd name="connsiteX24" fmla="*/ 345989 w 2245096"/>
                    <a:gd name="connsiteY24" fmla="*/ 2109273 h 2492333"/>
                    <a:gd name="connsiteX25" fmla="*/ 383059 w 2245096"/>
                    <a:gd name="connsiteY25" fmla="*/ 2133987 h 2492333"/>
                    <a:gd name="connsiteX26" fmla="*/ 506627 w 2245096"/>
                    <a:gd name="connsiteY26" fmla="*/ 2232841 h 2492333"/>
                    <a:gd name="connsiteX27" fmla="*/ 580767 w 2245096"/>
                    <a:gd name="connsiteY27" fmla="*/ 2282268 h 2492333"/>
                    <a:gd name="connsiteX28" fmla="*/ 617838 w 2245096"/>
                    <a:gd name="connsiteY28" fmla="*/ 2306981 h 2492333"/>
                    <a:gd name="connsiteX29" fmla="*/ 704335 w 2245096"/>
                    <a:gd name="connsiteY29" fmla="*/ 2356408 h 2492333"/>
                    <a:gd name="connsiteX30" fmla="*/ 778476 w 2245096"/>
                    <a:gd name="connsiteY30" fmla="*/ 2393479 h 2492333"/>
                    <a:gd name="connsiteX31" fmla="*/ 815546 w 2245096"/>
                    <a:gd name="connsiteY31" fmla="*/ 2418192 h 2492333"/>
                    <a:gd name="connsiteX32" fmla="*/ 902043 w 2245096"/>
                    <a:gd name="connsiteY32" fmla="*/ 2442906 h 2492333"/>
                    <a:gd name="connsiteX33" fmla="*/ 976184 w 2245096"/>
                    <a:gd name="connsiteY33" fmla="*/ 2467619 h 2492333"/>
                    <a:gd name="connsiteX34" fmla="*/ 1013254 w 2245096"/>
                    <a:gd name="connsiteY34" fmla="*/ 2479976 h 2492333"/>
                    <a:gd name="connsiteX35" fmla="*/ 1062681 w 2245096"/>
                    <a:gd name="connsiteY35" fmla="*/ 2492333 h 2492333"/>
                    <a:gd name="connsiteX36" fmla="*/ 1383957 w 2245096"/>
                    <a:gd name="connsiteY36" fmla="*/ 2479976 h 2492333"/>
                    <a:gd name="connsiteX37" fmla="*/ 1495167 w 2245096"/>
                    <a:gd name="connsiteY37" fmla="*/ 2430549 h 2492333"/>
                    <a:gd name="connsiteX38" fmla="*/ 1581665 w 2245096"/>
                    <a:gd name="connsiteY38" fmla="*/ 2393479 h 2492333"/>
                    <a:gd name="connsiteX39" fmla="*/ 1655805 w 2245096"/>
                    <a:gd name="connsiteY39" fmla="*/ 2344052 h 2492333"/>
                    <a:gd name="connsiteX40" fmla="*/ 1692876 w 2245096"/>
                    <a:gd name="connsiteY40" fmla="*/ 2319338 h 2492333"/>
                    <a:gd name="connsiteX41" fmla="*/ 1742303 w 2245096"/>
                    <a:gd name="connsiteY41" fmla="*/ 2294625 h 2492333"/>
                    <a:gd name="connsiteX42" fmla="*/ 1816443 w 2245096"/>
                    <a:gd name="connsiteY42" fmla="*/ 2232841 h 2492333"/>
                    <a:gd name="connsiteX43" fmla="*/ 1853513 w 2245096"/>
                    <a:gd name="connsiteY43" fmla="*/ 2195770 h 2492333"/>
                    <a:gd name="connsiteX44" fmla="*/ 1902940 w 2245096"/>
                    <a:gd name="connsiteY44" fmla="*/ 2171057 h 2492333"/>
                    <a:gd name="connsiteX45" fmla="*/ 1977081 w 2245096"/>
                    <a:gd name="connsiteY45" fmla="*/ 2084560 h 2492333"/>
                    <a:gd name="connsiteX46" fmla="*/ 2014151 w 2245096"/>
                    <a:gd name="connsiteY46" fmla="*/ 2047489 h 2492333"/>
                    <a:gd name="connsiteX47" fmla="*/ 2063578 w 2245096"/>
                    <a:gd name="connsiteY47" fmla="*/ 1973349 h 2492333"/>
                    <a:gd name="connsiteX48" fmla="*/ 2179943 w 2245096"/>
                    <a:gd name="connsiteY48" fmla="*/ 1651043 h 2492333"/>
                    <a:gd name="connsiteX49" fmla="*/ 2217543 w 2245096"/>
                    <a:gd name="connsiteY49" fmla="*/ 1110565 h 2492333"/>
                    <a:gd name="connsiteX50" fmla="*/ 2099657 w 2245096"/>
                    <a:gd name="connsiteY50" fmla="*/ 822497 h 2492333"/>
                    <a:gd name="connsiteX51" fmla="*/ 2226528 w 2245096"/>
                    <a:gd name="connsiteY51" fmla="*/ 645512 h 2492333"/>
                    <a:gd name="connsiteX52" fmla="*/ 2211066 w 2245096"/>
                    <a:gd name="connsiteY52" fmla="*/ 409704 h 2492333"/>
                    <a:gd name="connsiteX53" fmla="*/ 2138712 w 2245096"/>
                    <a:gd name="connsiteY53" fmla="*/ 121766 h 2492333"/>
                    <a:gd name="connsiteX54" fmla="*/ 2049901 w 2245096"/>
                    <a:gd name="connsiteY54" fmla="*/ 0 h 2492333"/>
                    <a:gd name="connsiteX55" fmla="*/ 1897787 w 2245096"/>
                    <a:gd name="connsiteY55" fmla="*/ 88558 h 2492333"/>
                    <a:gd name="connsiteX56" fmla="*/ 1754659 w 2245096"/>
                    <a:gd name="connsiteY56" fmla="*/ 231046 h 2492333"/>
                    <a:gd name="connsiteX57" fmla="*/ 1692876 w 2245096"/>
                    <a:gd name="connsiteY57" fmla="*/ 292830 h 2492333"/>
                    <a:gd name="connsiteX58" fmla="*/ 1532238 w 2245096"/>
                    <a:gd name="connsiteY58" fmla="*/ 268116 h 2492333"/>
                    <a:gd name="connsiteX59" fmla="*/ 1396313 w 2245096"/>
                    <a:gd name="connsiteY59" fmla="*/ 231046 h 2492333"/>
                    <a:gd name="connsiteX60" fmla="*/ 1116534 w 2245096"/>
                    <a:gd name="connsiteY60" fmla="*/ 196808 h 2492333"/>
                    <a:gd name="connsiteX61" fmla="*/ 657220 w 2245096"/>
                    <a:gd name="connsiteY61" fmla="*/ 256789 h 2492333"/>
                    <a:gd name="connsiteX62" fmla="*/ 568411 w 2245096"/>
                    <a:gd name="connsiteY62" fmla="*/ 243403 h 2492333"/>
                    <a:gd name="connsiteX63" fmla="*/ 444843 w 2245096"/>
                    <a:gd name="connsiteY63" fmla="*/ 169262 h 2492333"/>
                    <a:gd name="connsiteX0" fmla="*/ 444843 w 2253743"/>
                    <a:gd name="connsiteY0" fmla="*/ 169262 h 2492333"/>
                    <a:gd name="connsiteX1" fmla="*/ 432486 w 2253743"/>
                    <a:gd name="connsiteY1" fmla="*/ 132192 h 2492333"/>
                    <a:gd name="connsiteX2" fmla="*/ 321276 w 2253743"/>
                    <a:gd name="connsiteY2" fmla="*/ 33338 h 2492333"/>
                    <a:gd name="connsiteX3" fmla="*/ 247135 w 2253743"/>
                    <a:gd name="connsiteY3" fmla="*/ 45695 h 2492333"/>
                    <a:gd name="connsiteX4" fmla="*/ 172994 w 2253743"/>
                    <a:gd name="connsiteY4" fmla="*/ 329900 h 2492333"/>
                    <a:gd name="connsiteX5" fmla="*/ 111211 w 2253743"/>
                    <a:gd name="connsiteY5" fmla="*/ 391684 h 2492333"/>
                    <a:gd name="connsiteX6" fmla="*/ 86497 w 2253743"/>
                    <a:gd name="connsiteY6" fmla="*/ 490538 h 2492333"/>
                    <a:gd name="connsiteX7" fmla="*/ 74140 w 2253743"/>
                    <a:gd name="connsiteY7" fmla="*/ 527608 h 2492333"/>
                    <a:gd name="connsiteX8" fmla="*/ 135924 w 2253743"/>
                    <a:gd name="connsiteY8" fmla="*/ 614106 h 2492333"/>
                    <a:gd name="connsiteX9" fmla="*/ 172994 w 2253743"/>
                    <a:gd name="connsiteY9" fmla="*/ 626462 h 2492333"/>
                    <a:gd name="connsiteX10" fmla="*/ 210065 w 2253743"/>
                    <a:gd name="connsiteY10" fmla="*/ 663533 h 2492333"/>
                    <a:gd name="connsiteX11" fmla="*/ 271849 w 2253743"/>
                    <a:gd name="connsiteY11" fmla="*/ 712960 h 2492333"/>
                    <a:gd name="connsiteX12" fmla="*/ 259492 w 2253743"/>
                    <a:gd name="connsiteY12" fmla="*/ 762387 h 2492333"/>
                    <a:gd name="connsiteX13" fmla="*/ 185351 w 2253743"/>
                    <a:gd name="connsiteY13" fmla="*/ 824170 h 2492333"/>
                    <a:gd name="connsiteX14" fmla="*/ 98854 w 2253743"/>
                    <a:gd name="connsiteY14" fmla="*/ 935381 h 2492333"/>
                    <a:gd name="connsiteX15" fmla="*/ 61784 w 2253743"/>
                    <a:gd name="connsiteY15" fmla="*/ 1046592 h 2492333"/>
                    <a:gd name="connsiteX16" fmla="*/ 49427 w 2253743"/>
                    <a:gd name="connsiteY16" fmla="*/ 1083662 h 2492333"/>
                    <a:gd name="connsiteX17" fmla="*/ 24713 w 2253743"/>
                    <a:gd name="connsiteY17" fmla="*/ 1120733 h 2492333"/>
                    <a:gd name="connsiteX18" fmla="*/ 12357 w 2253743"/>
                    <a:gd name="connsiteY18" fmla="*/ 1244300 h 2492333"/>
                    <a:gd name="connsiteX19" fmla="*/ 0 w 2253743"/>
                    <a:gd name="connsiteY19" fmla="*/ 1318441 h 2492333"/>
                    <a:gd name="connsiteX20" fmla="*/ 24713 w 2253743"/>
                    <a:gd name="connsiteY20" fmla="*/ 1689143 h 2492333"/>
                    <a:gd name="connsiteX21" fmla="*/ 98854 w 2253743"/>
                    <a:gd name="connsiteY21" fmla="*/ 1837425 h 2492333"/>
                    <a:gd name="connsiteX22" fmla="*/ 172994 w 2253743"/>
                    <a:gd name="connsiteY22" fmla="*/ 1936279 h 2492333"/>
                    <a:gd name="connsiteX23" fmla="*/ 271849 w 2253743"/>
                    <a:gd name="connsiteY23" fmla="*/ 2047489 h 2492333"/>
                    <a:gd name="connsiteX24" fmla="*/ 345989 w 2253743"/>
                    <a:gd name="connsiteY24" fmla="*/ 2109273 h 2492333"/>
                    <a:gd name="connsiteX25" fmla="*/ 383059 w 2253743"/>
                    <a:gd name="connsiteY25" fmla="*/ 2133987 h 2492333"/>
                    <a:gd name="connsiteX26" fmla="*/ 506627 w 2253743"/>
                    <a:gd name="connsiteY26" fmla="*/ 2232841 h 2492333"/>
                    <a:gd name="connsiteX27" fmla="*/ 580767 w 2253743"/>
                    <a:gd name="connsiteY27" fmla="*/ 2282268 h 2492333"/>
                    <a:gd name="connsiteX28" fmla="*/ 617838 w 2253743"/>
                    <a:gd name="connsiteY28" fmla="*/ 2306981 h 2492333"/>
                    <a:gd name="connsiteX29" fmla="*/ 704335 w 2253743"/>
                    <a:gd name="connsiteY29" fmla="*/ 2356408 h 2492333"/>
                    <a:gd name="connsiteX30" fmla="*/ 778476 w 2253743"/>
                    <a:gd name="connsiteY30" fmla="*/ 2393479 h 2492333"/>
                    <a:gd name="connsiteX31" fmla="*/ 815546 w 2253743"/>
                    <a:gd name="connsiteY31" fmla="*/ 2418192 h 2492333"/>
                    <a:gd name="connsiteX32" fmla="*/ 902043 w 2253743"/>
                    <a:gd name="connsiteY32" fmla="*/ 2442906 h 2492333"/>
                    <a:gd name="connsiteX33" fmla="*/ 976184 w 2253743"/>
                    <a:gd name="connsiteY33" fmla="*/ 2467619 h 2492333"/>
                    <a:gd name="connsiteX34" fmla="*/ 1013254 w 2253743"/>
                    <a:gd name="connsiteY34" fmla="*/ 2479976 h 2492333"/>
                    <a:gd name="connsiteX35" fmla="*/ 1062681 w 2253743"/>
                    <a:gd name="connsiteY35" fmla="*/ 2492333 h 2492333"/>
                    <a:gd name="connsiteX36" fmla="*/ 1383957 w 2253743"/>
                    <a:gd name="connsiteY36" fmla="*/ 2479976 h 2492333"/>
                    <a:gd name="connsiteX37" fmla="*/ 1495167 w 2253743"/>
                    <a:gd name="connsiteY37" fmla="*/ 2430549 h 2492333"/>
                    <a:gd name="connsiteX38" fmla="*/ 1581665 w 2253743"/>
                    <a:gd name="connsiteY38" fmla="*/ 2393479 h 2492333"/>
                    <a:gd name="connsiteX39" fmla="*/ 1655805 w 2253743"/>
                    <a:gd name="connsiteY39" fmla="*/ 2344052 h 2492333"/>
                    <a:gd name="connsiteX40" fmla="*/ 1692876 w 2253743"/>
                    <a:gd name="connsiteY40" fmla="*/ 2319338 h 2492333"/>
                    <a:gd name="connsiteX41" fmla="*/ 1742303 w 2253743"/>
                    <a:gd name="connsiteY41" fmla="*/ 2294625 h 2492333"/>
                    <a:gd name="connsiteX42" fmla="*/ 1816443 w 2253743"/>
                    <a:gd name="connsiteY42" fmla="*/ 2232841 h 2492333"/>
                    <a:gd name="connsiteX43" fmla="*/ 1853513 w 2253743"/>
                    <a:gd name="connsiteY43" fmla="*/ 2195770 h 2492333"/>
                    <a:gd name="connsiteX44" fmla="*/ 1902940 w 2253743"/>
                    <a:gd name="connsiteY44" fmla="*/ 2171057 h 2492333"/>
                    <a:gd name="connsiteX45" fmla="*/ 1977081 w 2253743"/>
                    <a:gd name="connsiteY45" fmla="*/ 2084560 h 2492333"/>
                    <a:gd name="connsiteX46" fmla="*/ 2014151 w 2253743"/>
                    <a:gd name="connsiteY46" fmla="*/ 2047489 h 2492333"/>
                    <a:gd name="connsiteX47" fmla="*/ 2063578 w 2253743"/>
                    <a:gd name="connsiteY47" fmla="*/ 1973349 h 2492333"/>
                    <a:gd name="connsiteX48" fmla="*/ 2179943 w 2253743"/>
                    <a:gd name="connsiteY48" fmla="*/ 1651043 h 2492333"/>
                    <a:gd name="connsiteX49" fmla="*/ 2217543 w 2253743"/>
                    <a:gd name="connsiteY49" fmla="*/ 1110565 h 2492333"/>
                    <a:gd name="connsiteX50" fmla="*/ 2099657 w 2253743"/>
                    <a:gd name="connsiteY50" fmla="*/ 822497 h 2492333"/>
                    <a:gd name="connsiteX51" fmla="*/ 2226528 w 2253743"/>
                    <a:gd name="connsiteY51" fmla="*/ 645512 h 2492333"/>
                    <a:gd name="connsiteX52" fmla="*/ 2211066 w 2253743"/>
                    <a:gd name="connsiteY52" fmla="*/ 409704 h 2492333"/>
                    <a:gd name="connsiteX53" fmla="*/ 2138712 w 2253743"/>
                    <a:gd name="connsiteY53" fmla="*/ 121766 h 2492333"/>
                    <a:gd name="connsiteX54" fmla="*/ 2049901 w 2253743"/>
                    <a:gd name="connsiteY54" fmla="*/ 0 h 2492333"/>
                    <a:gd name="connsiteX55" fmla="*/ 1897787 w 2253743"/>
                    <a:gd name="connsiteY55" fmla="*/ 88558 h 2492333"/>
                    <a:gd name="connsiteX56" fmla="*/ 1754659 w 2253743"/>
                    <a:gd name="connsiteY56" fmla="*/ 231046 h 2492333"/>
                    <a:gd name="connsiteX57" fmla="*/ 1692876 w 2253743"/>
                    <a:gd name="connsiteY57" fmla="*/ 292830 h 2492333"/>
                    <a:gd name="connsiteX58" fmla="*/ 1532238 w 2253743"/>
                    <a:gd name="connsiteY58" fmla="*/ 268116 h 2492333"/>
                    <a:gd name="connsiteX59" fmla="*/ 1396313 w 2253743"/>
                    <a:gd name="connsiteY59" fmla="*/ 231046 h 2492333"/>
                    <a:gd name="connsiteX60" fmla="*/ 1116534 w 2253743"/>
                    <a:gd name="connsiteY60" fmla="*/ 196808 h 2492333"/>
                    <a:gd name="connsiteX61" fmla="*/ 657220 w 2253743"/>
                    <a:gd name="connsiteY61" fmla="*/ 256789 h 2492333"/>
                    <a:gd name="connsiteX62" fmla="*/ 568411 w 2253743"/>
                    <a:gd name="connsiteY62" fmla="*/ 243403 h 2492333"/>
                    <a:gd name="connsiteX63" fmla="*/ 444843 w 2253743"/>
                    <a:gd name="connsiteY63" fmla="*/ 169262 h 2492333"/>
                    <a:gd name="connsiteX0" fmla="*/ 444843 w 2253743"/>
                    <a:gd name="connsiteY0" fmla="*/ 169262 h 2492333"/>
                    <a:gd name="connsiteX1" fmla="*/ 432486 w 2253743"/>
                    <a:gd name="connsiteY1" fmla="*/ 132192 h 2492333"/>
                    <a:gd name="connsiteX2" fmla="*/ 321276 w 2253743"/>
                    <a:gd name="connsiteY2" fmla="*/ 33338 h 2492333"/>
                    <a:gd name="connsiteX3" fmla="*/ 247135 w 2253743"/>
                    <a:gd name="connsiteY3" fmla="*/ 45695 h 2492333"/>
                    <a:gd name="connsiteX4" fmla="*/ 172994 w 2253743"/>
                    <a:gd name="connsiteY4" fmla="*/ 329900 h 2492333"/>
                    <a:gd name="connsiteX5" fmla="*/ 111211 w 2253743"/>
                    <a:gd name="connsiteY5" fmla="*/ 391684 h 2492333"/>
                    <a:gd name="connsiteX6" fmla="*/ 86497 w 2253743"/>
                    <a:gd name="connsiteY6" fmla="*/ 490538 h 2492333"/>
                    <a:gd name="connsiteX7" fmla="*/ 74140 w 2253743"/>
                    <a:gd name="connsiteY7" fmla="*/ 527608 h 2492333"/>
                    <a:gd name="connsiteX8" fmla="*/ 135924 w 2253743"/>
                    <a:gd name="connsiteY8" fmla="*/ 614106 h 2492333"/>
                    <a:gd name="connsiteX9" fmla="*/ 172994 w 2253743"/>
                    <a:gd name="connsiteY9" fmla="*/ 626462 h 2492333"/>
                    <a:gd name="connsiteX10" fmla="*/ 210065 w 2253743"/>
                    <a:gd name="connsiteY10" fmla="*/ 663533 h 2492333"/>
                    <a:gd name="connsiteX11" fmla="*/ 271849 w 2253743"/>
                    <a:gd name="connsiteY11" fmla="*/ 712960 h 2492333"/>
                    <a:gd name="connsiteX12" fmla="*/ 259492 w 2253743"/>
                    <a:gd name="connsiteY12" fmla="*/ 762387 h 2492333"/>
                    <a:gd name="connsiteX13" fmla="*/ 185351 w 2253743"/>
                    <a:gd name="connsiteY13" fmla="*/ 824170 h 2492333"/>
                    <a:gd name="connsiteX14" fmla="*/ 98854 w 2253743"/>
                    <a:gd name="connsiteY14" fmla="*/ 935381 h 2492333"/>
                    <a:gd name="connsiteX15" fmla="*/ 61784 w 2253743"/>
                    <a:gd name="connsiteY15" fmla="*/ 1046592 h 2492333"/>
                    <a:gd name="connsiteX16" fmla="*/ 49427 w 2253743"/>
                    <a:gd name="connsiteY16" fmla="*/ 1083662 h 2492333"/>
                    <a:gd name="connsiteX17" fmla="*/ 24713 w 2253743"/>
                    <a:gd name="connsiteY17" fmla="*/ 1120733 h 2492333"/>
                    <a:gd name="connsiteX18" fmla="*/ 12357 w 2253743"/>
                    <a:gd name="connsiteY18" fmla="*/ 1244300 h 2492333"/>
                    <a:gd name="connsiteX19" fmla="*/ 0 w 2253743"/>
                    <a:gd name="connsiteY19" fmla="*/ 1318441 h 2492333"/>
                    <a:gd name="connsiteX20" fmla="*/ 24713 w 2253743"/>
                    <a:gd name="connsiteY20" fmla="*/ 1689143 h 2492333"/>
                    <a:gd name="connsiteX21" fmla="*/ 98854 w 2253743"/>
                    <a:gd name="connsiteY21" fmla="*/ 1837425 h 2492333"/>
                    <a:gd name="connsiteX22" fmla="*/ 172994 w 2253743"/>
                    <a:gd name="connsiteY22" fmla="*/ 1936279 h 2492333"/>
                    <a:gd name="connsiteX23" fmla="*/ 271849 w 2253743"/>
                    <a:gd name="connsiteY23" fmla="*/ 2047489 h 2492333"/>
                    <a:gd name="connsiteX24" fmla="*/ 345989 w 2253743"/>
                    <a:gd name="connsiteY24" fmla="*/ 2109273 h 2492333"/>
                    <a:gd name="connsiteX25" fmla="*/ 383059 w 2253743"/>
                    <a:gd name="connsiteY25" fmla="*/ 2133987 h 2492333"/>
                    <a:gd name="connsiteX26" fmla="*/ 506627 w 2253743"/>
                    <a:gd name="connsiteY26" fmla="*/ 2232841 h 2492333"/>
                    <a:gd name="connsiteX27" fmla="*/ 580767 w 2253743"/>
                    <a:gd name="connsiteY27" fmla="*/ 2282268 h 2492333"/>
                    <a:gd name="connsiteX28" fmla="*/ 617838 w 2253743"/>
                    <a:gd name="connsiteY28" fmla="*/ 2306981 h 2492333"/>
                    <a:gd name="connsiteX29" fmla="*/ 704335 w 2253743"/>
                    <a:gd name="connsiteY29" fmla="*/ 2356408 h 2492333"/>
                    <a:gd name="connsiteX30" fmla="*/ 778476 w 2253743"/>
                    <a:gd name="connsiteY30" fmla="*/ 2393479 h 2492333"/>
                    <a:gd name="connsiteX31" fmla="*/ 815546 w 2253743"/>
                    <a:gd name="connsiteY31" fmla="*/ 2418192 h 2492333"/>
                    <a:gd name="connsiteX32" fmla="*/ 902043 w 2253743"/>
                    <a:gd name="connsiteY32" fmla="*/ 2442906 h 2492333"/>
                    <a:gd name="connsiteX33" fmla="*/ 976184 w 2253743"/>
                    <a:gd name="connsiteY33" fmla="*/ 2467619 h 2492333"/>
                    <a:gd name="connsiteX34" fmla="*/ 1013254 w 2253743"/>
                    <a:gd name="connsiteY34" fmla="*/ 2479976 h 2492333"/>
                    <a:gd name="connsiteX35" fmla="*/ 1062681 w 2253743"/>
                    <a:gd name="connsiteY35" fmla="*/ 2492333 h 2492333"/>
                    <a:gd name="connsiteX36" fmla="*/ 1383957 w 2253743"/>
                    <a:gd name="connsiteY36" fmla="*/ 2479976 h 2492333"/>
                    <a:gd name="connsiteX37" fmla="*/ 1495167 w 2253743"/>
                    <a:gd name="connsiteY37" fmla="*/ 2430549 h 2492333"/>
                    <a:gd name="connsiteX38" fmla="*/ 1581665 w 2253743"/>
                    <a:gd name="connsiteY38" fmla="*/ 2393479 h 2492333"/>
                    <a:gd name="connsiteX39" fmla="*/ 1655805 w 2253743"/>
                    <a:gd name="connsiteY39" fmla="*/ 2344052 h 2492333"/>
                    <a:gd name="connsiteX40" fmla="*/ 1692876 w 2253743"/>
                    <a:gd name="connsiteY40" fmla="*/ 2319338 h 2492333"/>
                    <a:gd name="connsiteX41" fmla="*/ 1742303 w 2253743"/>
                    <a:gd name="connsiteY41" fmla="*/ 2294625 h 2492333"/>
                    <a:gd name="connsiteX42" fmla="*/ 1816443 w 2253743"/>
                    <a:gd name="connsiteY42" fmla="*/ 2232841 h 2492333"/>
                    <a:gd name="connsiteX43" fmla="*/ 1853513 w 2253743"/>
                    <a:gd name="connsiteY43" fmla="*/ 2195770 h 2492333"/>
                    <a:gd name="connsiteX44" fmla="*/ 1902940 w 2253743"/>
                    <a:gd name="connsiteY44" fmla="*/ 2171057 h 2492333"/>
                    <a:gd name="connsiteX45" fmla="*/ 1977081 w 2253743"/>
                    <a:gd name="connsiteY45" fmla="*/ 2084560 h 2492333"/>
                    <a:gd name="connsiteX46" fmla="*/ 2014151 w 2253743"/>
                    <a:gd name="connsiteY46" fmla="*/ 2047489 h 2492333"/>
                    <a:gd name="connsiteX47" fmla="*/ 2063578 w 2253743"/>
                    <a:gd name="connsiteY47" fmla="*/ 1973349 h 2492333"/>
                    <a:gd name="connsiteX48" fmla="*/ 2214172 w 2253743"/>
                    <a:gd name="connsiteY48" fmla="*/ 1655805 h 2492333"/>
                    <a:gd name="connsiteX49" fmla="*/ 2217543 w 2253743"/>
                    <a:gd name="connsiteY49" fmla="*/ 1110565 h 2492333"/>
                    <a:gd name="connsiteX50" fmla="*/ 2099657 w 2253743"/>
                    <a:gd name="connsiteY50" fmla="*/ 822497 h 2492333"/>
                    <a:gd name="connsiteX51" fmla="*/ 2226528 w 2253743"/>
                    <a:gd name="connsiteY51" fmla="*/ 645512 h 2492333"/>
                    <a:gd name="connsiteX52" fmla="*/ 2211066 w 2253743"/>
                    <a:gd name="connsiteY52" fmla="*/ 409704 h 2492333"/>
                    <a:gd name="connsiteX53" fmla="*/ 2138712 w 2253743"/>
                    <a:gd name="connsiteY53" fmla="*/ 121766 h 2492333"/>
                    <a:gd name="connsiteX54" fmla="*/ 2049901 w 2253743"/>
                    <a:gd name="connsiteY54" fmla="*/ 0 h 2492333"/>
                    <a:gd name="connsiteX55" fmla="*/ 1897787 w 2253743"/>
                    <a:gd name="connsiteY55" fmla="*/ 88558 h 2492333"/>
                    <a:gd name="connsiteX56" fmla="*/ 1754659 w 2253743"/>
                    <a:gd name="connsiteY56" fmla="*/ 231046 h 2492333"/>
                    <a:gd name="connsiteX57" fmla="*/ 1692876 w 2253743"/>
                    <a:gd name="connsiteY57" fmla="*/ 292830 h 2492333"/>
                    <a:gd name="connsiteX58" fmla="*/ 1532238 w 2253743"/>
                    <a:gd name="connsiteY58" fmla="*/ 268116 h 2492333"/>
                    <a:gd name="connsiteX59" fmla="*/ 1396313 w 2253743"/>
                    <a:gd name="connsiteY59" fmla="*/ 231046 h 2492333"/>
                    <a:gd name="connsiteX60" fmla="*/ 1116534 w 2253743"/>
                    <a:gd name="connsiteY60" fmla="*/ 196808 h 2492333"/>
                    <a:gd name="connsiteX61" fmla="*/ 657220 w 2253743"/>
                    <a:gd name="connsiteY61" fmla="*/ 256789 h 2492333"/>
                    <a:gd name="connsiteX62" fmla="*/ 568411 w 2253743"/>
                    <a:gd name="connsiteY62" fmla="*/ 243403 h 2492333"/>
                    <a:gd name="connsiteX63" fmla="*/ 444843 w 2253743"/>
                    <a:gd name="connsiteY63" fmla="*/ 169262 h 2492333"/>
                    <a:gd name="connsiteX0" fmla="*/ 444843 w 2264151"/>
                    <a:gd name="connsiteY0" fmla="*/ 169262 h 2492333"/>
                    <a:gd name="connsiteX1" fmla="*/ 432486 w 2264151"/>
                    <a:gd name="connsiteY1" fmla="*/ 132192 h 2492333"/>
                    <a:gd name="connsiteX2" fmla="*/ 321276 w 2264151"/>
                    <a:gd name="connsiteY2" fmla="*/ 33338 h 2492333"/>
                    <a:gd name="connsiteX3" fmla="*/ 247135 w 2264151"/>
                    <a:gd name="connsiteY3" fmla="*/ 45695 h 2492333"/>
                    <a:gd name="connsiteX4" fmla="*/ 172994 w 2264151"/>
                    <a:gd name="connsiteY4" fmla="*/ 329900 h 2492333"/>
                    <a:gd name="connsiteX5" fmla="*/ 111211 w 2264151"/>
                    <a:gd name="connsiteY5" fmla="*/ 391684 h 2492333"/>
                    <a:gd name="connsiteX6" fmla="*/ 86497 w 2264151"/>
                    <a:gd name="connsiteY6" fmla="*/ 490538 h 2492333"/>
                    <a:gd name="connsiteX7" fmla="*/ 74140 w 2264151"/>
                    <a:gd name="connsiteY7" fmla="*/ 527608 h 2492333"/>
                    <a:gd name="connsiteX8" fmla="*/ 135924 w 2264151"/>
                    <a:gd name="connsiteY8" fmla="*/ 614106 h 2492333"/>
                    <a:gd name="connsiteX9" fmla="*/ 172994 w 2264151"/>
                    <a:gd name="connsiteY9" fmla="*/ 626462 h 2492333"/>
                    <a:gd name="connsiteX10" fmla="*/ 210065 w 2264151"/>
                    <a:gd name="connsiteY10" fmla="*/ 663533 h 2492333"/>
                    <a:gd name="connsiteX11" fmla="*/ 271849 w 2264151"/>
                    <a:gd name="connsiteY11" fmla="*/ 712960 h 2492333"/>
                    <a:gd name="connsiteX12" fmla="*/ 259492 w 2264151"/>
                    <a:gd name="connsiteY12" fmla="*/ 762387 h 2492333"/>
                    <a:gd name="connsiteX13" fmla="*/ 185351 w 2264151"/>
                    <a:gd name="connsiteY13" fmla="*/ 824170 h 2492333"/>
                    <a:gd name="connsiteX14" fmla="*/ 98854 w 2264151"/>
                    <a:gd name="connsiteY14" fmla="*/ 935381 h 2492333"/>
                    <a:gd name="connsiteX15" fmla="*/ 61784 w 2264151"/>
                    <a:gd name="connsiteY15" fmla="*/ 1046592 h 2492333"/>
                    <a:gd name="connsiteX16" fmla="*/ 49427 w 2264151"/>
                    <a:gd name="connsiteY16" fmla="*/ 1083662 h 2492333"/>
                    <a:gd name="connsiteX17" fmla="*/ 24713 w 2264151"/>
                    <a:gd name="connsiteY17" fmla="*/ 1120733 h 2492333"/>
                    <a:gd name="connsiteX18" fmla="*/ 12357 w 2264151"/>
                    <a:gd name="connsiteY18" fmla="*/ 1244300 h 2492333"/>
                    <a:gd name="connsiteX19" fmla="*/ 0 w 2264151"/>
                    <a:gd name="connsiteY19" fmla="*/ 1318441 h 2492333"/>
                    <a:gd name="connsiteX20" fmla="*/ 24713 w 2264151"/>
                    <a:gd name="connsiteY20" fmla="*/ 1689143 h 2492333"/>
                    <a:gd name="connsiteX21" fmla="*/ 98854 w 2264151"/>
                    <a:gd name="connsiteY21" fmla="*/ 1837425 h 2492333"/>
                    <a:gd name="connsiteX22" fmla="*/ 172994 w 2264151"/>
                    <a:gd name="connsiteY22" fmla="*/ 1936279 h 2492333"/>
                    <a:gd name="connsiteX23" fmla="*/ 271849 w 2264151"/>
                    <a:gd name="connsiteY23" fmla="*/ 2047489 h 2492333"/>
                    <a:gd name="connsiteX24" fmla="*/ 345989 w 2264151"/>
                    <a:gd name="connsiteY24" fmla="*/ 2109273 h 2492333"/>
                    <a:gd name="connsiteX25" fmla="*/ 383059 w 2264151"/>
                    <a:gd name="connsiteY25" fmla="*/ 2133987 h 2492333"/>
                    <a:gd name="connsiteX26" fmla="*/ 506627 w 2264151"/>
                    <a:gd name="connsiteY26" fmla="*/ 2232841 h 2492333"/>
                    <a:gd name="connsiteX27" fmla="*/ 580767 w 2264151"/>
                    <a:gd name="connsiteY27" fmla="*/ 2282268 h 2492333"/>
                    <a:gd name="connsiteX28" fmla="*/ 617838 w 2264151"/>
                    <a:gd name="connsiteY28" fmla="*/ 2306981 h 2492333"/>
                    <a:gd name="connsiteX29" fmla="*/ 704335 w 2264151"/>
                    <a:gd name="connsiteY29" fmla="*/ 2356408 h 2492333"/>
                    <a:gd name="connsiteX30" fmla="*/ 778476 w 2264151"/>
                    <a:gd name="connsiteY30" fmla="*/ 2393479 h 2492333"/>
                    <a:gd name="connsiteX31" fmla="*/ 815546 w 2264151"/>
                    <a:gd name="connsiteY31" fmla="*/ 2418192 h 2492333"/>
                    <a:gd name="connsiteX32" fmla="*/ 902043 w 2264151"/>
                    <a:gd name="connsiteY32" fmla="*/ 2442906 h 2492333"/>
                    <a:gd name="connsiteX33" fmla="*/ 976184 w 2264151"/>
                    <a:gd name="connsiteY33" fmla="*/ 2467619 h 2492333"/>
                    <a:gd name="connsiteX34" fmla="*/ 1013254 w 2264151"/>
                    <a:gd name="connsiteY34" fmla="*/ 2479976 h 2492333"/>
                    <a:gd name="connsiteX35" fmla="*/ 1062681 w 2264151"/>
                    <a:gd name="connsiteY35" fmla="*/ 2492333 h 2492333"/>
                    <a:gd name="connsiteX36" fmla="*/ 1383957 w 2264151"/>
                    <a:gd name="connsiteY36" fmla="*/ 2479976 h 2492333"/>
                    <a:gd name="connsiteX37" fmla="*/ 1495167 w 2264151"/>
                    <a:gd name="connsiteY37" fmla="*/ 2430549 h 2492333"/>
                    <a:gd name="connsiteX38" fmla="*/ 1581665 w 2264151"/>
                    <a:gd name="connsiteY38" fmla="*/ 2393479 h 2492333"/>
                    <a:gd name="connsiteX39" fmla="*/ 1655805 w 2264151"/>
                    <a:gd name="connsiteY39" fmla="*/ 2344052 h 2492333"/>
                    <a:gd name="connsiteX40" fmla="*/ 1692876 w 2264151"/>
                    <a:gd name="connsiteY40" fmla="*/ 2319338 h 2492333"/>
                    <a:gd name="connsiteX41" fmla="*/ 1742303 w 2264151"/>
                    <a:gd name="connsiteY41" fmla="*/ 2294625 h 2492333"/>
                    <a:gd name="connsiteX42" fmla="*/ 1816443 w 2264151"/>
                    <a:gd name="connsiteY42" fmla="*/ 2232841 h 2492333"/>
                    <a:gd name="connsiteX43" fmla="*/ 1853513 w 2264151"/>
                    <a:gd name="connsiteY43" fmla="*/ 2195770 h 2492333"/>
                    <a:gd name="connsiteX44" fmla="*/ 1902940 w 2264151"/>
                    <a:gd name="connsiteY44" fmla="*/ 2171057 h 2492333"/>
                    <a:gd name="connsiteX45" fmla="*/ 1977081 w 2264151"/>
                    <a:gd name="connsiteY45" fmla="*/ 2084560 h 2492333"/>
                    <a:gd name="connsiteX46" fmla="*/ 2014151 w 2264151"/>
                    <a:gd name="connsiteY46" fmla="*/ 2047489 h 2492333"/>
                    <a:gd name="connsiteX47" fmla="*/ 2063578 w 2264151"/>
                    <a:gd name="connsiteY47" fmla="*/ 1973349 h 2492333"/>
                    <a:gd name="connsiteX48" fmla="*/ 2214172 w 2264151"/>
                    <a:gd name="connsiteY48" fmla="*/ 1655805 h 2492333"/>
                    <a:gd name="connsiteX49" fmla="*/ 2217543 w 2264151"/>
                    <a:gd name="connsiteY49" fmla="*/ 1110565 h 2492333"/>
                    <a:gd name="connsiteX50" fmla="*/ 2099657 w 2264151"/>
                    <a:gd name="connsiteY50" fmla="*/ 822497 h 2492333"/>
                    <a:gd name="connsiteX51" fmla="*/ 2226528 w 2264151"/>
                    <a:gd name="connsiteY51" fmla="*/ 645512 h 2492333"/>
                    <a:gd name="connsiteX52" fmla="*/ 2211066 w 2264151"/>
                    <a:gd name="connsiteY52" fmla="*/ 409704 h 2492333"/>
                    <a:gd name="connsiteX53" fmla="*/ 2138712 w 2264151"/>
                    <a:gd name="connsiteY53" fmla="*/ 121766 h 2492333"/>
                    <a:gd name="connsiteX54" fmla="*/ 2049901 w 2264151"/>
                    <a:gd name="connsiteY54" fmla="*/ 0 h 2492333"/>
                    <a:gd name="connsiteX55" fmla="*/ 1897787 w 2264151"/>
                    <a:gd name="connsiteY55" fmla="*/ 88558 h 2492333"/>
                    <a:gd name="connsiteX56" fmla="*/ 1754659 w 2264151"/>
                    <a:gd name="connsiteY56" fmla="*/ 231046 h 2492333"/>
                    <a:gd name="connsiteX57" fmla="*/ 1692876 w 2264151"/>
                    <a:gd name="connsiteY57" fmla="*/ 292830 h 2492333"/>
                    <a:gd name="connsiteX58" fmla="*/ 1532238 w 2264151"/>
                    <a:gd name="connsiteY58" fmla="*/ 268116 h 2492333"/>
                    <a:gd name="connsiteX59" fmla="*/ 1396313 w 2264151"/>
                    <a:gd name="connsiteY59" fmla="*/ 231046 h 2492333"/>
                    <a:gd name="connsiteX60" fmla="*/ 1116534 w 2264151"/>
                    <a:gd name="connsiteY60" fmla="*/ 196808 h 2492333"/>
                    <a:gd name="connsiteX61" fmla="*/ 657220 w 2264151"/>
                    <a:gd name="connsiteY61" fmla="*/ 256789 h 2492333"/>
                    <a:gd name="connsiteX62" fmla="*/ 568411 w 2264151"/>
                    <a:gd name="connsiteY62" fmla="*/ 243403 h 2492333"/>
                    <a:gd name="connsiteX63" fmla="*/ 444843 w 2264151"/>
                    <a:gd name="connsiteY63" fmla="*/ 169262 h 2492333"/>
                    <a:gd name="connsiteX0" fmla="*/ 444843 w 2264151"/>
                    <a:gd name="connsiteY0" fmla="*/ 169262 h 2492333"/>
                    <a:gd name="connsiteX1" fmla="*/ 432486 w 2264151"/>
                    <a:gd name="connsiteY1" fmla="*/ 132192 h 2492333"/>
                    <a:gd name="connsiteX2" fmla="*/ 321276 w 2264151"/>
                    <a:gd name="connsiteY2" fmla="*/ 33338 h 2492333"/>
                    <a:gd name="connsiteX3" fmla="*/ 247135 w 2264151"/>
                    <a:gd name="connsiteY3" fmla="*/ 45695 h 2492333"/>
                    <a:gd name="connsiteX4" fmla="*/ 172994 w 2264151"/>
                    <a:gd name="connsiteY4" fmla="*/ 329900 h 2492333"/>
                    <a:gd name="connsiteX5" fmla="*/ 111211 w 2264151"/>
                    <a:gd name="connsiteY5" fmla="*/ 391684 h 2492333"/>
                    <a:gd name="connsiteX6" fmla="*/ 86497 w 2264151"/>
                    <a:gd name="connsiteY6" fmla="*/ 490538 h 2492333"/>
                    <a:gd name="connsiteX7" fmla="*/ 74140 w 2264151"/>
                    <a:gd name="connsiteY7" fmla="*/ 527608 h 2492333"/>
                    <a:gd name="connsiteX8" fmla="*/ 135924 w 2264151"/>
                    <a:gd name="connsiteY8" fmla="*/ 614106 h 2492333"/>
                    <a:gd name="connsiteX9" fmla="*/ 172994 w 2264151"/>
                    <a:gd name="connsiteY9" fmla="*/ 626462 h 2492333"/>
                    <a:gd name="connsiteX10" fmla="*/ 210065 w 2264151"/>
                    <a:gd name="connsiteY10" fmla="*/ 663533 h 2492333"/>
                    <a:gd name="connsiteX11" fmla="*/ 271849 w 2264151"/>
                    <a:gd name="connsiteY11" fmla="*/ 712960 h 2492333"/>
                    <a:gd name="connsiteX12" fmla="*/ 259492 w 2264151"/>
                    <a:gd name="connsiteY12" fmla="*/ 762387 h 2492333"/>
                    <a:gd name="connsiteX13" fmla="*/ 185351 w 2264151"/>
                    <a:gd name="connsiteY13" fmla="*/ 824170 h 2492333"/>
                    <a:gd name="connsiteX14" fmla="*/ 98854 w 2264151"/>
                    <a:gd name="connsiteY14" fmla="*/ 935381 h 2492333"/>
                    <a:gd name="connsiteX15" fmla="*/ 61784 w 2264151"/>
                    <a:gd name="connsiteY15" fmla="*/ 1046592 h 2492333"/>
                    <a:gd name="connsiteX16" fmla="*/ 49427 w 2264151"/>
                    <a:gd name="connsiteY16" fmla="*/ 1083662 h 2492333"/>
                    <a:gd name="connsiteX17" fmla="*/ 24713 w 2264151"/>
                    <a:gd name="connsiteY17" fmla="*/ 1120733 h 2492333"/>
                    <a:gd name="connsiteX18" fmla="*/ 12357 w 2264151"/>
                    <a:gd name="connsiteY18" fmla="*/ 1244300 h 2492333"/>
                    <a:gd name="connsiteX19" fmla="*/ 0 w 2264151"/>
                    <a:gd name="connsiteY19" fmla="*/ 1318441 h 2492333"/>
                    <a:gd name="connsiteX20" fmla="*/ 24713 w 2264151"/>
                    <a:gd name="connsiteY20" fmla="*/ 1689143 h 2492333"/>
                    <a:gd name="connsiteX21" fmla="*/ 98854 w 2264151"/>
                    <a:gd name="connsiteY21" fmla="*/ 1837425 h 2492333"/>
                    <a:gd name="connsiteX22" fmla="*/ 172994 w 2264151"/>
                    <a:gd name="connsiteY22" fmla="*/ 1936279 h 2492333"/>
                    <a:gd name="connsiteX23" fmla="*/ 271849 w 2264151"/>
                    <a:gd name="connsiteY23" fmla="*/ 2047489 h 2492333"/>
                    <a:gd name="connsiteX24" fmla="*/ 345989 w 2264151"/>
                    <a:gd name="connsiteY24" fmla="*/ 2109273 h 2492333"/>
                    <a:gd name="connsiteX25" fmla="*/ 383059 w 2264151"/>
                    <a:gd name="connsiteY25" fmla="*/ 2133987 h 2492333"/>
                    <a:gd name="connsiteX26" fmla="*/ 506627 w 2264151"/>
                    <a:gd name="connsiteY26" fmla="*/ 2232841 h 2492333"/>
                    <a:gd name="connsiteX27" fmla="*/ 580767 w 2264151"/>
                    <a:gd name="connsiteY27" fmla="*/ 2282268 h 2492333"/>
                    <a:gd name="connsiteX28" fmla="*/ 617838 w 2264151"/>
                    <a:gd name="connsiteY28" fmla="*/ 2306981 h 2492333"/>
                    <a:gd name="connsiteX29" fmla="*/ 704335 w 2264151"/>
                    <a:gd name="connsiteY29" fmla="*/ 2356408 h 2492333"/>
                    <a:gd name="connsiteX30" fmla="*/ 778476 w 2264151"/>
                    <a:gd name="connsiteY30" fmla="*/ 2393479 h 2492333"/>
                    <a:gd name="connsiteX31" fmla="*/ 815546 w 2264151"/>
                    <a:gd name="connsiteY31" fmla="*/ 2418192 h 2492333"/>
                    <a:gd name="connsiteX32" fmla="*/ 902043 w 2264151"/>
                    <a:gd name="connsiteY32" fmla="*/ 2442906 h 2492333"/>
                    <a:gd name="connsiteX33" fmla="*/ 976184 w 2264151"/>
                    <a:gd name="connsiteY33" fmla="*/ 2467619 h 2492333"/>
                    <a:gd name="connsiteX34" fmla="*/ 1013254 w 2264151"/>
                    <a:gd name="connsiteY34" fmla="*/ 2479976 h 2492333"/>
                    <a:gd name="connsiteX35" fmla="*/ 1062681 w 2264151"/>
                    <a:gd name="connsiteY35" fmla="*/ 2492333 h 2492333"/>
                    <a:gd name="connsiteX36" fmla="*/ 1383957 w 2264151"/>
                    <a:gd name="connsiteY36" fmla="*/ 2479976 h 2492333"/>
                    <a:gd name="connsiteX37" fmla="*/ 1495167 w 2264151"/>
                    <a:gd name="connsiteY37" fmla="*/ 2430549 h 2492333"/>
                    <a:gd name="connsiteX38" fmla="*/ 1581665 w 2264151"/>
                    <a:gd name="connsiteY38" fmla="*/ 2393479 h 2492333"/>
                    <a:gd name="connsiteX39" fmla="*/ 1655805 w 2264151"/>
                    <a:gd name="connsiteY39" fmla="*/ 2344052 h 2492333"/>
                    <a:gd name="connsiteX40" fmla="*/ 1692876 w 2264151"/>
                    <a:gd name="connsiteY40" fmla="*/ 2319338 h 2492333"/>
                    <a:gd name="connsiteX41" fmla="*/ 1742303 w 2264151"/>
                    <a:gd name="connsiteY41" fmla="*/ 2294625 h 2492333"/>
                    <a:gd name="connsiteX42" fmla="*/ 1816443 w 2264151"/>
                    <a:gd name="connsiteY42" fmla="*/ 2232841 h 2492333"/>
                    <a:gd name="connsiteX43" fmla="*/ 1853513 w 2264151"/>
                    <a:gd name="connsiteY43" fmla="*/ 2195770 h 2492333"/>
                    <a:gd name="connsiteX44" fmla="*/ 1902940 w 2264151"/>
                    <a:gd name="connsiteY44" fmla="*/ 2171057 h 2492333"/>
                    <a:gd name="connsiteX45" fmla="*/ 1977081 w 2264151"/>
                    <a:gd name="connsiteY45" fmla="*/ 2084560 h 2492333"/>
                    <a:gd name="connsiteX46" fmla="*/ 2063578 w 2264151"/>
                    <a:gd name="connsiteY46" fmla="*/ 1973349 h 2492333"/>
                    <a:gd name="connsiteX47" fmla="*/ 2214172 w 2264151"/>
                    <a:gd name="connsiteY47" fmla="*/ 1655805 h 2492333"/>
                    <a:gd name="connsiteX48" fmla="*/ 2217543 w 2264151"/>
                    <a:gd name="connsiteY48" fmla="*/ 1110565 h 2492333"/>
                    <a:gd name="connsiteX49" fmla="*/ 2099657 w 2264151"/>
                    <a:gd name="connsiteY49" fmla="*/ 822497 h 2492333"/>
                    <a:gd name="connsiteX50" fmla="*/ 2226528 w 2264151"/>
                    <a:gd name="connsiteY50" fmla="*/ 645512 h 2492333"/>
                    <a:gd name="connsiteX51" fmla="*/ 2211066 w 2264151"/>
                    <a:gd name="connsiteY51" fmla="*/ 409704 h 2492333"/>
                    <a:gd name="connsiteX52" fmla="*/ 2138712 w 2264151"/>
                    <a:gd name="connsiteY52" fmla="*/ 121766 h 2492333"/>
                    <a:gd name="connsiteX53" fmla="*/ 2049901 w 2264151"/>
                    <a:gd name="connsiteY53" fmla="*/ 0 h 2492333"/>
                    <a:gd name="connsiteX54" fmla="*/ 1897787 w 2264151"/>
                    <a:gd name="connsiteY54" fmla="*/ 88558 h 2492333"/>
                    <a:gd name="connsiteX55" fmla="*/ 1754659 w 2264151"/>
                    <a:gd name="connsiteY55" fmla="*/ 231046 h 2492333"/>
                    <a:gd name="connsiteX56" fmla="*/ 1692876 w 2264151"/>
                    <a:gd name="connsiteY56" fmla="*/ 292830 h 2492333"/>
                    <a:gd name="connsiteX57" fmla="*/ 1532238 w 2264151"/>
                    <a:gd name="connsiteY57" fmla="*/ 268116 h 2492333"/>
                    <a:gd name="connsiteX58" fmla="*/ 1396313 w 2264151"/>
                    <a:gd name="connsiteY58" fmla="*/ 231046 h 2492333"/>
                    <a:gd name="connsiteX59" fmla="*/ 1116534 w 2264151"/>
                    <a:gd name="connsiteY59" fmla="*/ 196808 h 2492333"/>
                    <a:gd name="connsiteX60" fmla="*/ 657220 w 2264151"/>
                    <a:gd name="connsiteY60" fmla="*/ 256789 h 2492333"/>
                    <a:gd name="connsiteX61" fmla="*/ 568411 w 2264151"/>
                    <a:gd name="connsiteY61" fmla="*/ 243403 h 2492333"/>
                    <a:gd name="connsiteX62" fmla="*/ 444843 w 2264151"/>
                    <a:gd name="connsiteY62" fmla="*/ 169262 h 2492333"/>
                    <a:gd name="connsiteX0" fmla="*/ 444843 w 2264151"/>
                    <a:gd name="connsiteY0" fmla="*/ 169262 h 2492333"/>
                    <a:gd name="connsiteX1" fmla="*/ 432486 w 2264151"/>
                    <a:gd name="connsiteY1" fmla="*/ 132192 h 2492333"/>
                    <a:gd name="connsiteX2" fmla="*/ 321276 w 2264151"/>
                    <a:gd name="connsiteY2" fmla="*/ 33338 h 2492333"/>
                    <a:gd name="connsiteX3" fmla="*/ 247135 w 2264151"/>
                    <a:gd name="connsiteY3" fmla="*/ 45695 h 2492333"/>
                    <a:gd name="connsiteX4" fmla="*/ 172994 w 2264151"/>
                    <a:gd name="connsiteY4" fmla="*/ 329900 h 2492333"/>
                    <a:gd name="connsiteX5" fmla="*/ 111211 w 2264151"/>
                    <a:gd name="connsiteY5" fmla="*/ 391684 h 2492333"/>
                    <a:gd name="connsiteX6" fmla="*/ 86497 w 2264151"/>
                    <a:gd name="connsiteY6" fmla="*/ 490538 h 2492333"/>
                    <a:gd name="connsiteX7" fmla="*/ 74140 w 2264151"/>
                    <a:gd name="connsiteY7" fmla="*/ 527608 h 2492333"/>
                    <a:gd name="connsiteX8" fmla="*/ 135924 w 2264151"/>
                    <a:gd name="connsiteY8" fmla="*/ 614106 h 2492333"/>
                    <a:gd name="connsiteX9" fmla="*/ 172994 w 2264151"/>
                    <a:gd name="connsiteY9" fmla="*/ 626462 h 2492333"/>
                    <a:gd name="connsiteX10" fmla="*/ 210065 w 2264151"/>
                    <a:gd name="connsiteY10" fmla="*/ 663533 h 2492333"/>
                    <a:gd name="connsiteX11" fmla="*/ 271849 w 2264151"/>
                    <a:gd name="connsiteY11" fmla="*/ 712960 h 2492333"/>
                    <a:gd name="connsiteX12" fmla="*/ 259492 w 2264151"/>
                    <a:gd name="connsiteY12" fmla="*/ 762387 h 2492333"/>
                    <a:gd name="connsiteX13" fmla="*/ 185351 w 2264151"/>
                    <a:gd name="connsiteY13" fmla="*/ 824170 h 2492333"/>
                    <a:gd name="connsiteX14" fmla="*/ 98854 w 2264151"/>
                    <a:gd name="connsiteY14" fmla="*/ 935381 h 2492333"/>
                    <a:gd name="connsiteX15" fmla="*/ 61784 w 2264151"/>
                    <a:gd name="connsiteY15" fmla="*/ 1046592 h 2492333"/>
                    <a:gd name="connsiteX16" fmla="*/ 49427 w 2264151"/>
                    <a:gd name="connsiteY16" fmla="*/ 1083662 h 2492333"/>
                    <a:gd name="connsiteX17" fmla="*/ 24713 w 2264151"/>
                    <a:gd name="connsiteY17" fmla="*/ 1120733 h 2492333"/>
                    <a:gd name="connsiteX18" fmla="*/ 12357 w 2264151"/>
                    <a:gd name="connsiteY18" fmla="*/ 1244300 h 2492333"/>
                    <a:gd name="connsiteX19" fmla="*/ 0 w 2264151"/>
                    <a:gd name="connsiteY19" fmla="*/ 1318441 h 2492333"/>
                    <a:gd name="connsiteX20" fmla="*/ 24713 w 2264151"/>
                    <a:gd name="connsiteY20" fmla="*/ 1689143 h 2492333"/>
                    <a:gd name="connsiteX21" fmla="*/ 98854 w 2264151"/>
                    <a:gd name="connsiteY21" fmla="*/ 1837425 h 2492333"/>
                    <a:gd name="connsiteX22" fmla="*/ 172994 w 2264151"/>
                    <a:gd name="connsiteY22" fmla="*/ 1936279 h 2492333"/>
                    <a:gd name="connsiteX23" fmla="*/ 271849 w 2264151"/>
                    <a:gd name="connsiteY23" fmla="*/ 2047489 h 2492333"/>
                    <a:gd name="connsiteX24" fmla="*/ 345989 w 2264151"/>
                    <a:gd name="connsiteY24" fmla="*/ 2109273 h 2492333"/>
                    <a:gd name="connsiteX25" fmla="*/ 383059 w 2264151"/>
                    <a:gd name="connsiteY25" fmla="*/ 2133987 h 2492333"/>
                    <a:gd name="connsiteX26" fmla="*/ 506627 w 2264151"/>
                    <a:gd name="connsiteY26" fmla="*/ 2232841 h 2492333"/>
                    <a:gd name="connsiteX27" fmla="*/ 580767 w 2264151"/>
                    <a:gd name="connsiteY27" fmla="*/ 2282268 h 2492333"/>
                    <a:gd name="connsiteX28" fmla="*/ 617838 w 2264151"/>
                    <a:gd name="connsiteY28" fmla="*/ 2306981 h 2492333"/>
                    <a:gd name="connsiteX29" fmla="*/ 704335 w 2264151"/>
                    <a:gd name="connsiteY29" fmla="*/ 2356408 h 2492333"/>
                    <a:gd name="connsiteX30" fmla="*/ 778476 w 2264151"/>
                    <a:gd name="connsiteY30" fmla="*/ 2393479 h 2492333"/>
                    <a:gd name="connsiteX31" fmla="*/ 815546 w 2264151"/>
                    <a:gd name="connsiteY31" fmla="*/ 2418192 h 2492333"/>
                    <a:gd name="connsiteX32" fmla="*/ 902043 w 2264151"/>
                    <a:gd name="connsiteY32" fmla="*/ 2442906 h 2492333"/>
                    <a:gd name="connsiteX33" fmla="*/ 976184 w 2264151"/>
                    <a:gd name="connsiteY33" fmla="*/ 2467619 h 2492333"/>
                    <a:gd name="connsiteX34" fmla="*/ 1013254 w 2264151"/>
                    <a:gd name="connsiteY34" fmla="*/ 2479976 h 2492333"/>
                    <a:gd name="connsiteX35" fmla="*/ 1062681 w 2264151"/>
                    <a:gd name="connsiteY35" fmla="*/ 2492333 h 2492333"/>
                    <a:gd name="connsiteX36" fmla="*/ 1383957 w 2264151"/>
                    <a:gd name="connsiteY36" fmla="*/ 2479976 h 2492333"/>
                    <a:gd name="connsiteX37" fmla="*/ 1495167 w 2264151"/>
                    <a:gd name="connsiteY37" fmla="*/ 2430549 h 2492333"/>
                    <a:gd name="connsiteX38" fmla="*/ 1581665 w 2264151"/>
                    <a:gd name="connsiteY38" fmla="*/ 2393479 h 2492333"/>
                    <a:gd name="connsiteX39" fmla="*/ 1655805 w 2264151"/>
                    <a:gd name="connsiteY39" fmla="*/ 2344052 h 2492333"/>
                    <a:gd name="connsiteX40" fmla="*/ 1692876 w 2264151"/>
                    <a:gd name="connsiteY40" fmla="*/ 2319338 h 2492333"/>
                    <a:gd name="connsiteX41" fmla="*/ 1742303 w 2264151"/>
                    <a:gd name="connsiteY41" fmla="*/ 2294625 h 2492333"/>
                    <a:gd name="connsiteX42" fmla="*/ 1816443 w 2264151"/>
                    <a:gd name="connsiteY42" fmla="*/ 2232841 h 2492333"/>
                    <a:gd name="connsiteX43" fmla="*/ 1853513 w 2264151"/>
                    <a:gd name="connsiteY43" fmla="*/ 2195770 h 2492333"/>
                    <a:gd name="connsiteX44" fmla="*/ 1977081 w 2264151"/>
                    <a:gd name="connsiteY44" fmla="*/ 2084560 h 2492333"/>
                    <a:gd name="connsiteX45" fmla="*/ 2063578 w 2264151"/>
                    <a:gd name="connsiteY45" fmla="*/ 1973349 h 2492333"/>
                    <a:gd name="connsiteX46" fmla="*/ 2214172 w 2264151"/>
                    <a:gd name="connsiteY46" fmla="*/ 1655805 h 2492333"/>
                    <a:gd name="connsiteX47" fmla="*/ 2217543 w 2264151"/>
                    <a:gd name="connsiteY47" fmla="*/ 1110565 h 2492333"/>
                    <a:gd name="connsiteX48" fmla="*/ 2099657 w 2264151"/>
                    <a:gd name="connsiteY48" fmla="*/ 822497 h 2492333"/>
                    <a:gd name="connsiteX49" fmla="*/ 2226528 w 2264151"/>
                    <a:gd name="connsiteY49" fmla="*/ 645512 h 2492333"/>
                    <a:gd name="connsiteX50" fmla="*/ 2211066 w 2264151"/>
                    <a:gd name="connsiteY50" fmla="*/ 409704 h 2492333"/>
                    <a:gd name="connsiteX51" fmla="*/ 2138712 w 2264151"/>
                    <a:gd name="connsiteY51" fmla="*/ 121766 h 2492333"/>
                    <a:gd name="connsiteX52" fmla="*/ 2049901 w 2264151"/>
                    <a:gd name="connsiteY52" fmla="*/ 0 h 2492333"/>
                    <a:gd name="connsiteX53" fmla="*/ 1897787 w 2264151"/>
                    <a:gd name="connsiteY53" fmla="*/ 88558 h 2492333"/>
                    <a:gd name="connsiteX54" fmla="*/ 1754659 w 2264151"/>
                    <a:gd name="connsiteY54" fmla="*/ 231046 h 2492333"/>
                    <a:gd name="connsiteX55" fmla="*/ 1692876 w 2264151"/>
                    <a:gd name="connsiteY55" fmla="*/ 292830 h 2492333"/>
                    <a:gd name="connsiteX56" fmla="*/ 1532238 w 2264151"/>
                    <a:gd name="connsiteY56" fmla="*/ 268116 h 2492333"/>
                    <a:gd name="connsiteX57" fmla="*/ 1396313 w 2264151"/>
                    <a:gd name="connsiteY57" fmla="*/ 231046 h 2492333"/>
                    <a:gd name="connsiteX58" fmla="*/ 1116534 w 2264151"/>
                    <a:gd name="connsiteY58" fmla="*/ 196808 h 2492333"/>
                    <a:gd name="connsiteX59" fmla="*/ 657220 w 2264151"/>
                    <a:gd name="connsiteY59" fmla="*/ 256789 h 2492333"/>
                    <a:gd name="connsiteX60" fmla="*/ 568411 w 2264151"/>
                    <a:gd name="connsiteY60" fmla="*/ 243403 h 2492333"/>
                    <a:gd name="connsiteX61" fmla="*/ 444843 w 2264151"/>
                    <a:gd name="connsiteY61" fmla="*/ 169262 h 2492333"/>
                    <a:gd name="connsiteX0" fmla="*/ 444843 w 2264151"/>
                    <a:gd name="connsiteY0" fmla="*/ 169262 h 2492333"/>
                    <a:gd name="connsiteX1" fmla="*/ 432486 w 2264151"/>
                    <a:gd name="connsiteY1" fmla="*/ 132192 h 2492333"/>
                    <a:gd name="connsiteX2" fmla="*/ 321276 w 2264151"/>
                    <a:gd name="connsiteY2" fmla="*/ 33338 h 2492333"/>
                    <a:gd name="connsiteX3" fmla="*/ 247135 w 2264151"/>
                    <a:gd name="connsiteY3" fmla="*/ 45695 h 2492333"/>
                    <a:gd name="connsiteX4" fmla="*/ 172994 w 2264151"/>
                    <a:gd name="connsiteY4" fmla="*/ 329900 h 2492333"/>
                    <a:gd name="connsiteX5" fmla="*/ 111211 w 2264151"/>
                    <a:gd name="connsiteY5" fmla="*/ 391684 h 2492333"/>
                    <a:gd name="connsiteX6" fmla="*/ 86497 w 2264151"/>
                    <a:gd name="connsiteY6" fmla="*/ 490538 h 2492333"/>
                    <a:gd name="connsiteX7" fmla="*/ 74140 w 2264151"/>
                    <a:gd name="connsiteY7" fmla="*/ 527608 h 2492333"/>
                    <a:gd name="connsiteX8" fmla="*/ 135924 w 2264151"/>
                    <a:gd name="connsiteY8" fmla="*/ 614106 h 2492333"/>
                    <a:gd name="connsiteX9" fmla="*/ 172994 w 2264151"/>
                    <a:gd name="connsiteY9" fmla="*/ 626462 h 2492333"/>
                    <a:gd name="connsiteX10" fmla="*/ 210065 w 2264151"/>
                    <a:gd name="connsiteY10" fmla="*/ 663533 h 2492333"/>
                    <a:gd name="connsiteX11" fmla="*/ 271849 w 2264151"/>
                    <a:gd name="connsiteY11" fmla="*/ 712960 h 2492333"/>
                    <a:gd name="connsiteX12" fmla="*/ 259492 w 2264151"/>
                    <a:gd name="connsiteY12" fmla="*/ 762387 h 2492333"/>
                    <a:gd name="connsiteX13" fmla="*/ 185351 w 2264151"/>
                    <a:gd name="connsiteY13" fmla="*/ 824170 h 2492333"/>
                    <a:gd name="connsiteX14" fmla="*/ 98854 w 2264151"/>
                    <a:gd name="connsiteY14" fmla="*/ 935381 h 2492333"/>
                    <a:gd name="connsiteX15" fmla="*/ 61784 w 2264151"/>
                    <a:gd name="connsiteY15" fmla="*/ 1046592 h 2492333"/>
                    <a:gd name="connsiteX16" fmla="*/ 49427 w 2264151"/>
                    <a:gd name="connsiteY16" fmla="*/ 1083662 h 2492333"/>
                    <a:gd name="connsiteX17" fmla="*/ 24713 w 2264151"/>
                    <a:gd name="connsiteY17" fmla="*/ 1120733 h 2492333"/>
                    <a:gd name="connsiteX18" fmla="*/ 12357 w 2264151"/>
                    <a:gd name="connsiteY18" fmla="*/ 1244300 h 2492333"/>
                    <a:gd name="connsiteX19" fmla="*/ 0 w 2264151"/>
                    <a:gd name="connsiteY19" fmla="*/ 1318441 h 2492333"/>
                    <a:gd name="connsiteX20" fmla="*/ 24713 w 2264151"/>
                    <a:gd name="connsiteY20" fmla="*/ 1689143 h 2492333"/>
                    <a:gd name="connsiteX21" fmla="*/ 98854 w 2264151"/>
                    <a:gd name="connsiteY21" fmla="*/ 1837425 h 2492333"/>
                    <a:gd name="connsiteX22" fmla="*/ 172994 w 2264151"/>
                    <a:gd name="connsiteY22" fmla="*/ 1936279 h 2492333"/>
                    <a:gd name="connsiteX23" fmla="*/ 271849 w 2264151"/>
                    <a:gd name="connsiteY23" fmla="*/ 2047489 h 2492333"/>
                    <a:gd name="connsiteX24" fmla="*/ 345989 w 2264151"/>
                    <a:gd name="connsiteY24" fmla="*/ 2109273 h 2492333"/>
                    <a:gd name="connsiteX25" fmla="*/ 383059 w 2264151"/>
                    <a:gd name="connsiteY25" fmla="*/ 2133987 h 2492333"/>
                    <a:gd name="connsiteX26" fmla="*/ 506627 w 2264151"/>
                    <a:gd name="connsiteY26" fmla="*/ 2232841 h 2492333"/>
                    <a:gd name="connsiteX27" fmla="*/ 580767 w 2264151"/>
                    <a:gd name="connsiteY27" fmla="*/ 2282268 h 2492333"/>
                    <a:gd name="connsiteX28" fmla="*/ 617838 w 2264151"/>
                    <a:gd name="connsiteY28" fmla="*/ 2306981 h 2492333"/>
                    <a:gd name="connsiteX29" fmla="*/ 704335 w 2264151"/>
                    <a:gd name="connsiteY29" fmla="*/ 2356408 h 2492333"/>
                    <a:gd name="connsiteX30" fmla="*/ 778476 w 2264151"/>
                    <a:gd name="connsiteY30" fmla="*/ 2393479 h 2492333"/>
                    <a:gd name="connsiteX31" fmla="*/ 815546 w 2264151"/>
                    <a:gd name="connsiteY31" fmla="*/ 2418192 h 2492333"/>
                    <a:gd name="connsiteX32" fmla="*/ 902043 w 2264151"/>
                    <a:gd name="connsiteY32" fmla="*/ 2442906 h 2492333"/>
                    <a:gd name="connsiteX33" fmla="*/ 976184 w 2264151"/>
                    <a:gd name="connsiteY33" fmla="*/ 2467619 h 2492333"/>
                    <a:gd name="connsiteX34" fmla="*/ 1013254 w 2264151"/>
                    <a:gd name="connsiteY34" fmla="*/ 2479976 h 2492333"/>
                    <a:gd name="connsiteX35" fmla="*/ 1062681 w 2264151"/>
                    <a:gd name="connsiteY35" fmla="*/ 2492333 h 2492333"/>
                    <a:gd name="connsiteX36" fmla="*/ 1383957 w 2264151"/>
                    <a:gd name="connsiteY36" fmla="*/ 2479976 h 2492333"/>
                    <a:gd name="connsiteX37" fmla="*/ 1495167 w 2264151"/>
                    <a:gd name="connsiteY37" fmla="*/ 2430549 h 2492333"/>
                    <a:gd name="connsiteX38" fmla="*/ 1581665 w 2264151"/>
                    <a:gd name="connsiteY38" fmla="*/ 2393479 h 2492333"/>
                    <a:gd name="connsiteX39" fmla="*/ 1655805 w 2264151"/>
                    <a:gd name="connsiteY39" fmla="*/ 2344052 h 2492333"/>
                    <a:gd name="connsiteX40" fmla="*/ 1692876 w 2264151"/>
                    <a:gd name="connsiteY40" fmla="*/ 2319338 h 2492333"/>
                    <a:gd name="connsiteX41" fmla="*/ 1742303 w 2264151"/>
                    <a:gd name="connsiteY41" fmla="*/ 2294625 h 2492333"/>
                    <a:gd name="connsiteX42" fmla="*/ 1816443 w 2264151"/>
                    <a:gd name="connsiteY42" fmla="*/ 2232841 h 2492333"/>
                    <a:gd name="connsiteX43" fmla="*/ 1853513 w 2264151"/>
                    <a:gd name="connsiteY43" fmla="*/ 2195770 h 2492333"/>
                    <a:gd name="connsiteX44" fmla="*/ 2063578 w 2264151"/>
                    <a:gd name="connsiteY44" fmla="*/ 1973349 h 2492333"/>
                    <a:gd name="connsiteX45" fmla="*/ 2214172 w 2264151"/>
                    <a:gd name="connsiteY45" fmla="*/ 1655805 h 2492333"/>
                    <a:gd name="connsiteX46" fmla="*/ 2217543 w 2264151"/>
                    <a:gd name="connsiteY46" fmla="*/ 1110565 h 2492333"/>
                    <a:gd name="connsiteX47" fmla="*/ 2099657 w 2264151"/>
                    <a:gd name="connsiteY47" fmla="*/ 822497 h 2492333"/>
                    <a:gd name="connsiteX48" fmla="*/ 2226528 w 2264151"/>
                    <a:gd name="connsiteY48" fmla="*/ 645512 h 2492333"/>
                    <a:gd name="connsiteX49" fmla="*/ 2211066 w 2264151"/>
                    <a:gd name="connsiteY49" fmla="*/ 409704 h 2492333"/>
                    <a:gd name="connsiteX50" fmla="*/ 2138712 w 2264151"/>
                    <a:gd name="connsiteY50" fmla="*/ 121766 h 2492333"/>
                    <a:gd name="connsiteX51" fmla="*/ 2049901 w 2264151"/>
                    <a:gd name="connsiteY51" fmla="*/ 0 h 2492333"/>
                    <a:gd name="connsiteX52" fmla="*/ 1897787 w 2264151"/>
                    <a:gd name="connsiteY52" fmla="*/ 88558 h 2492333"/>
                    <a:gd name="connsiteX53" fmla="*/ 1754659 w 2264151"/>
                    <a:gd name="connsiteY53" fmla="*/ 231046 h 2492333"/>
                    <a:gd name="connsiteX54" fmla="*/ 1692876 w 2264151"/>
                    <a:gd name="connsiteY54" fmla="*/ 292830 h 2492333"/>
                    <a:gd name="connsiteX55" fmla="*/ 1532238 w 2264151"/>
                    <a:gd name="connsiteY55" fmla="*/ 268116 h 2492333"/>
                    <a:gd name="connsiteX56" fmla="*/ 1396313 w 2264151"/>
                    <a:gd name="connsiteY56" fmla="*/ 231046 h 2492333"/>
                    <a:gd name="connsiteX57" fmla="*/ 1116534 w 2264151"/>
                    <a:gd name="connsiteY57" fmla="*/ 196808 h 2492333"/>
                    <a:gd name="connsiteX58" fmla="*/ 657220 w 2264151"/>
                    <a:gd name="connsiteY58" fmla="*/ 256789 h 2492333"/>
                    <a:gd name="connsiteX59" fmla="*/ 568411 w 2264151"/>
                    <a:gd name="connsiteY59" fmla="*/ 243403 h 2492333"/>
                    <a:gd name="connsiteX60" fmla="*/ 444843 w 2264151"/>
                    <a:gd name="connsiteY60" fmla="*/ 169262 h 2492333"/>
                    <a:gd name="connsiteX0" fmla="*/ 444843 w 2264151"/>
                    <a:gd name="connsiteY0" fmla="*/ 169262 h 2492333"/>
                    <a:gd name="connsiteX1" fmla="*/ 432486 w 2264151"/>
                    <a:gd name="connsiteY1" fmla="*/ 132192 h 2492333"/>
                    <a:gd name="connsiteX2" fmla="*/ 321276 w 2264151"/>
                    <a:gd name="connsiteY2" fmla="*/ 33338 h 2492333"/>
                    <a:gd name="connsiteX3" fmla="*/ 247135 w 2264151"/>
                    <a:gd name="connsiteY3" fmla="*/ 45695 h 2492333"/>
                    <a:gd name="connsiteX4" fmla="*/ 172994 w 2264151"/>
                    <a:gd name="connsiteY4" fmla="*/ 329900 h 2492333"/>
                    <a:gd name="connsiteX5" fmla="*/ 111211 w 2264151"/>
                    <a:gd name="connsiteY5" fmla="*/ 391684 h 2492333"/>
                    <a:gd name="connsiteX6" fmla="*/ 86497 w 2264151"/>
                    <a:gd name="connsiteY6" fmla="*/ 490538 h 2492333"/>
                    <a:gd name="connsiteX7" fmla="*/ 74140 w 2264151"/>
                    <a:gd name="connsiteY7" fmla="*/ 527608 h 2492333"/>
                    <a:gd name="connsiteX8" fmla="*/ 135924 w 2264151"/>
                    <a:gd name="connsiteY8" fmla="*/ 614106 h 2492333"/>
                    <a:gd name="connsiteX9" fmla="*/ 172994 w 2264151"/>
                    <a:gd name="connsiteY9" fmla="*/ 626462 h 2492333"/>
                    <a:gd name="connsiteX10" fmla="*/ 210065 w 2264151"/>
                    <a:gd name="connsiteY10" fmla="*/ 663533 h 2492333"/>
                    <a:gd name="connsiteX11" fmla="*/ 271849 w 2264151"/>
                    <a:gd name="connsiteY11" fmla="*/ 712960 h 2492333"/>
                    <a:gd name="connsiteX12" fmla="*/ 259492 w 2264151"/>
                    <a:gd name="connsiteY12" fmla="*/ 762387 h 2492333"/>
                    <a:gd name="connsiteX13" fmla="*/ 185351 w 2264151"/>
                    <a:gd name="connsiteY13" fmla="*/ 824170 h 2492333"/>
                    <a:gd name="connsiteX14" fmla="*/ 98854 w 2264151"/>
                    <a:gd name="connsiteY14" fmla="*/ 935381 h 2492333"/>
                    <a:gd name="connsiteX15" fmla="*/ 61784 w 2264151"/>
                    <a:gd name="connsiteY15" fmla="*/ 1046592 h 2492333"/>
                    <a:gd name="connsiteX16" fmla="*/ 49427 w 2264151"/>
                    <a:gd name="connsiteY16" fmla="*/ 1083662 h 2492333"/>
                    <a:gd name="connsiteX17" fmla="*/ 24713 w 2264151"/>
                    <a:gd name="connsiteY17" fmla="*/ 1120733 h 2492333"/>
                    <a:gd name="connsiteX18" fmla="*/ 12357 w 2264151"/>
                    <a:gd name="connsiteY18" fmla="*/ 1244300 h 2492333"/>
                    <a:gd name="connsiteX19" fmla="*/ 0 w 2264151"/>
                    <a:gd name="connsiteY19" fmla="*/ 1318441 h 2492333"/>
                    <a:gd name="connsiteX20" fmla="*/ 24713 w 2264151"/>
                    <a:gd name="connsiteY20" fmla="*/ 1689143 h 2492333"/>
                    <a:gd name="connsiteX21" fmla="*/ 98854 w 2264151"/>
                    <a:gd name="connsiteY21" fmla="*/ 1837425 h 2492333"/>
                    <a:gd name="connsiteX22" fmla="*/ 172994 w 2264151"/>
                    <a:gd name="connsiteY22" fmla="*/ 1936279 h 2492333"/>
                    <a:gd name="connsiteX23" fmla="*/ 271849 w 2264151"/>
                    <a:gd name="connsiteY23" fmla="*/ 2047489 h 2492333"/>
                    <a:gd name="connsiteX24" fmla="*/ 345989 w 2264151"/>
                    <a:gd name="connsiteY24" fmla="*/ 2109273 h 2492333"/>
                    <a:gd name="connsiteX25" fmla="*/ 383059 w 2264151"/>
                    <a:gd name="connsiteY25" fmla="*/ 2133987 h 2492333"/>
                    <a:gd name="connsiteX26" fmla="*/ 506627 w 2264151"/>
                    <a:gd name="connsiteY26" fmla="*/ 2232841 h 2492333"/>
                    <a:gd name="connsiteX27" fmla="*/ 580767 w 2264151"/>
                    <a:gd name="connsiteY27" fmla="*/ 2282268 h 2492333"/>
                    <a:gd name="connsiteX28" fmla="*/ 617838 w 2264151"/>
                    <a:gd name="connsiteY28" fmla="*/ 2306981 h 2492333"/>
                    <a:gd name="connsiteX29" fmla="*/ 704335 w 2264151"/>
                    <a:gd name="connsiteY29" fmla="*/ 2356408 h 2492333"/>
                    <a:gd name="connsiteX30" fmla="*/ 778476 w 2264151"/>
                    <a:gd name="connsiteY30" fmla="*/ 2393479 h 2492333"/>
                    <a:gd name="connsiteX31" fmla="*/ 815546 w 2264151"/>
                    <a:gd name="connsiteY31" fmla="*/ 2418192 h 2492333"/>
                    <a:gd name="connsiteX32" fmla="*/ 902043 w 2264151"/>
                    <a:gd name="connsiteY32" fmla="*/ 2442906 h 2492333"/>
                    <a:gd name="connsiteX33" fmla="*/ 976184 w 2264151"/>
                    <a:gd name="connsiteY33" fmla="*/ 2467619 h 2492333"/>
                    <a:gd name="connsiteX34" fmla="*/ 1013254 w 2264151"/>
                    <a:gd name="connsiteY34" fmla="*/ 2479976 h 2492333"/>
                    <a:gd name="connsiteX35" fmla="*/ 1062681 w 2264151"/>
                    <a:gd name="connsiteY35" fmla="*/ 2492333 h 2492333"/>
                    <a:gd name="connsiteX36" fmla="*/ 1383957 w 2264151"/>
                    <a:gd name="connsiteY36" fmla="*/ 2479976 h 2492333"/>
                    <a:gd name="connsiteX37" fmla="*/ 1581665 w 2264151"/>
                    <a:gd name="connsiteY37" fmla="*/ 2393479 h 2492333"/>
                    <a:gd name="connsiteX38" fmla="*/ 1655805 w 2264151"/>
                    <a:gd name="connsiteY38" fmla="*/ 2344052 h 2492333"/>
                    <a:gd name="connsiteX39" fmla="*/ 1692876 w 2264151"/>
                    <a:gd name="connsiteY39" fmla="*/ 2319338 h 2492333"/>
                    <a:gd name="connsiteX40" fmla="*/ 1742303 w 2264151"/>
                    <a:gd name="connsiteY40" fmla="*/ 2294625 h 2492333"/>
                    <a:gd name="connsiteX41" fmla="*/ 1816443 w 2264151"/>
                    <a:gd name="connsiteY41" fmla="*/ 2232841 h 2492333"/>
                    <a:gd name="connsiteX42" fmla="*/ 1853513 w 2264151"/>
                    <a:gd name="connsiteY42" fmla="*/ 2195770 h 2492333"/>
                    <a:gd name="connsiteX43" fmla="*/ 2063578 w 2264151"/>
                    <a:gd name="connsiteY43" fmla="*/ 1973349 h 2492333"/>
                    <a:gd name="connsiteX44" fmla="*/ 2214172 w 2264151"/>
                    <a:gd name="connsiteY44" fmla="*/ 1655805 h 2492333"/>
                    <a:gd name="connsiteX45" fmla="*/ 2217543 w 2264151"/>
                    <a:gd name="connsiteY45" fmla="*/ 1110565 h 2492333"/>
                    <a:gd name="connsiteX46" fmla="*/ 2099657 w 2264151"/>
                    <a:gd name="connsiteY46" fmla="*/ 822497 h 2492333"/>
                    <a:gd name="connsiteX47" fmla="*/ 2226528 w 2264151"/>
                    <a:gd name="connsiteY47" fmla="*/ 645512 h 2492333"/>
                    <a:gd name="connsiteX48" fmla="*/ 2211066 w 2264151"/>
                    <a:gd name="connsiteY48" fmla="*/ 409704 h 2492333"/>
                    <a:gd name="connsiteX49" fmla="*/ 2138712 w 2264151"/>
                    <a:gd name="connsiteY49" fmla="*/ 121766 h 2492333"/>
                    <a:gd name="connsiteX50" fmla="*/ 2049901 w 2264151"/>
                    <a:gd name="connsiteY50" fmla="*/ 0 h 2492333"/>
                    <a:gd name="connsiteX51" fmla="*/ 1897787 w 2264151"/>
                    <a:gd name="connsiteY51" fmla="*/ 88558 h 2492333"/>
                    <a:gd name="connsiteX52" fmla="*/ 1754659 w 2264151"/>
                    <a:gd name="connsiteY52" fmla="*/ 231046 h 2492333"/>
                    <a:gd name="connsiteX53" fmla="*/ 1692876 w 2264151"/>
                    <a:gd name="connsiteY53" fmla="*/ 292830 h 2492333"/>
                    <a:gd name="connsiteX54" fmla="*/ 1532238 w 2264151"/>
                    <a:gd name="connsiteY54" fmla="*/ 268116 h 2492333"/>
                    <a:gd name="connsiteX55" fmla="*/ 1396313 w 2264151"/>
                    <a:gd name="connsiteY55" fmla="*/ 231046 h 2492333"/>
                    <a:gd name="connsiteX56" fmla="*/ 1116534 w 2264151"/>
                    <a:gd name="connsiteY56" fmla="*/ 196808 h 2492333"/>
                    <a:gd name="connsiteX57" fmla="*/ 657220 w 2264151"/>
                    <a:gd name="connsiteY57" fmla="*/ 256789 h 2492333"/>
                    <a:gd name="connsiteX58" fmla="*/ 568411 w 2264151"/>
                    <a:gd name="connsiteY58" fmla="*/ 243403 h 2492333"/>
                    <a:gd name="connsiteX59" fmla="*/ 444843 w 2264151"/>
                    <a:gd name="connsiteY59" fmla="*/ 169262 h 2492333"/>
                    <a:gd name="connsiteX0" fmla="*/ 444843 w 2264151"/>
                    <a:gd name="connsiteY0" fmla="*/ 169262 h 2492333"/>
                    <a:gd name="connsiteX1" fmla="*/ 432486 w 2264151"/>
                    <a:gd name="connsiteY1" fmla="*/ 132192 h 2492333"/>
                    <a:gd name="connsiteX2" fmla="*/ 321276 w 2264151"/>
                    <a:gd name="connsiteY2" fmla="*/ 33338 h 2492333"/>
                    <a:gd name="connsiteX3" fmla="*/ 247135 w 2264151"/>
                    <a:gd name="connsiteY3" fmla="*/ 45695 h 2492333"/>
                    <a:gd name="connsiteX4" fmla="*/ 172994 w 2264151"/>
                    <a:gd name="connsiteY4" fmla="*/ 329900 h 2492333"/>
                    <a:gd name="connsiteX5" fmla="*/ 111211 w 2264151"/>
                    <a:gd name="connsiteY5" fmla="*/ 391684 h 2492333"/>
                    <a:gd name="connsiteX6" fmla="*/ 86497 w 2264151"/>
                    <a:gd name="connsiteY6" fmla="*/ 490538 h 2492333"/>
                    <a:gd name="connsiteX7" fmla="*/ 74140 w 2264151"/>
                    <a:gd name="connsiteY7" fmla="*/ 527608 h 2492333"/>
                    <a:gd name="connsiteX8" fmla="*/ 135924 w 2264151"/>
                    <a:gd name="connsiteY8" fmla="*/ 614106 h 2492333"/>
                    <a:gd name="connsiteX9" fmla="*/ 172994 w 2264151"/>
                    <a:gd name="connsiteY9" fmla="*/ 626462 h 2492333"/>
                    <a:gd name="connsiteX10" fmla="*/ 210065 w 2264151"/>
                    <a:gd name="connsiteY10" fmla="*/ 663533 h 2492333"/>
                    <a:gd name="connsiteX11" fmla="*/ 271849 w 2264151"/>
                    <a:gd name="connsiteY11" fmla="*/ 712960 h 2492333"/>
                    <a:gd name="connsiteX12" fmla="*/ 259492 w 2264151"/>
                    <a:gd name="connsiteY12" fmla="*/ 762387 h 2492333"/>
                    <a:gd name="connsiteX13" fmla="*/ 185351 w 2264151"/>
                    <a:gd name="connsiteY13" fmla="*/ 824170 h 2492333"/>
                    <a:gd name="connsiteX14" fmla="*/ 98854 w 2264151"/>
                    <a:gd name="connsiteY14" fmla="*/ 935381 h 2492333"/>
                    <a:gd name="connsiteX15" fmla="*/ 61784 w 2264151"/>
                    <a:gd name="connsiteY15" fmla="*/ 1046592 h 2492333"/>
                    <a:gd name="connsiteX16" fmla="*/ 49427 w 2264151"/>
                    <a:gd name="connsiteY16" fmla="*/ 1083662 h 2492333"/>
                    <a:gd name="connsiteX17" fmla="*/ 24713 w 2264151"/>
                    <a:gd name="connsiteY17" fmla="*/ 1120733 h 2492333"/>
                    <a:gd name="connsiteX18" fmla="*/ 12357 w 2264151"/>
                    <a:gd name="connsiteY18" fmla="*/ 1244300 h 2492333"/>
                    <a:gd name="connsiteX19" fmla="*/ 0 w 2264151"/>
                    <a:gd name="connsiteY19" fmla="*/ 1318441 h 2492333"/>
                    <a:gd name="connsiteX20" fmla="*/ 24713 w 2264151"/>
                    <a:gd name="connsiteY20" fmla="*/ 1689143 h 2492333"/>
                    <a:gd name="connsiteX21" fmla="*/ 98854 w 2264151"/>
                    <a:gd name="connsiteY21" fmla="*/ 1837425 h 2492333"/>
                    <a:gd name="connsiteX22" fmla="*/ 172994 w 2264151"/>
                    <a:gd name="connsiteY22" fmla="*/ 1936279 h 2492333"/>
                    <a:gd name="connsiteX23" fmla="*/ 271849 w 2264151"/>
                    <a:gd name="connsiteY23" fmla="*/ 2047489 h 2492333"/>
                    <a:gd name="connsiteX24" fmla="*/ 345989 w 2264151"/>
                    <a:gd name="connsiteY24" fmla="*/ 2109273 h 2492333"/>
                    <a:gd name="connsiteX25" fmla="*/ 383059 w 2264151"/>
                    <a:gd name="connsiteY25" fmla="*/ 2133987 h 2492333"/>
                    <a:gd name="connsiteX26" fmla="*/ 506627 w 2264151"/>
                    <a:gd name="connsiteY26" fmla="*/ 2232841 h 2492333"/>
                    <a:gd name="connsiteX27" fmla="*/ 580767 w 2264151"/>
                    <a:gd name="connsiteY27" fmla="*/ 2282268 h 2492333"/>
                    <a:gd name="connsiteX28" fmla="*/ 617838 w 2264151"/>
                    <a:gd name="connsiteY28" fmla="*/ 2306981 h 2492333"/>
                    <a:gd name="connsiteX29" fmla="*/ 704335 w 2264151"/>
                    <a:gd name="connsiteY29" fmla="*/ 2356408 h 2492333"/>
                    <a:gd name="connsiteX30" fmla="*/ 778476 w 2264151"/>
                    <a:gd name="connsiteY30" fmla="*/ 2393479 h 2492333"/>
                    <a:gd name="connsiteX31" fmla="*/ 815546 w 2264151"/>
                    <a:gd name="connsiteY31" fmla="*/ 2418192 h 2492333"/>
                    <a:gd name="connsiteX32" fmla="*/ 902043 w 2264151"/>
                    <a:gd name="connsiteY32" fmla="*/ 2442906 h 2492333"/>
                    <a:gd name="connsiteX33" fmla="*/ 976184 w 2264151"/>
                    <a:gd name="connsiteY33" fmla="*/ 2467619 h 2492333"/>
                    <a:gd name="connsiteX34" fmla="*/ 1013254 w 2264151"/>
                    <a:gd name="connsiteY34" fmla="*/ 2479976 h 2492333"/>
                    <a:gd name="connsiteX35" fmla="*/ 1062681 w 2264151"/>
                    <a:gd name="connsiteY35" fmla="*/ 2492333 h 2492333"/>
                    <a:gd name="connsiteX36" fmla="*/ 1383957 w 2264151"/>
                    <a:gd name="connsiteY36" fmla="*/ 2479976 h 2492333"/>
                    <a:gd name="connsiteX37" fmla="*/ 1581665 w 2264151"/>
                    <a:gd name="connsiteY37" fmla="*/ 2393479 h 2492333"/>
                    <a:gd name="connsiteX38" fmla="*/ 1655805 w 2264151"/>
                    <a:gd name="connsiteY38" fmla="*/ 2344052 h 2492333"/>
                    <a:gd name="connsiteX39" fmla="*/ 1692876 w 2264151"/>
                    <a:gd name="connsiteY39" fmla="*/ 2319338 h 2492333"/>
                    <a:gd name="connsiteX40" fmla="*/ 1742303 w 2264151"/>
                    <a:gd name="connsiteY40" fmla="*/ 2294625 h 2492333"/>
                    <a:gd name="connsiteX41" fmla="*/ 1853513 w 2264151"/>
                    <a:gd name="connsiteY41" fmla="*/ 2195770 h 2492333"/>
                    <a:gd name="connsiteX42" fmla="*/ 2063578 w 2264151"/>
                    <a:gd name="connsiteY42" fmla="*/ 1973349 h 2492333"/>
                    <a:gd name="connsiteX43" fmla="*/ 2214172 w 2264151"/>
                    <a:gd name="connsiteY43" fmla="*/ 1655805 h 2492333"/>
                    <a:gd name="connsiteX44" fmla="*/ 2217543 w 2264151"/>
                    <a:gd name="connsiteY44" fmla="*/ 1110565 h 2492333"/>
                    <a:gd name="connsiteX45" fmla="*/ 2099657 w 2264151"/>
                    <a:gd name="connsiteY45" fmla="*/ 822497 h 2492333"/>
                    <a:gd name="connsiteX46" fmla="*/ 2226528 w 2264151"/>
                    <a:gd name="connsiteY46" fmla="*/ 645512 h 2492333"/>
                    <a:gd name="connsiteX47" fmla="*/ 2211066 w 2264151"/>
                    <a:gd name="connsiteY47" fmla="*/ 409704 h 2492333"/>
                    <a:gd name="connsiteX48" fmla="*/ 2138712 w 2264151"/>
                    <a:gd name="connsiteY48" fmla="*/ 121766 h 2492333"/>
                    <a:gd name="connsiteX49" fmla="*/ 2049901 w 2264151"/>
                    <a:gd name="connsiteY49" fmla="*/ 0 h 2492333"/>
                    <a:gd name="connsiteX50" fmla="*/ 1897787 w 2264151"/>
                    <a:gd name="connsiteY50" fmla="*/ 88558 h 2492333"/>
                    <a:gd name="connsiteX51" fmla="*/ 1754659 w 2264151"/>
                    <a:gd name="connsiteY51" fmla="*/ 231046 h 2492333"/>
                    <a:gd name="connsiteX52" fmla="*/ 1692876 w 2264151"/>
                    <a:gd name="connsiteY52" fmla="*/ 292830 h 2492333"/>
                    <a:gd name="connsiteX53" fmla="*/ 1532238 w 2264151"/>
                    <a:gd name="connsiteY53" fmla="*/ 268116 h 2492333"/>
                    <a:gd name="connsiteX54" fmla="*/ 1396313 w 2264151"/>
                    <a:gd name="connsiteY54" fmla="*/ 231046 h 2492333"/>
                    <a:gd name="connsiteX55" fmla="*/ 1116534 w 2264151"/>
                    <a:gd name="connsiteY55" fmla="*/ 196808 h 2492333"/>
                    <a:gd name="connsiteX56" fmla="*/ 657220 w 2264151"/>
                    <a:gd name="connsiteY56" fmla="*/ 256789 h 2492333"/>
                    <a:gd name="connsiteX57" fmla="*/ 568411 w 2264151"/>
                    <a:gd name="connsiteY57" fmla="*/ 243403 h 2492333"/>
                    <a:gd name="connsiteX58" fmla="*/ 444843 w 2264151"/>
                    <a:gd name="connsiteY58" fmla="*/ 169262 h 2492333"/>
                    <a:gd name="connsiteX0" fmla="*/ 444843 w 2264151"/>
                    <a:gd name="connsiteY0" fmla="*/ 169262 h 2492333"/>
                    <a:gd name="connsiteX1" fmla="*/ 432486 w 2264151"/>
                    <a:gd name="connsiteY1" fmla="*/ 132192 h 2492333"/>
                    <a:gd name="connsiteX2" fmla="*/ 321276 w 2264151"/>
                    <a:gd name="connsiteY2" fmla="*/ 33338 h 2492333"/>
                    <a:gd name="connsiteX3" fmla="*/ 247135 w 2264151"/>
                    <a:gd name="connsiteY3" fmla="*/ 45695 h 2492333"/>
                    <a:gd name="connsiteX4" fmla="*/ 172994 w 2264151"/>
                    <a:gd name="connsiteY4" fmla="*/ 329900 h 2492333"/>
                    <a:gd name="connsiteX5" fmla="*/ 111211 w 2264151"/>
                    <a:gd name="connsiteY5" fmla="*/ 391684 h 2492333"/>
                    <a:gd name="connsiteX6" fmla="*/ 86497 w 2264151"/>
                    <a:gd name="connsiteY6" fmla="*/ 490538 h 2492333"/>
                    <a:gd name="connsiteX7" fmla="*/ 74140 w 2264151"/>
                    <a:gd name="connsiteY7" fmla="*/ 527608 h 2492333"/>
                    <a:gd name="connsiteX8" fmla="*/ 135924 w 2264151"/>
                    <a:gd name="connsiteY8" fmla="*/ 614106 h 2492333"/>
                    <a:gd name="connsiteX9" fmla="*/ 172994 w 2264151"/>
                    <a:gd name="connsiteY9" fmla="*/ 626462 h 2492333"/>
                    <a:gd name="connsiteX10" fmla="*/ 210065 w 2264151"/>
                    <a:gd name="connsiteY10" fmla="*/ 663533 h 2492333"/>
                    <a:gd name="connsiteX11" fmla="*/ 271849 w 2264151"/>
                    <a:gd name="connsiteY11" fmla="*/ 712960 h 2492333"/>
                    <a:gd name="connsiteX12" fmla="*/ 259492 w 2264151"/>
                    <a:gd name="connsiteY12" fmla="*/ 762387 h 2492333"/>
                    <a:gd name="connsiteX13" fmla="*/ 185351 w 2264151"/>
                    <a:gd name="connsiteY13" fmla="*/ 824170 h 2492333"/>
                    <a:gd name="connsiteX14" fmla="*/ 98854 w 2264151"/>
                    <a:gd name="connsiteY14" fmla="*/ 935381 h 2492333"/>
                    <a:gd name="connsiteX15" fmla="*/ 61784 w 2264151"/>
                    <a:gd name="connsiteY15" fmla="*/ 1046592 h 2492333"/>
                    <a:gd name="connsiteX16" fmla="*/ 49427 w 2264151"/>
                    <a:gd name="connsiteY16" fmla="*/ 1083662 h 2492333"/>
                    <a:gd name="connsiteX17" fmla="*/ 24713 w 2264151"/>
                    <a:gd name="connsiteY17" fmla="*/ 1120733 h 2492333"/>
                    <a:gd name="connsiteX18" fmla="*/ 12357 w 2264151"/>
                    <a:gd name="connsiteY18" fmla="*/ 1244300 h 2492333"/>
                    <a:gd name="connsiteX19" fmla="*/ 0 w 2264151"/>
                    <a:gd name="connsiteY19" fmla="*/ 1318441 h 2492333"/>
                    <a:gd name="connsiteX20" fmla="*/ 24713 w 2264151"/>
                    <a:gd name="connsiteY20" fmla="*/ 1689143 h 2492333"/>
                    <a:gd name="connsiteX21" fmla="*/ 98854 w 2264151"/>
                    <a:gd name="connsiteY21" fmla="*/ 1837425 h 2492333"/>
                    <a:gd name="connsiteX22" fmla="*/ 172994 w 2264151"/>
                    <a:gd name="connsiteY22" fmla="*/ 1936279 h 2492333"/>
                    <a:gd name="connsiteX23" fmla="*/ 271849 w 2264151"/>
                    <a:gd name="connsiteY23" fmla="*/ 2047489 h 2492333"/>
                    <a:gd name="connsiteX24" fmla="*/ 345989 w 2264151"/>
                    <a:gd name="connsiteY24" fmla="*/ 2109273 h 2492333"/>
                    <a:gd name="connsiteX25" fmla="*/ 383059 w 2264151"/>
                    <a:gd name="connsiteY25" fmla="*/ 2133987 h 2492333"/>
                    <a:gd name="connsiteX26" fmla="*/ 506627 w 2264151"/>
                    <a:gd name="connsiteY26" fmla="*/ 2232841 h 2492333"/>
                    <a:gd name="connsiteX27" fmla="*/ 580767 w 2264151"/>
                    <a:gd name="connsiteY27" fmla="*/ 2282268 h 2492333"/>
                    <a:gd name="connsiteX28" fmla="*/ 617838 w 2264151"/>
                    <a:gd name="connsiteY28" fmla="*/ 2306981 h 2492333"/>
                    <a:gd name="connsiteX29" fmla="*/ 704335 w 2264151"/>
                    <a:gd name="connsiteY29" fmla="*/ 2356408 h 2492333"/>
                    <a:gd name="connsiteX30" fmla="*/ 778476 w 2264151"/>
                    <a:gd name="connsiteY30" fmla="*/ 2393479 h 2492333"/>
                    <a:gd name="connsiteX31" fmla="*/ 815546 w 2264151"/>
                    <a:gd name="connsiteY31" fmla="*/ 2418192 h 2492333"/>
                    <a:gd name="connsiteX32" fmla="*/ 902043 w 2264151"/>
                    <a:gd name="connsiteY32" fmla="*/ 2442906 h 2492333"/>
                    <a:gd name="connsiteX33" fmla="*/ 976184 w 2264151"/>
                    <a:gd name="connsiteY33" fmla="*/ 2467619 h 2492333"/>
                    <a:gd name="connsiteX34" fmla="*/ 1013254 w 2264151"/>
                    <a:gd name="connsiteY34" fmla="*/ 2479976 h 2492333"/>
                    <a:gd name="connsiteX35" fmla="*/ 1062681 w 2264151"/>
                    <a:gd name="connsiteY35" fmla="*/ 2492333 h 2492333"/>
                    <a:gd name="connsiteX36" fmla="*/ 1383957 w 2264151"/>
                    <a:gd name="connsiteY36" fmla="*/ 2479976 h 2492333"/>
                    <a:gd name="connsiteX37" fmla="*/ 1581665 w 2264151"/>
                    <a:gd name="connsiteY37" fmla="*/ 2393479 h 2492333"/>
                    <a:gd name="connsiteX38" fmla="*/ 1655805 w 2264151"/>
                    <a:gd name="connsiteY38" fmla="*/ 2344052 h 2492333"/>
                    <a:gd name="connsiteX39" fmla="*/ 1742303 w 2264151"/>
                    <a:gd name="connsiteY39" fmla="*/ 2294625 h 2492333"/>
                    <a:gd name="connsiteX40" fmla="*/ 1853513 w 2264151"/>
                    <a:gd name="connsiteY40" fmla="*/ 2195770 h 2492333"/>
                    <a:gd name="connsiteX41" fmla="*/ 2063578 w 2264151"/>
                    <a:gd name="connsiteY41" fmla="*/ 1973349 h 2492333"/>
                    <a:gd name="connsiteX42" fmla="*/ 2214172 w 2264151"/>
                    <a:gd name="connsiteY42" fmla="*/ 1655805 h 2492333"/>
                    <a:gd name="connsiteX43" fmla="*/ 2217543 w 2264151"/>
                    <a:gd name="connsiteY43" fmla="*/ 1110565 h 2492333"/>
                    <a:gd name="connsiteX44" fmla="*/ 2099657 w 2264151"/>
                    <a:gd name="connsiteY44" fmla="*/ 822497 h 2492333"/>
                    <a:gd name="connsiteX45" fmla="*/ 2226528 w 2264151"/>
                    <a:gd name="connsiteY45" fmla="*/ 645512 h 2492333"/>
                    <a:gd name="connsiteX46" fmla="*/ 2211066 w 2264151"/>
                    <a:gd name="connsiteY46" fmla="*/ 409704 h 2492333"/>
                    <a:gd name="connsiteX47" fmla="*/ 2138712 w 2264151"/>
                    <a:gd name="connsiteY47" fmla="*/ 121766 h 2492333"/>
                    <a:gd name="connsiteX48" fmla="*/ 2049901 w 2264151"/>
                    <a:gd name="connsiteY48" fmla="*/ 0 h 2492333"/>
                    <a:gd name="connsiteX49" fmla="*/ 1897787 w 2264151"/>
                    <a:gd name="connsiteY49" fmla="*/ 88558 h 2492333"/>
                    <a:gd name="connsiteX50" fmla="*/ 1754659 w 2264151"/>
                    <a:gd name="connsiteY50" fmla="*/ 231046 h 2492333"/>
                    <a:gd name="connsiteX51" fmla="*/ 1692876 w 2264151"/>
                    <a:gd name="connsiteY51" fmla="*/ 292830 h 2492333"/>
                    <a:gd name="connsiteX52" fmla="*/ 1532238 w 2264151"/>
                    <a:gd name="connsiteY52" fmla="*/ 268116 h 2492333"/>
                    <a:gd name="connsiteX53" fmla="*/ 1396313 w 2264151"/>
                    <a:gd name="connsiteY53" fmla="*/ 231046 h 2492333"/>
                    <a:gd name="connsiteX54" fmla="*/ 1116534 w 2264151"/>
                    <a:gd name="connsiteY54" fmla="*/ 196808 h 2492333"/>
                    <a:gd name="connsiteX55" fmla="*/ 657220 w 2264151"/>
                    <a:gd name="connsiteY55" fmla="*/ 256789 h 2492333"/>
                    <a:gd name="connsiteX56" fmla="*/ 568411 w 2264151"/>
                    <a:gd name="connsiteY56" fmla="*/ 243403 h 2492333"/>
                    <a:gd name="connsiteX57" fmla="*/ 444843 w 2264151"/>
                    <a:gd name="connsiteY57" fmla="*/ 169262 h 2492333"/>
                    <a:gd name="connsiteX0" fmla="*/ 444843 w 2264151"/>
                    <a:gd name="connsiteY0" fmla="*/ 169262 h 2492333"/>
                    <a:gd name="connsiteX1" fmla="*/ 432486 w 2264151"/>
                    <a:gd name="connsiteY1" fmla="*/ 132192 h 2492333"/>
                    <a:gd name="connsiteX2" fmla="*/ 321276 w 2264151"/>
                    <a:gd name="connsiteY2" fmla="*/ 33338 h 2492333"/>
                    <a:gd name="connsiteX3" fmla="*/ 247135 w 2264151"/>
                    <a:gd name="connsiteY3" fmla="*/ 45695 h 2492333"/>
                    <a:gd name="connsiteX4" fmla="*/ 172994 w 2264151"/>
                    <a:gd name="connsiteY4" fmla="*/ 329900 h 2492333"/>
                    <a:gd name="connsiteX5" fmla="*/ 111211 w 2264151"/>
                    <a:gd name="connsiteY5" fmla="*/ 391684 h 2492333"/>
                    <a:gd name="connsiteX6" fmla="*/ 86497 w 2264151"/>
                    <a:gd name="connsiteY6" fmla="*/ 490538 h 2492333"/>
                    <a:gd name="connsiteX7" fmla="*/ 74140 w 2264151"/>
                    <a:gd name="connsiteY7" fmla="*/ 527608 h 2492333"/>
                    <a:gd name="connsiteX8" fmla="*/ 135924 w 2264151"/>
                    <a:gd name="connsiteY8" fmla="*/ 614106 h 2492333"/>
                    <a:gd name="connsiteX9" fmla="*/ 172994 w 2264151"/>
                    <a:gd name="connsiteY9" fmla="*/ 626462 h 2492333"/>
                    <a:gd name="connsiteX10" fmla="*/ 210065 w 2264151"/>
                    <a:gd name="connsiteY10" fmla="*/ 663533 h 2492333"/>
                    <a:gd name="connsiteX11" fmla="*/ 271849 w 2264151"/>
                    <a:gd name="connsiteY11" fmla="*/ 712960 h 2492333"/>
                    <a:gd name="connsiteX12" fmla="*/ 259492 w 2264151"/>
                    <a:gd name="connsiteY12" fmla="*/ 762387 h 2492333"/>
                    <a:gd name="connsiteX13" fmla="*/ 185351 w 2264151"/>
                    <a:gd name="connsiteY13" fmla="*/ 824170 h 2492333"/>
                    <a:gd name="connsiteX14" fmla="*/ 98854 w 2264151"/>
                    <a:gd name="connsiteY14" fmla="*/ 935381 h 2492333"/>
                    <a:gd name="connsiteX15" fmla="*/ 61784 w 2264151"/>
                    <a:gd name="connsiteY15" fmla="*/ 1046592 h 2492333"/>
                    <a:gd name="connsiteX16" fmla="*/ 49427 w 2264151"/>
                    <a:gd name="connsiteY16" fmla="*/ 1083662 h 2492333"/>
                    <a:gd name="connsiteX17" fmla="*/ 24713 w 2264151"/>
                    <a:gd name="connsiteY17" fmla="*/ 1120733 h 2492333"/>
                    <a:gd name="connsiteX18" fmla="*/ 12357 w 2264151"/>
                    <a:gd name="connsiteY18" fmla="*/ 1244300 h 2492333"/>
                    <a:gd name="connsiteX19" fmla="*/ 0 w 2264151"/>
                    <a:gd name="connsiteY19" fmla="*/ 1318441 h 2492333"/>
                    <a:gd name="connsiteX20" fmla="*/ 24713 w 2264151"/>
                    <a:gd name="connsiteY20" fmla="*/ 1689143 h 2492333"/>
                    <a:gd name="connsiteX21" fmla="*/ 98854 w 2264151"/>
                    <a:gd name="connsiteY21" fmla="*/ 1837425 h 2492333"/>
                    <a:gd name="connsiteX22" fmla="*/ 172994 w 2264151"/>
                    <a:gd name="connsiteY22" fmla="*/ 1936279 h 2492333"/>
                    <a:gd name="connsiteX23" fmla="*/ 271849 w 2264151"/>
                    <a:gd name="connsiteY23" fmla="*/ 2047489 h 2492333"/>
                    <a:gd name="connsiteX24" fmla="*/ 345989 w 2264151"/>
                    <a:gd name="connsiteY24" fmla="*/ 2109273 h 2492333"/>
                    <a:gd name="connsiteX25" fmla="*/ 383059 w 2264151"/>
                    <a:gd name="connsiteY25" fmla="*/ 2133987 h 2492333"/>
                    <a:gd name="connsiteX26" fmla="*/ 506627 w 2264151"/>
                    <a:gd name="connsiteY26" fmla="*/ 2232841 h 2492333"/>
                    <a:gd name="connsiteX27" fmla="*/ 580767 w 2264151"/>
                    <a:gd name="connsiteY27" fmla="*/ 2282268 h 2492333"/>
                    <a:gd name="connsiteX28" fmla="*/ 617838 w 2264151"/>
                    <a:gd name="connsiteY28" fmla="*/ 2306981 h 2492333"/>
                    <a:gd name="connsiteX29" fmla="*/ 704335 w 2264151"/>
                    <a:gd name="connsiteY29" fmla="*/ 2356408 h 2492333"/>
                    <a:gd name="connsiteX30" fmla="*/ 778476 w 2264151"/>
                    <a:gd name="connsiteY30" fmla="*/ 2393479 h 2492333"/>
                    <a:gd name="connsiteX31" fmla="*/ 815546 w 2264151"/>
                    <a:gd name="connsiteY31" fmla="*/ 2418192 h 2492333"/>
                    <a:gd name="connsiteX32" fmla="*/ 902043 w 2264151"/>
                    <a:gd name="connsiteY32" fmla="*/ 2442906 h 2492333"/>
                    <a:gd name="connsiteX33" fmla="*/ 976184 w 2264151"/>
                    <a:gd name="connsiteY33" fmla="*/ 2467619 h 2492333"/>
                    <a:gd name="connsiteX34" fmla="*/ 1013254 w 2264151"/>
                    <a:gd name="connsiteY34" fmla="*/ 2479976 h 2492333"/>
                    <a:gd name="connsiteX35" fmla="*/ 1062681 w 2264151"/>
                    <a:gd name="connsiteY35" fmla="*/ 2492333 h 2492333"/>
                    <a:gd name="connsiteX36" fmla="*/ 1383957 w 2264151"/>
                    <a:gd name="connsiteY36" fmla="*/ 2479976 h 2492333"/>
                    <a:gd name="connsiteX37" fmla="*/ 1581665 w 2264151"/>
                    <a:gd name="connsiteY37" fmla="*/ 2393479 h 2492333"/>
                    <a:gd name="connsiteX38" fmla="*/ 1742303 w 2264151"/>
                    <a:gd name="connsiteY38" fmla="*/ 2294625 h 2492333"/>
                    <a:gd name="connsiteX39" fmla="*/ 1853513 w 2264151"/>
                    <a:gd name="connsiteY39" fmla="*/ 2195770 h 2492333"/>
                    <a:gd name="connsiteX40" fmla="*/ 2063578 w 2264151"/>
                    <a:gd name="connsiteY40" fmla="*/ 1973349 h 2492333"/>
                    <a:gd name="connsiteX41" fmla="*/ 2214172 w 2264151"/>
                    <a:gd name="connsiteY41" fmla="*/ 1655805 h 2492333"/>
                    <a:gd name="connsiteX42" fmla="*/ 2217543 w 2264151"/>
                    <a:gd name="connsiteY42" fmla="*/ 1110565 h 2492333"/>
                    <a:gd name="connsiteX43" fmla="*/ 2099657 w 2264151"/>
                    <a:gd name="connsiteY43" fmla="*/ 822497 h 2492333"/>
                    <a:gd name="connsiteX44" fmla="*/ 2226528 w 2264151"/>
                    <a:gd name="connsiteY44" fmla="*/ 645512 h 2492333"/>
                    <a:gd name="connsiteX45" fmla="*/ 2211066 w 2264151"/>
                    <a:gd name="connsiteY45" fmla="*/ 409704 h 2492333"/>
                    <a:gd name="connsiteX46" fmla="*/ 2138712 w 2264151"/>
                    <a:gd name="connsiteY46" fmla="*/ 121766 h 2492333"/>
                    <a:gd name="connsiteX47" fmla="*/ 2049901 w 2264151"/>
                    <a:gd name="connsiteY47" fmla="*/ 0 h 2492333"/>
                    <a:gd name="connsiteX48" fmla="*/ 1897787 w 2264151"/>
                    <a:gd name="connsiteY48" fmla="*/ 88558 h 2492333"/>
                    <a:gd name="connsiteX49" fmla="*/ 1754659 w 2264151"/>
                    <a:gd name="connsiteY49" fmla="*/ 231046 h 2492333"/>
                    <a:gd name="connsiteX50" fmla="*/ 1692876 w 2264151"/>
                    <a:gd name="connsiteY50" fmla="*/ 292830 h 2492333"/>
                    <a:gd name="connsiteX51" fmla="*/ 1532238 w 2264151"/>
                    <a:gd name="connsiteY51" fmla="*/ 268116 h 2492333"/>
                    <a:gd name="connsiteX52" fmla="*/ 1396313 w 2264151"/>
                    <a:gd name="connsiteY52" fmla="*/ 231046 h 2492333"/>
                    <a:gd name="connsiteX53" fmla="*/ 1116534 w 2264151"/>
                    <a:gd name="connsiteY53" fmla="*/ 196808 h 2492333"/>
                    <a:gd name="connsiteX54" fmla="*/ 657220 w 2264151"/>
                    <a:gd name="connsiteY54" fmla="*/ 256789 h 2492333"/>
                    <a:gd name="connsiteX55" fmla="*/ 568411 w 2264151"/>
                    <a:gd name="connsiteY55" fmla="*/ 243403 h 2492333"/>
                    <a:gd name="connsiteX56" fmla="*/ 444843 w 2264151"/>
                    <a:gd name="connsiteY56" fmla="*/ 169262 h 2492333"/>
                    <a:gd name="connsiteX0" fmla="*/ 444843 w 2264151"/>
                    <a:gd name="connsiteY0" fmla="*/ 169262 h 2492333"/>
                    <a:gd name="connsiteX1" fmla="*/ 432486 w 2264151"/>
                    <a:gd name="connsiteY1" fmla="*/ 132192 h 2492333"/>
                    <a:gd name="connsiteX2" fmla="*/ 321276 w 2264151"/>
                    <a:gd name="connsiteY2" fmla="*/ 33338 h 2492333"/>
                    <a:gd name="connsiteX3" fmla="*/ 247135 w 2264151"/>
                    <a:gd name="connsiteY3" fmla="*/ 45695 h 2492333"/>
                    <a:gd name="connsiteX4" fmla="*/ 172994 w 2264151"/>
                    <a:gd name="connsiteY4" fmla="*/ 329900 h 2492333"/>
                    <a:gd name="connsiteX5" fmla="*/ 111211 w 2264151"/>
                    <a:gd name="connsiteY5" fmla="*/ 391684 h 2492333"/>
                    <a:gd name="connsiteX6" fmla="*/ 86497 w 2264151"/>
                    <a:gd name="connsiteY6" fmla="*/ 490538 h 2492333"/>
                    <a:gd name="connsiteX7" fmla="*/ 74140 w 2264151"/>
                    <a:gd name="connsiteY7" fmla="*/ 527608 h 2492333"/>
                    <a:gd name="connsiteX8" fmla="*/ 135924 w 2264151"/>
                    <a:gd name="connsiteY8" fmla="*/ 614106 h 2492333"/>
                    <a:gd name="connsiteX9" fmla="*/ 172994 w 2264151"/>
                    <a:gd name="connsiteY9" fmla="*/ 626462 h 2492333"/>
                    <a:gd name="connsiteX10" fmla="*/ 210065 w 2264151"/>
                    <a:gd name="connsiteY10" fmla="*/ 663533 h 2492333"/>
                    <a:gd name="connsiteX11" fmla="*/ 271849 w 2264151"/>
                    <a:gd name="connsiteY11" fmla="*/ 712960 h 2492333"/>
                    <a:gd name="connsiteX12" fmla="*/ 259492 w 2264151"/>
                    <a:gd name="connsiteY12" fmla="*/ 762387 h 2492333"/>
                    <a:gd name="connsiteX13" fmla="*/ 185351 w 2264151"/>
                    <a:gd name="connsiteY13" fmla="*/ 824170 h 2492333"/>
                    <a:gd name="connsiteX14" fmla="*/ 98854 w 2264151"/>
                    <a:gd name="connsiteY14" fmla="*/ 935381 h 2492333"/>
                    <a:gd name="connsiteX15" fmla="*/ 61784 w 2264151"/>
                    <a:gd name="connsiteY15" fmla="*/ 1046592 h 2492333"/>
                    <a:gd name="connsiteX16" fmla="*/ 49427 w 2264151"/>
                    <a:gd name="connsiteY16" fmla="*/ 1083662 h 2492333"/>
                    <a:gd name="connsiteX17" fmla="*/ 24713 w 2264151"/>
                    <a:gd name="connsiteY17" fmla="*/ 1120733 h 2492333"/>
                    <a:gd name="connsiteX18" fmla="*/ 12357 w 2264151"/>
                    <a:gd name="connsiteY18" fmla="*/ 1244300 h 2492333"/>
                    <a:gd name="connsiteX19" fmla="*/ 0 w 2264151"/>
                    <a:gd name="connsiteY19" fmla="*/ 1318441 h 2492333"/>
                    <a:gd name="connsiteX20" fmla="*/ 24713 w 2264151"/>
                    <a:gd name="connsiteY20" fmla="*/ 1689143 h 2492333"/>
                    <a:gd name="connsiteX21" fmla="*/ 98854 w 2264151"/>
                    <a:gd name="connsiteY21" fmla="*/ 1837425 h 2492333"/>
                    <a:gd name="connsiteX22" fmla="*/ 172994 w 2264151"/>
                    <a:gd name="connsiteY22" fmla="*/ 1936279 h 2492333"/>
                    <a:gd name="connsiteX23" fmla="*/ 271849 w 2264151"/>
                    <a:gd name="connsiteY23" fmla="*/ 2047489 h 2492333"/>
                    <a:gd name="connsiteX24" fmla="*/ 345989 w 2264151"/>
                    <a:gd name="connsiteY24" fmla="*/ 2109273 h 2492333"/>
                    <a:gd name="connsiteX25" fmla="*/ 383059 w 2264151"/>
                    <a:gd name="connsiteY25" fmla="*/ 2133987 h 2492333"/>
                    <a:gd name="connsiteX26" fmla="*/ 506627 w 2264151"/>
                    <a:gd name="connsiteY26" fmla="*/ 2232841 h 2492333"/>
                    <a:gd name="connsiteX27" fmla="*/ 580767 w 2264151"/>
                    <a:gd name="connsiteY27" fmla="*/ 2282268 h 2492333"/>
                    <a:gd name="connsiteX28" fmla="*/ 617838 w 2264151"/>
                    <a:gd name="connsiteY28" fmla="*/ 2306981 h 2492333"/>
                    <a:gd name="connsiteX29" fmla="*/ 704335 w 2264151"/>
                    <a:gd name="connsiteY29" fmla="*/ 2356408 h 2492333"/>
                    <a:gd name="connsiteX30" fmla="*/ 778476 w 2264151"/>
                    <a:gd name="connsiteY30" fmla="*/ 2393479 h 2492333"/>
                    <a:gd name="connsiteX31" fmla="*/ 815546 w 2264151"/>
                    <a:gd name="connsiteY31" fmla="*/ 2418192 h 2492333"/>
                    <a:gd name="connsiteX32" fmla="*/ 902043 w 2264151"/>
                    <a:gd name="connsiteY32" fmla="*/ 2442906 h 2492333"/>
                    <a:gd name="connsiteX33" fmla="*/ 1013254 w 2264151"/>
                    <a:gd name="connsiteY33" fmla="*/ 2479976 h 2492333"/>
                    <a:gd name="connsiteX34" fmla="*/ 1062681 w 2264151"/>
                    <a:gd name="connsiteY34" fmla="*/ 2492333 h 2492333"/>
                    <a:gd name="connsiteX35" fmla="*/ 1383957 w 2264151"/>
                    <a:gd name="connsiteY35" fmla="*/ 2479976 h 2492333"/>
                    <a:gd name="connsiteX36" fmla="*/ 1581665 w 2264151"/>
                    <a:gd name="connsiteY36" fmla="*/ 2393479 h 2492333"/>
                    <a:gd name="connsiteX37" fmla="*/ 1742303 w 2264151"/>
                    <a:gd name="connsiteY37" fmla="*/ 2294625 h 2492333"/>
                    <a:gd name="connsiteX38" fmla="*/ 1853513 w 2264151"/>
                    <a:gd name="connsiteY38" fmla="*/ 2195770 h 2492333"/>
                    <a:gd name="connsiteX39" fmla="*/ 2063578 w 2264151"/>
                    <a:gd name="connsiteY39" fmla="*/ 1973349 h 2492333"/>
                    <a:gd name="connsiteX40" fmla="*/ 2214172 w 2264151"/>
                    <a:gd name="connsiteY40" fmla="*/ 1655805 h 2492333"/>
                    <a:gd name="connsiteX41" fmla="*/ 2217543 w 2264151"/>
                    <a:gd name="connsiteY41" fmla="*/ 1110565 h 2492333"/>
                    <a:gd name="connsiteX42" fmla="*/ 2099657 w 2264151"/>
                    <a:gd name="connsiteY42" fmla="*/ 822497 h 2492333"/>
                    <a:gd name="connsiteX43" fmla="*/ 2226528 w 2264151"/>
                    <a:gd name="connsiteY43" fmla="*/ 645512 h 2492333"/>
                    <a:gd name="connsiteX44" fmla="*/ 2211066 w 2264151"/>
                    <a:gd name="connsiteY44" fmla="*/ 409704 h 2492333"/>
                    <a:gd name="connsiteX45" fmla="*/ 2138712 w 2264151"/>
                    <a:gd name="connsiteY45" fmla="*/ 121766 h 2492333"/>
                    <a:gd name="connsiteX46" fmla="*/ 2049901 w 2264151"/>
                    <a:gd name="connsiteY46" fmla="*/ 0 h 2492333"/>
                    <a:gd name="connsiteX47" fmla="*/ 1897787 w 2264151"/>
                    <a:gd name="connsiteY47" fmla="*/ 88558 h 2492333"/>
                    <a:gd name="connsiteX48" fmla="*/ 1754659 w 2264151"/>
                    <a:gd name="connsiteY48" fmla="*/ 231046 h 2492333"/>
                    <a:gd name="connsiteX49" fmla="*/ 1692876 w 2264151"/>
                    <a:gd name="connsiteY49" fmla="*/ 292830 h 2492333"/>
                    <a:gd name="connsiteX50" fmla="*/ 1532238 w 2264151"/>
                    <a:gd name="connsiteY50" fmla="*/ 268116 h 2492333"/>
                    <a:gd name="connsiteX51" fmla="*/ 1396313 w 2264151"/>
                    <a:gd name="connsiteY51" fmla="*/ 231046 h 2492333"/>
                    <a:gd name="connsiteX52" fmla="*/ 1116534 w 2264151"/>
                    <a:gd name="connsiteY52" fmla="*/ 196808 h 2492333"/>
                    <a:gd name="connsiteX53" fmla="*/ 657220 w 2264151"/>
                    <a:gd name="connsiteY53" fmla="*/ 256789 h 2492333"/>
                    <a:gd name="connsiteX54" fmla="*/ 568411 w 2264151"/>
                    <a:gd name="connsiteY54" fmla="*/ 243403 h 2492333"/>
                    <a:gd name="connsiteX55" fmla="*/ 444843 w 2264151"/>
                    <a:gd name="connsiteY55" fmla="*/ 169262 h 2492333"/>
                    <a:gd name="connsiteX0" fmla="*/ 444843 w 2264151"/>
                    <a:gd name="connsiteY0" fmla="*/ 169262 h 2516145"/>
                    <a:gd name="connsiteX1" fmla="*/ 432486 w 2264151"/>
                    <a:gd name="connsiteY1" fmla="*/ 132192 h 2516145"/>
                    <a:gd name="connsiteX2" fmla="*/ 321276 w 2264151"/>
                    <a:gd name="connsiteY2" fmla="*/ 33338 h 2516145"/>
                    <a:gd name="connsiteX3" fmla="*/ 247135 w 2264151"/>
                    <a:gd name="connsiteY3" fmla="*/ 45695 h 2516145"/>
                    <a:gd name="connsiteX4" fmla="*/ 172994 w 2264151"/>
                    <a:gd name="connsiteY4" fmla="*/ 329900 h 2516145"/>
                    <a:gd name="connsiteX5" fmla="*/ 111211 w 2264151"/>
                    <a:gd name="connsiteY5" fmla="*/ 391684 h 2516145"/>
                    <a:gd name="connsiteX6" fmla="*/ 86497 w 2264151"/>
                    <a:gd name="connsiteY6" fmla="*/ 490538 h 2516145"/>
                    <a:gd name="connsiteX7" fmla="*/ 74140 w 2264151"/>
                    <a:gd name="connsiteY7" fmla="*/ 527608 h 2516145"/>
                    <a:gd name="connsiteX8" fmla="*/ 135924 w 2264151"/>
                    <a:gd name="connsiteY8" fmla="*/ 614106 h 2516145"/>
                    <a:gd name="connsiteX9" fmla="*/ 172994 w 2264151"/>
                    <a:gd name="connsiteY9" fmla="*/ 626462 h 2516145"/>
                    <a:gd name="connsiteX10" fmla="*/ 210065 w 2264151"/>
                    <a:gd name="connsiteY10" fmla="*/ 663533 h 2516145"/>
                    <a:gd name="connsiteX11" fmla="*/ 271849 w 2264151"/>
                    <a:gd name="connsiteY11" fmla="*/ 712960 h 2516145"/>
                    <a:gd name="connsiteX12" fmla="*/ 259492 w 2264151"/>
                    <a:gd name="connsiteY12" fmla="*/ 762387 h 2516145"/>
                    <a:gd name="connsiteX13" fmla="*/ 185351 w 2264151"/>
                    <a:gd name="connsiteY13" fmla="*/ 824170 h 2516145"/>
                    <a:gd name="connsiteX14" fmla="*/ 98854 w 2264151"/>
                    <a:gd name="connsiteY14" fmla="*/ 935381 h 2516145"/>
                    <a:gd name="connsiteX15" fmla="*/ 61784 w 2264151"/>
                    <a:gd name="connsiteY15" fmla="*/ 1046592 h 2516145"/>
                    <a:gd name="connsiteX16" fmla="*/ 49427 w 2264151"/>
                    <a:gd name="connsiteY16" fmla="*/ 1083662 h 2516145"/>
                    <a:gd name="connsiteX17" fmla="*/ 24713 w 2264151"/>
                    <a:gd name="connsiteY17" fmla="*/ 1120733 h 2516145"/>
                    <a:gd name="connsiteX18" fmla="*/ 12357 w 2264151"/>
                    <a:gd name="connsiteY18" fmla="*/ 1244300 h 2516145"/>
                    <a:gd name="connsiteX19" fmla="*/ 0 w 2264151"/>
                    <a:gd name="connsiteY19" fmla="*/ 1318441 h 2516145"/>
                    <a:gd name="connsiteX20" fmla="*/ 24713 w 2264151"/>
                    <a:gd name="connsiteY20" fmla="*/ 1689143 h 2516145"/>
                    <a:gd name="connsiteX21" fmla="*/ 98854 w 2264151"/>
                    <a:gd name="connsiteY21" fmla="*/ 1837425 h 2516145"/>
                    <a:gd name="connsiteX22" fmla="*/ 172994 w 2264151"/>
                    <a:gd name="connsiteY22" fmla="*/ 1936279 h 2516145"/>
                    <a:gd name="connsiteX23" fmla="*/ 271849 w 2264151"/>
                    <a:gd name="connsiteY23" fmla="*/ 2047489 h 2516145"/>
                    <a:gd name="connsiteX24" fmla="*/ 345989 w 2264151"/>
                    <a:gd name="connsiteY24" fmla="*/ 2109273 h 2516145"/>
                    <a:gd name="connsiteX25" fmla="*/ 383059 w 2264151"/>
                    <a:gd name="connsiteY25" fmla="*/ 2133987 h 2516145"/>
                    <a:gd name="connsiteX26" fmla="*/ 506627 w 2264151"/>
                    <a:gd name="connsiteY26" fmla="*/ 2232841 h 2516145"/>
                    <a:gd name="connsiteX27" fmla="*/ 580767 w 2264151"/>
                    <a:gd name="connsiteY27" fmla="*/ 2282268 h 2516145"/>
                    <a:gd name="connsiteX28" fmla="*/ 617838 w 2264151"/>
                    <a:gd name="connsiteY28" fmla="*/ 2306981 h 2516145"/>
                    <a:gd name="connsiteX29" fmla="*/ 704335 w 2264151"/>
                    <a:gd name="connsiteY29" fmla="*/ 2356408 h 2516145"/>
                    <a:gd name="connsiteX30" fmla="*/ 778476 w 2264151"/>
                    <a:gd name="connsiteY30" fmla="*/ 2393479 h 2516145"/>
                    <a:gd name="connsiteX31" fmla="*/ 815546 w 2264151"/>
                    <a:gd name="connsiteY31" fmla="*/ 2418192 h 2516145"/>
                    <a:gd name="connsiteX32" fmla="*/ 902043 w 2264151"/>
                    <a:gd name="connsiteY32" fmla="*/ 2442906 h 2516145"/>
                    <a:gd name="connsiteX33" fmla="*/ 1013254 w 2264151"/>
                    <a:gd name="connsiteY33" fmla="*/ 2479976 h 2516145"/>
                    <a:gd name="connsiteX34" fmla="*/ 1048011 w 2264151"/>
                    <a:gd name="connsiteY34" fmla="*/ 2516145 h 2516145"/>
                    <a:gd name="connsiteX35" fmla="*/ 1383957 w 2264151"/>
                    <a:gd name="connsiteY35" fmla="*/ 2479976 h 2516145"/>
                    <a:gd name="connsiteX36" fmla="*/ 1581665 w 2264151"/>
                    <a:gd name="connsiteY36" fmla="*/ 2393479 h 2516145"/>
                    <a:gd name="connsiteX37" fmla="*/ 1742303 w 2264151"/>
                    <a:gd name="connsiteY37" fmla="*/ 2294625 h 2516145"/>
                    <a:gd name="connsiteX38" fmla="*/ 1853513 w 2264151"/>
                    <a:gd name="connsiteY38" fmla="*/ 2195770 h 2516145"/>
                    <a:gd name="connsiteX39" fmla="*/ 2063578 w 2264151"/>
                    <a:gd name="connsiteY39" fmla="*/ 1973349 h 2516145"/>
                    <a:gd name="connsiteX40" fmla="*/ 2214172 w 2264151"/>
                    <a:gd name="connsiteY40" fmla="*/ 1655805 h 2516145"/>
                    <a:gd name="connsiteX41" fmla="*/ 2217543 w 2264151"/>
                    <a:gd name="connsiteY41" fmla="*/ 1110565 h 2516145"/>
                    <a:gd name="connsiteX42" fmla="*/ 2099657 w 2264151"/>
                    <a:gd name="connsiteY42" fmla="*/ 822497 h 2516145"/>
                    <a:gd name="connsiteX43" fmla="*/ 2226528 w 2264151"/>
                    <a:gd name="connsiteY43" fmla="*/ 645512 h 2516145"/>
                    <a:gd name="connsiteX44" fmla="*/ 2211066 w 2264151"/>
                    <a:gd name="connsiteY44" fmla="*/ 409704 h 2516145"/>
                    <a:gd name="connsiteX45" fmla="*/ 2138712 w 2264151"/>
                    <a:gd name="connsiteY45" fmla="*/ 121766 h 2516145"/>
                    <a:gd name="connsiteX46" fmla="*/ 2049901 w 2264151"/>
                    <a:gd name="connsiteY46" fmla="*/ 0 h 2516145"/>
                    <a:gd name="connsiteX47" fmla="*/ 1897787 w 2264151"/>
                    <a:gd name="connsiteY47" fmla="*/ 88558 h 2516145"/>
                    <a:gd name="connsiteX48" fmla="*/ 1754659 w 2264151"/>
                    <a:gd name="connsiteY48" fmla="*/ 231046 h 2516145"/>
                    <a:gd name="connsiteX49" fmla="*/ 1692876 w 2264151"/>
                    <a:gd name="connsiteY49" fmla="*/ 292830 h 2516145"/>
                    <a:gd name="connsiteX50" fmla="*/ 1532238 w 2264151"/>
                    <a:gd name="connsiteY50" fmla="*/ 268116 h 2516145"/>
                    <a:gd name="connsiteX51" fmla="*/ 1396313 w 2264151"/>
                    <a:gd name="connsiteY51" fmla="*/ 231046 h 2516145"/>
                    <a:gd name="connsiteX52" fmla="*/ 1116534 w 2264151"/>
                    <a:gd name="connsiteY52" fmla="*/ 196808 h 2516145"/>
                    <a:gd name="connsiteX53" fmla="*/ 657220 w 2264151"/>
                    <a:gd name="connsiteY53" fmla="*/ 256789 h 2516145"/>
                    <a:gd name="connsiteX54" fmla="*/ 568411 w 2264151"/>
                    <a:gd name="connsiteY54" fmla="*/ 243403 h 2516145"/>
                    <a:gd name="connsiteX55" fmla="*/ 444843 w 2264151"/>
                    <a:gd name="connsiteY55" fmla="*/ 169262 h 2516145"/>
                    <a:gd name="connsiteX0" fmla="*/ 444843 w 2264151"/>
                    <a:gd name="connsiteY0" fmla="*/ 169262 h 2516145"/>
                    <a:gd name="connsiteX1" fmla="*/ 432486 w 2264151"/>
                    <a:gd name="connsiteY1" fmla="*/ 132192 h 2516145"/>
                    <a:gd name="connsiteX2" fmla="*/ 321276 w 2264151"/>
                    <a:gd name="connsiteY2" fmla="*/ 33338 h 2516145"/>
                    <a:gd name="connsiteX3" fmla="*/ 247135 w 2264151"/>
                    <a:gd name="connsiteY3" fmla="*/ 45695 h 2516145"/>
                    <a:gd name="connsiteX4" fmla="*/ 172994 w 2264151"/>
                    <a:gd name="connsiteY4" fmla="*/ 329900 h 2516145"/>
                    <a:gd name="connsiteX5" fmla="*/ 111211 w 2264151"/>
                    <a:gd name="connsiteY5" fmla="*/ 391684 h 2516145"/>
                    <a:gd name="connsiteX6" fmla="*/ 86497 w 2264151"/>
                    <a:gd name="connsiteY6" fmla="*/ 490538 h 2516145"/>
                    <a:gd name="connsiteX7" fmla="*/ 74140 w 2264151"/>
                    <a:gd name="connsiteY7" fmla="*/ 527608 h 2516145"/>
                    <a:gd name="connsiteX8" fmla="*/ 135924 w 2264151"/>
                    <a:gd name="connsiteY8" fmla="*/ 614106 h 2516145"/>
                    <a:gd name="connsiteX9" fmla="*/ 172994 w 2264151"/>
                    <a:gd name="connsiteY9" fmla="*/ 626462 h 2516145"/>
                    <a:gd name="connsiteX10" fmla="*/ 210065 w 2264151"/>
                    <a:gd name="connsiteY10" fmla="*/ 663533 h 2516145"/>
                    <a:gd name="connsiteX11" fmla="*/ 271849 w 2264151"/>
                    <a:gd name="connsiteY11" fmla="*/ 712960 h 2516145"/>
                    <a:gd name="connsiteX12" fmla="*/ 259492 w 2264151"/>
                    <a:gd name="connsiteY12" fmla="*/ 762387 h 2516145"/>
                    <a:gd name="connsiteX13" fmla="*/ 185351 w 2264151"/>
                    <a:gd name="connsiteY13" fmla="*/ 824170 h 2516145"/>
                    <a:gd name="connsiteX14" fmla="*/ 98854 w 2264151"/>
                    <a:gd name="connsiteY14" fmla="*/ 935381 h 2516145"/>
                    <a:gd name="connsiteX15" fmla="*/ 61784 w 2264151"/>
                    <a:gd name="connsiteY15" fmla="*/ 1046592 h 2516145"/>
                    <a:gd name="connsiteX16" fmla="*/ 49427 w 2264151"/>
                    <a:gd name="connsiteY16" fmla="*/ 1083662 h 2516145"/>
                    <a:gd name="connsiteX17" fmla="*/ 24713 w 2264151"/>
                    <a:gd name="connsiteY17" fmla="*/ 1120733 h 2516145"/>
                    <a:gd name="connsiteX18" fmla="*/ 12357 w 2264151"/>
                    <a:gd name="connsiteY18" fmla="*/ 1244300 h 2516145"/>
                    <a:gd name="connsiteX19" fmla="*/ 0 w 2264151"/>
                    <a:gd name="connsiteY19" fmla="*/ 1318441 h 2516145"/>
                    <a:gd name="connsiteX20" fmla="*/ 24713 w 2264151"/>
                    <a:gd name="connsiteY20" fmla="*/ 1689143 h 2516145"/>
                    <a:gd name="connsiteX21" fmla="*/ 98854 w 2264151"/>
                    <a:gd name="connsiteY21" fmla="*/ 1837425 h 2516145"/>
                    <a:gd name="connsiteX22" fmla="*/ 172994 w 2264151"/>
                    <a:gd name="connsiteY22" fmla="*/ 1936279 h 2516145"/>
                    <a:gd name="connsiteX23" fmla="*/ 271849 w 2264151"/>
                    <a:gd name="connsiteY23" fmla="*/ 2047489 h 2516145"/>
                    <a:gd name="connsiteX24" fmla="*/ 345989 w 2264151"/>
                    <a:gd name="connsiteY24" fmla="*/ 2109273 h 2516145"/>
                    <a:gd name="connsiteX25" fmla="*/ 383059 w 2264151"/>
                    <a:gd name="connsiteY25" fmla="*/ 2133987 h 2516145"/>
                    <a:gd name="connsiteX26" fmla="*/ 506627 w 2264151"/>
                    <a:gd name="connsiteY26" fmla="*/ 2232841 h 2516145"/>
                    <a:gd name="connsiteX27" fmla="*/ 580767 w 2264151"/>
                    <a:gd name="connsiteY27" fmla="*/ 2282268 h 2516145"/>
                    <a:gd name="connsiteX28" fmla="*/ 617838 w 2264151"/>
                    <a:gd name="connsiteY28" fmla="*/ 2306981 h 2516145"/>
                    <a:gd name="connsiteX29" fmla="*/ 704335 w 2264151"/>
                    <a:gd name="connsiteY29" fmla="*/ 2356408 h 2516145"/>
                    <a:gd name="connsiteX30" fmla="*/ 778476 w 2264151"/>
                    <a:gd name="connsiteY30" fmla="*/ 2393479 h 2516145"/>
                    <a:gd name="connsiteX31" fmla="*/ 902043 w 2264151"/>
                    <a:gd name="connsiteY31" fmla="*/ 2442906 h 2516145"/>
                    <a:gd name="connsiteX32" fmla="*/ 1013254 w 2264151"/>
                    <a:gd name="connsiteY32" fmla="*/ 2479976 h 2516145"/>
                    <a:gd name="connsiteX33" fmla="*/ 1048011 w 2264151"/>
                    <a:gd name="connsiteY33" fmla="*/ 2516145 h 2516145"/>
                    <a:gd name="connsiteX34" fmla="*/ 1383957 w 2264151"/>
                    <a:gd name="connsiteY34" fmla="*/ 2479976 h 2516145"/>
                    <a:gd name="connsiteX35" fmla="*/ 1581665 w 2264151"/>
                    <a:gd name="connsiteY35" fmla="*/ 2393479 h 2516145"/>
                    <a:gd name="connsiteX36" fmla="*/ 1742303 w 2264151"/>
                    <a:gd name="connsiteY36" fmla="*/ 2294625 h 2516145"/>
                    <a:gd name="connsiteX37" fmla="*/ 1853513 w 2264151"/>
                    <a:gd name="connsiteY37" fmla="*/ 2195770 h 2516145"/>
                    <a:gd name="connsiteX38" fmla="*/ 2063578 w 2264151"/>
                    <a:gd name="connsiteY38" fmla="*/ 1973349 h 2516145"/>
                    <a:gd name="connsiteX39" fmla="*/ 2214172 w 2264151"/>
                    <a:gd name="connsiteY39" fmla="*/ 1655805 h 2516145"/>
                    <a:gd name="connsiteX40" fmla="*/ 2217543 w 2264151"/>
                    <a:gd name="connsiteY40" fmla="*/ 1110565 h 2516145"/>
                    <a:gd name="connsiteX41" fmla="*/ 2099657 w 2264151"/>
                    <a:gd name="connsiteY41" fmla="*/ 822497 h 2516145"/>
                    <a:gd name="connsiteX42" fmla="*/ 2226528 w 2264151"/>
                    <a:gd name="connsiteY42" fmla="*/ 645512 h 2516145"/>
                    <a:gd name="connsiteX43" fmla="*/ 2211066 w 2264151"/>
                    <a:gd name="connsiteY43" fmla="*/ 409704 h 2516145"/>
                    <a:gd name="connsiteX44" fmla="*/ 2138712 w 2264151"/>
                    <a:gd name="connsiteY44" fmla="*/ 121766 h 2516145"/>
                    <a:gd name="connsiteX45" fmla="*/ 2049901 w 2264151"/>
                    <a:gd name="connsiteY45" fmla="*/ 0 h 2516145"/>
                    <a:gd name="connsiteX46" fmla="*/ 1897787 w 2264151"/>
                    <a:gd name="connsiteY46" fmla="*/ 88558 h 2516145"/>
                    <a:gd name="connsiteX47" fmla="*/ 1754659 w 2264151"/>
                    <a:gd name="connsiteY47" fmla="*/ 231046 h 2516145"/>
                    <a:gd name="connsiteX48" fmla="*/ 1692876 w 2264151"/>
                    <a:gd name="connsiteY48" fmla="*/ 292830 h 2516145"/>
                    <a:gd name="connsiteX49" fmla="*/ 1532238 w 2264151"/>
                    <a:gd name="connsiteY49" fmla="*/ 268116 h 2516145"/>
                    <a:gd name="connsiteX50" fmla="*/ 1396313 w 2264151"/>
                    <a:gd name="connsiteY50" fmla="*/ 231046 h 2516145"/>
                    <a:gd name="connsiteX51" fmla="*/ 1116534 w 2264151"/>
                    <a:gd name="connsiteY51" fmla="*/ 196808 h 2516145"/>
                    <a:gd name="connsiteX52" fmla="*/ 657220 w 2264151"/>
                    <a:gd name="connsiteY52" fmla="*/ 256789 h 2516145"/>
                    <a:gd name="connsiteX53" fmla="*/ 568411 w 2264151"/>
                    <a:gd name="connsiteY53" fmla="*/ 243403 h 2516145"/>
                    <a:gd name="connsiteX54" fmla="*/ 444843 w 2264151"/>
                    <a:gd name="connsiteY54" fmla="*/ 169262 h 2516145"/>
                    <a:gd name="connsiteX0" fmla="*/ 444843 w 2264151"/>
                    <a:gd name="connsiteY0" fmla="*/ 169262 h 2516145"/>
                    <a:gd name="connsiteX1" fmla="*/ 432486 w 2264151"/>
                    <a:gd name="connsiteY1" fmla="*/ 132192 h 2516145"/>
                    <a:gd name="connsiteX2" fmla="*/ 321276 w 2264151"/>
                    <a:gd name="connsiteY2" fmla="*/ 33338 h 2516145"/>
                    <a:gd name="connsiteX3" fmla="*/ 247135 w 2264151"/>
                    <a:gd name="connsiteY3" fmla="*/ 45695 h 2516145"/>
                    <a:gd name="connsiteX4" fmla="*/ 172994 w 2264151"/>
                    <a:gd name="connsiteY4" fmla="*/ 329900 h 2516145"/>
                    <a:gd name="connsiteX5" fmla="*/ 111211 w 2264151"/>
                    <a:gd name="connsiteY5" fmla="*/ 391684 h 2516145"/>
                    <a:gd name="connsiteX6" fmla="*/ 86497 w 2264151"/>
                    <a:gd name="connsiteY6" fmla="*/ 490538 h 2516145"/>
                    <a:gd name="connsiteX7" fmla="*/ 74140 w 2264151"/>
                    <a:gd name="connsiteY7" fmla="*/ 527608 h 2516145"/>
                    <a:gd name="connsiteX8" fmla="*/ 135924 w 2264151"/>
                    <a:gd name="connsiteY8" fmla="*/ 614106 h 2516145"/>
                    <a:gd name="connsiteX9" fmla="*/ 172994 w 2264151"/>
                    <a:gd name="connsiteY9" fmla="*/ 626462 h 2516145"/>
                    <a:gd name="connsiteX10" fmla="*/ 210065 w 2264151"/>
                    <a:gd name="connsiteY10" fmla="*/ 663533 h 2516145"/>
                    <a:gd name="connsiteX11" fmla="*/ 271849 w 2264151"/>
                    <a:gd name="connsiteY11" fmla="*/ 712960 h 2516145"/>
                    <a:gd name="connsiteX12" fmla="*/ 259492 w 2264151"/>
                    <a:gd name="connsiteY12" fmla="*/ 762387 h 2516145"/>
                    <a:gd name="connsiteX13" fmla="*/ 185351 w 2264151"/>
                    <a:gd name="connsiteY13" fmla="*/ 824170 h 2516145"/>
                    <a:gd name="connsiteX14" fmla="*/ 98854 w 2264151"/>
                    <a:gd name="connsiteY14" fmla="*/ 935381 h 2516145"/>
                    <a:gd name="connsiteX15" fmla="*/ 61784 w 2264151"/>
                    <a:gd name="connsiteY15" fmla="*/ 1046592 h 2516145"/>
                    <a:gd name="connsiteX16" fmla="*/ 49427 w 2264151"/>
                    <a:gd name="connsiteY16" fmla="*/ 1083662 h 2516145"/>
                    <a:gd name="connsiteX17" fmla="*/ 24713 w 2264151"/>
                    <a:gd name="connsiteY17" fmla="*/ 1120733 h 2516145"/>
                    <a:gd name="connsiteX18" fmla="*/ 12357 w 2264151"/>
                    <a:gd name="connsiteY18" fmla="*/ 1244300 h 2516145"/>
                    <a:gd name="connsiteX19" fmla="*/ 0 w 2264151"/>
                    <a:gd name="connsiteY19" fmla="*/ 1318441 h 2516145"/>
                    <a:gd name="connsiteX20" fmla="*/ 24713 w 2264151"/>
                    <a:gd name="connsiteY20" fmla="*/ 1689143 h 2516145"/>
                    <a:gd name="connsiteX21" fmla="*/ 98854 w 2264151"/>
                    <a:gd name="connsiteY21" fmla="*/ 1837425 h 2516145"/>
                    <a:gd name="connsiteX22" fmla="*/ 172994 w 2264151"/>
                    <a:gd name="connsiteY22" fmla="*/ 1936279 h 2516145"/>
                    <a:gd name="connsiteX23" fmla="*/ 271849 w 2264151"/>
                    <a:gd name="connsiteY23" fmla="*/ 2047489 h 2516145"/>
                    <a:gd name="connsiteX24" fmla="*/ 345989 w 2264151"/>
                    <a:gd name="connsiteY24" fmla="*/ 2109273 h 2516145"/>
                    <a:gd name="connsiteX25" fmla="*/ 383059 w 2264151"/>
                    <a:gd name="connsiteY25" fmla="*/ 2133987 h 2516145"/>
                    <a:gd name="connsiteX26" fmla="*/ 506627 w 2264151"/>
                    <a:gd name="connsiteY26" fmla="*/ 2232841 h 2516145"/>
                    <a:gd name="connsiteX27" fmla="*/ 580767 w 2264151"/>
                    <a:gd name="connsiteY27" fmla="*/ 2282268 h 2516145"/>
                    <a:gd name="connsiteX28" fmla="*/ 617838 w 2264151"/>
                    <a:gd name="connsiteY28" fmla="*/ 2306981 h 2516145"/>
                    <a:gd name="connsiteX29" fmla="*/ 704335 w 2264151"/>
                    <a:gd name="connsiteY29" fmla="*/ 2356408 h 2516145"/>
                    <a:gd name="connsiteX30" fmla="*/ 902043 w 2264151"/>
                    <a:gd name="connsiteY30" fmla="*/ 2442906 h 2516145"/>
                    <a:gd name="connsiteX31" fmla="*/ 1013254 w 2264151"/>
                    <a:gd name="connsiteY31" fmla="*/ 2479976 h 2516145"/>
                    <a:gd name="connsiteX32" fmla="*/ 1048011 w 2264151"/>
                    <a:gd name="connsiteY32" fmla="*/ 2516145 h 2516145"/>
                    <a:gd name="connsiteX33" fmla="*/ 1383957 w 2264151"/>
                    <a:gd name="connsiteY33" fmla="*/ 2479976 h 2516145"/>
                    <a:gd name="connsiteX34" fmla="*/ 1581665 w 2264151"/>
                    <a:gd name="connsiteY34" fmla="*/ 2393479 h 2516145"/>
                    <a:gd name="connsiteX35" fmla="*/ 1742303 w 2264151"/>
                    <a:gd name="connsiteY35" fmla="*/ 2294625 h 2516145"/>
                    <a:gd name="connsiteX36" fmla="*/ 1853513 w 2264151"/>
                    <a:gd name="connsiteY36" fmla="*/ 2195770 h 2516145"/>
                    <a:gd name="connsiteX37" fmla="*/ 2063578 w 2264151"/>
                    <a:gd name="connsiteY37" fmla="*/ 1973349 h 2516145"/>
                    <a:gd name="connsiteX38" fmla="*/ 2214172 w 2264151"/>
                    <a:gd name="connsiteY38" fmla="*/ 1655805 h 2516145"/>
                    <a:gd name="connsiteX39" fmla="*/ 2217543 w 2264151"/>
                    <a:gd name="connsiteY39" fmla="*/ 1110565 h 2516145"/>
                    <a:gd name="connsiteX40" fmla="*/ 2099657 w 2264151"/>
                    <a:gd name="connsiteY40" fmla="*/ 822497 h 2516145"/>
                    <a:gd name="connsiteX41" fmla="*/ 2226528 w 2264151"/>
                    <a:gd name="connsiteY41" fmla="*/ 645512 h 2516145"/>
                    <a:gd name="connsiteX42" fmla="*/ 2211066 w 2264151"/>
                    <a:gd name="connsiteY42" fmla="*/ 409704 h 2516145"/>
                    <a:gd name="connsiteX43" fmla="*/ 2138712 w 2264151"/>
                    <a:gd name="connsiteY43" fmla="*/ 121766 h 2516145"/>
                    <a:gd name="connsiteX44" fmla="*/ 2049901 w 2264151"/>
                    <a:gd name="connsiteY44" fmla="*/ 0 h 2516145"/>
                    <a:gd name="connsiteX45" fmla="*/ 1897787 w 2264151"/>
                    <a:gd name="connsiteY45" fmla="*/ 88558 h 2516145"/>
                    <a:gd name="connsiteX46" fmla="*/ 1754659 w 2264151"/>
                    <a:gd name="connsiteY46" fmla="*/ 231046 h 2516145"/>
                    <a:gd name="connsiteX47" fmla="*/ 1692876 w 2264151"/>
                    <a:gd name="connsiteY47" fmla="*/ 292830 h 2516145"/>
                    <a:gd name="connsiteX48" fmla="*/ 1532238 w 2264151"/>
                    <a:gd name="connsiteY48" fmla="*/ 268116 h 2516145"/>
                    <a:gd name="connsiteX49" fmla="*/ 1396313 w 2264151"/>
                    <a:gd name="connsiteY49" fmla="*/ 231046 h 2516145"/>
                    <a:gd name="connsiteX50" fmla="*/ 1116534 w 2264151"/>
                    <a:gd name="connsiteY50" fmla="*/ 196808 h 2516145"/>
                    <a:gd name="connsiteX51" fmla="*/ 657220 w 2264151"/>
                    <a:gd name="connsiteY51" fmla="*/ 256789 h 2516145"/>
                    <a:gd name="connsiteX52" fmla="*/ 568411 w 2264151"/>
                    <a:gd name="connsiteY52" fmla="*/ 243403 h 2516145"/>
                    <a:gd name="connsiteX53" fmla="*/ 444843 w 2264151"/>
                    <a:gd name="connsiteY53" fmla="*/ 169262 h 2516145"/>
                    <a:gd name="connsiteX0" fmla="*/ 444843 w 2264151"/>
                    <a:gd name="connsiteY0" fmla="*/ 169262 h 2516145"/>
                    <a:gd name="connsiteX1" fmla="*/ 432486 w 2264151"/>
                    <a:gd name="connsiteY1" fmla="*/ 132192 h 2516145"/>
                    <a:gd name="connsiteX2" fmla="*/ 321276 w 2264151"/>
                    <a:gd name="connsiteY2" fmla="*/ 33338 h 2516145"/>
                    <a:gd name="connsiteX3" fmla="*/ 247135 w 2264151"/>
                    <a:gd name="connsiteY3" fmla="*/ 45695 h 2516145"/>
                    <a:gd name="connsiteX4" fmla="*/ 172994 w 2264151"/>
                    <a:gd name="connsiteY4" fmla="*/ 329900 h 2516145"/>
                    <a:gd name="connsiteX5" fmla="*/ 111211 w 2264151"/>
                    <a:gd name="connsiteY5" fmla="*/ 391684 h 2516145"/>
                    <a:gd name="connsiteX6" fmla="*/ 86497 w 2264151"/>
                    <a:gd name="connsiteY6" fmla="*/ 490538 h 2516145"/>
                    <a:gd name="connsiteX7" fmla="*/ 74140 w 2264151"/>
                    <a:gd name="connsiteY7" fmla="*/ 527608 h 2516145"/>
                    <a:gd name="connsiteX8" fmla="*/ 135924 w 2264151"/>
                    <a:gd name="connsiteY8" fmla="*/ 614106 h 2516145"/>
                    <a:gd name="connsiteX9" fmla="*/ 172994 w 2264151"/>
                    <a:gd name="connsiteY9" fmla="*/ 626462 h 2516145"/>
                    <a:gd name="connsiteX10" fmla="*/ 210065 w 2264151"/>
                    <a:gd name="connsiteY10" fmla="*/ 663533 h 2516145"/>
                    <a:gd name="connsiteX11" fmla="*/ 271849 w 2264151"/>
                    <a:gd name="connsiteY11" fmla="*/ 712960 h 2516145"/>
                    <a:gd name="connsiteX12" fmla="*/ 259492 w 2264151"/>
                    <a:gd name="connsiteY12" fmla="*/ 762387 h 2516145"/>
                    <a:gd name="connsiteX13" fmla="*/ 185351 w 2264151"/>
                    <a:gd name="connsiteY13" fmla="*/ 824170 h 2516145"/>
                    <a:gd name="connsiteX14" fmla="*/ 98854 w 2264151"/>
                    <a:gd name="connsiteY14" fmla="*/ 935381 h 2516145"/>
                    <a:gd name="connsiteX15" fmla="*/ 61784 w 2264151"/>
                    <a:gd name="connsiteY15" fmla="*/ 1046592 h 2516145"/>
                    <a:gd name="connsiteX16" fmla="*/ 49427 w 2264151"/>
                    <a:gd name="connsiteY16" fmla="*/ 1083662 h 2516145"/>
                    <a:gd name="connsiteX17" fmla="*/ 24713 w 2264151"/>
                    <a:gd name="connsiteY17" fmla="*/ 1120733 h 2516145"/>
                    <a:gd name="connsiteX18" fmla="*/ 12357 w 2264151"/>
                    <a:gd name="connsiteY18" fmla="*/ 1244300 h 2516145"/>
                    <a:gd name="connsiteX19" fmla="*/ 0 w 2264151"/>
                    <a:gd name="connsiteY19" fmla="*/ 1318441 h 2516145"/>
                    <a:gd name="connsiteX20" fmla="*/ 24713 w 2264151"/>
                    <a:gd name="connsiteY20" fmla="*/ 1689143 h 2516145"/>
                    <a:gd name="connsiteX21" fmla="*/ 98854 w 2264151"/>
                    <a:gd name="connsiteY21" fmla="*/ 1837425 h 2516145"/>
                    <a:gd name="connsiteX22" fmla="*/ 172994 w 2264151"/>
                    <a:gd name="connsiteY22" fmla="*/ 1936279 h 2516145"/>
                    <a:gd name="connsiteX23" fmla="*/ 271849 w 2264151"/>
                    <a:gd name="connsiteY23" fmla="*/ 2047489 h 2516145"/>
                    <a:gd name="connsiteX24" fmla="*/ 345989 w 2264151"/>
                    <a:gd name="connsiteY24" fmla="*/ 2109273 h 2516145"/>
                    <a:gd name="connsiteX25" fmla="*/ 383059 w 2264151"/>
                    <a:gd name="connsiteY25" fmla="*/ 2133987 h 2516145"/>
                    <a:gd name="connsiteX26" fmla="*/ 506627 w 2264151"/>
                    <a:gd name="connsiteY26" fmla="*/ 2232841 h 2516145"/>
                    <a:gd name="connsiteX27" fmla="*/ 580767 w 2264151"/>
                    <a:gd name="connsiteY27" fmla="*/ 2282268 h 2516145"/>
                    <a:gd name="connsiteX28" fmla="*/ 617838 w 2264151"/>
                    <a:gd name="connsiteY28" fmla="*/ 2306981 h 2516145"/>
                    <a:gd name="connsiteX29" fmla="*/ 704335 w 2264151"/>
                    <a:gd name="connsiteY29" fmla="*/ 2356408 h 2516145"/>
                    <a:gd name="connsiteX30" fmla="*/ 902043 w 2264151"/>
                    <a:gd name="connsiteY30" fmla="*/ 2442906 h 2516145"/>
                    <a:gd name="connsiteX31" fmla="*/ 1048011 w 2264151"/>
                    <a:gd name="connsiteY31" fmla="*/ 2516145 h 2516145"/>
                    <a:gd name="connsiteX32" fmla="*/ 1383957 w 2264151"/>
                    <a:gd name="connsiteY32" fmla="*/ 2479976 h 2516145"/>
                    <a:gd name="connsiteX33" fmla="*/ 1581665 w 2264151"/>
                    <a:gd name="connsiteY33" fmla="*/ 2393479 h 2516145"/>
                    <a:gd name="connsiteX34" fmla="*/ 1742303 w 2264151"/>
                    <a:gd name="connsiteY34" fmla="*/ 2294625 h 2516145"/>
                    <a:gd name="connsiteX35" fmla="*/ 1853513 w 2264151"/>
                    <a:gd name="connsiteY35" fmla="*/ 2195770 h 2516145"/>
                    <a:gd name="connsiteX36" fmla="*/ 2063578 w 2264151"/>
                    <a:gd name="connsiteY36" fmla="*/ 1973349 h 2516145"/>
                    <a:gd name="connsiteX37" fmla="*/ 2214172 w 2264151"/>
                    <a:gd name="connsiteY37" fmla="*/ 1655805 h 2516145"/>
                    <a:gd name="connsiteX38" fmla="*/ 2217543 w 2264151"/>
                    <a:gd name="connsiteY38" fmla="*/ 1110565 h 2516145"/>
                    <a:gd name="connsiteX39" fmla="*/ 2099657 w 2264151"/>
                    <a:gd name="connsiteY39" fmla="*/ 822497 h 2516145"/>
                    <a:gd name="connsiteX40" fmla="*/ 2226528 w 2264151"/>
                    <a:gd name="connsiteY40" fmla="*/ 645512 h 2516145"/>
                    <a:gd name="connsiteX41" fmla="*/ 2211066 w 2264151"/>
                    <a:gd name="connsiteY41" fmla="*/ 409704 h 2516145"/>
                    <a:gd name="connsiteX42" fmla="*/ 2138712 w 2264151"/>
                    <a:gd name="connsiteY42" fmla="*/ 121766 h 2516145"/>
                    <a:gd name="connsiteX43" fmla="*/ 2049901 w 2264151"/>
                    <a:gd name="connsiteY43" fmla="*/ 0 h 2516145"/>
                    <a:gd name="connsiteX44" fmla="*/ 1897787 w 2264151"/>
                    <a:gd name="connsiteY44" fmla="*/ 88558 h 2516145"/>
                    <a:gd name="connsiteX45" fmla="*/ 1754659 w 2264151"/>
                    <a:gd name="connsiteY45" fmla="*/ 231046 h 2516145"/>
                    <a:gd name="connsiteX46" fmla="*/ 1692876 w 2264151"/>
                    <a:gd name="connsiteY46" fmla="*/ 292830 h 2516145"/>
                    <a:gd name="connsiteX47" fmla="*/ 1532238 w 2264151"/>
                    <a:gd name="connsiteY47" fmla="*/ 268116 h 2516145"/>
                    <a:gd name="connsiteX48" fmla="*/ 1396313 w 2264151"/>
                    <a:gd name="connsiteY48" fmla="*/ 231046 h 2516145"/>
                    <a:gd name="connsiteX49" fmla="*/ 1116534 w 2264151"/>
                    <a:gd name="connsiteY49" fmla="*/ 196808 h 2516145"/>
                    <a:gd name="connsiteX50" fmla="*/ 657220 w 2264151"/>
                    <a:gd name="connsiteY50" fmla="*/ 256789 h 2516145"/>
                    <a:gd name="connsiteX51" fmla="*/ 568411 w 2264151"/>
                    <a:gd name="connsiteY51" fmla="*/ 243403 h 2516145"/>
                    <a:gd name="connsiteX52" fmla="*/ 444843 w 2264151"/>
                    <a:gd name="connsiteY52" fmla="*/ 169262 h 2516145"/>
                    <a:gd name="connsiteX0" fmla="*/ 444843 w 2264151"/>
                    <a:gd name="connsiteY0" fmla="*/ 169262 h 2516145"/>
                    <a:gd name="connsiteX1" fmla="*/ 432486 w 2264151"/>
                    <a:gd name="connsiteY1" fmla="*/ 132192 h 2516145"/>
                    <a:gd name="connsiteX2" fmla="*/ 321276 w 2264151"/>
                    <a:gd name="connsiteY2" fmla="*/ 33338 h 2516145"/>
                    <a:gd name="connsiteX3" fmla="*/ 247135 w 2264151"/>
                    <a:gd name="connsiteY3" fmla="*/ 45695 h 2516145"/>
                    <a:gd name="connsiteX4" fmla="*/ 172994 w 2264151"/>
                    <a:gd name="connsiteY4" fmla="*/ 329900 h 2516145"/>
                    <a:gd name="connsiteX5" fmla="*/ 111211 w 2264151"/>
                    <a:gd name="connsiteY5" fmla="*/ 391684 h 2516145"/>
                    <a:gd name="connsiteX6" fmla="*/ 86497 w 2264151"/>
                    <a:gd name="connsiteY6" fmla="*/ 490538 h 2516145"/>
                    <a:gd name="connsiteX7" fmla="*/ 74140 w 2264151"/>
                    <a:gd name="connsiteY7" fmla="*/ 527608 h 2516145"/>
                    <a:gd name="connsiteX8" fmla="*/ 135924 w 2264151"/>
                    <a:gd name="connsiteY8" fmla="*/ 614106 h 2516145"/>
                    <a:gd name="connsiteX9" fmla="*/ 172994 w 2264151"/>
                    <a:gd name="connsiteY9" fmla="*/ 626462 h 2516145"/>
                    <a:gd name="connsiteX10" fmla="*/ 210065 w 2264151"/>
                    <a:gd name="connsiteY10" fmla="*/ 663533 h 2516145"/>
                    <a:gd name="connsiteX11" fmla="*/ 271849 w 2264151"/>
                    <a:gd name="connsiteY11" fmla="*/ 712960 h 2516145"/>
                    <a:gd name="connsiteX12" fmla="*/ 259492 w 2264151"/>
                    <a:gd name="connsiteY12" fmla="*/ 762387 h 2516145"/>
                    <a:gd name="connsiteX13" fmla="*/ 185351 w 2264151"/>
                    <a:gd name="connsiteY13" fmla="*/ 824170 h 2516145"/>
                    <a:gd name="connsiteX14" fmla="*/ 98854 w 2264151"/>
                    <a:gd name="connsiteY14" fmla="*/ 935381 h 2516145"/>
                    <a:gd name="connsiteX15" fmla="*/ 61784 w 2264151"/>
                    <a:gd name="connsiteY15" fmla="*/ 1046592 h 2516145"/>
                    <a:gd name="connsiteX16" fmla="*/ 49427 w 2264151"/>
                    <a:gd name="connsiteY16" fmla="*/ 1083662 h 2516145"/>
                    <a:gd name="connsiteX17" fmla="*/ 24713 w 2264151"/>
                    <a:gd name="connsiteY17" fmla="*/ 1120733 h 2516145"/>
                    <a:gd name="connsiteX18" fmla="*/ 12357 w 2264151"/>
                    <a:gd name="connsiteY18" fmla="*/ 1244300 h 2516145"/>
                    <a:gd name="connsiteX19" fmla="*/ 0 w 2264151"/>
                    <a:gd name="connsiteY19" fmla="*/ 1318441 h 2516145"/>
                    <a:gd name="connsiteX20" fmla="*/ 24713 w 2264151"/>
                    <a:gd name="connsiteY20" fmla="*/ 1689143 h 2516145"/>
                    <a:gd name="connsiteX21" fmla="*/ 98854 w 2264151"/>
                    <a:gd name="connsiteY21" fmla="*/ 1837425 h 2516145"/>
                    <a:gd name="connsiteX22" fmla="*/ 172994 w 2264151"/>
                    <a:gd name="connsiteY22" fmla="*/ 1936279 h 2516145"/>
                    <a:gd name="connsiteX23" fmla="*/ 271849 w 2264151"/>
                    <a:gd name="connsiteY23" fmla="*/ 2047489 h 2516145"/>
                    <a:gd name="connsiteX24" fmla="*/ 345989 w 2264151"/>
                    <a:gd name="connsiteY24" fmla="*/ 2109273 h 2516145"/>
                    <a:gd name="connsiteX25" fmla="*/ 383059 w 2264151"/>
                    <a:gd name="connsiteY25" fmla="*/ 2133987 h 2516145"/>
                    <a:gd name="connsiteX26" fmla="*/ 506627 w 2264151"/>
                    <a:gd name="connsiteY26" fmla="*/ 2232841 h 2516145"/>
                    <a:gd name="connsiteX27" fmla="*/ 580767 w 2264151"/>
                    <a:gd name="connsiteY27" fmla="*/ 2282268 h 2516145"/>
                    <a:gd name="connsiteX28" fmla="*/ 617838 w 2264151"/>
                    <a:gd name="connsiteY28" fmla="*/ 2306981 h 2516145"/>
                    <a:gd name="connsiteX29" fmla="*/ 704335 w 2264151"/>
                    <a:gd name="connsiteY29" fmla="*/ 2356408 h 2516145"/>
                    <a:gd name="connsiteX30" fmla="*/ 902043 w 2264151"/>
                    <a:gd name="connsiteY30" fmla="*/ 2442906 h 2516145"/>
                    <a:gd name="connsiteX31" fmla="*/ 1048011 w 2264151"/>
                    <a:gd name="connsiteY31" fmla="*/ 2516145 h 2516145"/>
                    <a:gd name="connsiteX32" fmla="*/ 1349727 w 2264151"/>
                    <a:gd name="connsiteY32" fmla="*/ 2427589 h 2516145"/>
                    <a:gd name="connsiteX33" fmla="*/ 1581665 w 2264151"/>
                    <a:gd name="connsiteY33" fmla="*/ 2393479 h 2516145"/>
                    <a:gd name="connsiteX34" fmla="*/ 1742303 w 2264151"/>
                    <a:gd name="connsiteY34" fmla="*/ 2294625 h 2516145"/>
                    <a:gd name="connsiteX35" fmla="*/ 1853513 w 2264151"/>
                    <a:gd name="connsiteY35" fmla="*/ 2195770 h 2516145"/>
                    <a:gd name="connsiteX36" fmla="*/ 2063578 w 2264151"/>
                    <a:gd name="connsiteY36" fmla="*/ 1973349 h 2516145"/>
                    <a:gd name="connsiteX37" fmla="*/ 2214172 w 2264151"/>
                    <a:gd name="connsiteY37" fmla="*/ 1655805 h 2516145"/>
                    <a:gd name="connsiteX38" fmla="*/ 2217543 w 2264151"/>
                    <a:gd name="connsiteY38" fmla="*/ 1110565 h 2516145"/>
                    <a:gd name="connsiteX39" fmla="*/ 2099657 w 2264151"/>
                    <a:gd name="connsiteY39" fmla="*/ 822497 h 2516145"/>
                    <a:gd name="connsiteX40" fmla="*/ 2226528 w 2264151"/>
                    <a:gd name="connsiteY40" fmla="*/ 645512 h 2516145"/>
                    <a:gd name="connsiteX41" fmla="*/ 2211066 w 2264151"/>
                    <a:gd name="connsiteY41" fmla="*/ 409704 h 2516145"/>
                    <a:gd name="connsiteX42" fmla="*/ 2138712 w 2264151"/>
                    <a:gd name="connsiteY42" fmla="*/ 121766 h 2516145"/>
                    <a:gd name="connsiteX43" fmla="*/ 2049901 w 2264151"/>
                    <a:gd name="connsiteY43" fmla="*/ 0 h 2516145"/>
                    <a:gd name="connsiteX44" fmla="*/ 1897787 w 2264151"/>
                    <a:gd name="connsiteY44" fmla="*/ 88558 h 2516145"/>
                    <a:gd name="connsiteX45" fmla="*/ 1754659 w 2264151"/>
                    <a:gd name="connsiteY45" fmla="*/ 231046 h 2516145"/>
                    <a:gd name="connsiteX46" fmla="*/ 1692876 w 2264151"/>
                    <a:gd name="connsiteY46" fmla="*/ 292830 h 2516145"/>
                    <a:gd name="connsiteX47" fmla="*/ 1532238 w 2264151"/>
                    <a:gd name="connsiteY47" fmla="*/ 268116 h 2516145"/>
                    <a:gd name="connsiteX48" fmla="*/ 1396313 w 2264151"/>
                    <a:gd name="connsiteY48" fmla="*/ 231046 h 2516145"/>
                    <a:gd name="connsiteX49" fmla="*/ 1116534 w 2264151"/>
                    <a:gd name="connsiteY49" fmla="*/ 196808 h 2516145"/>
                    <a:gd name="connsiteX50" fmla="*/ 657220 w 2264151"/>
                    <a:gd name="connsiteY50" fmla="*/ 256789 h 2516145"/>
                    <a:gd name="connsiteX51" fmla="*/ 568411 w 2264151"/>
                    <a:gd name="connsiteY51" fmla="*/ 243403 h 2516145"/>
                    <a:gd name="connsiteX52" fmla="*/ 444843 w 2264151"/>
                    <a:gd name="connsiteY52" fmla="*/ 169262 h 2516145"/>
                    <a:gd name="connsiteX0" fmla="*/ 444843 w 2264151"/>
                    <a:gd name="connsiteY0" fmla="*/ 169262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72994 w 2264151"/>
                    <a:gd name="connsiteY4" fmla="*/ 329900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10065 w 2264151"/>
                    <a:gd name="connsiteY10" fmla="*/ 663533 h 2525670"/>
                    <a:gd name="connsiteX11" fmla="*/ 271849 w 2264151"/>
                    <a:gd name="connsiteY11" fmla="*/ 712960 h 2525670"/>
                    <a:gd name="connsiteX12" fmla="*/ 259492 w 2264151"/>
                    <a:gd name="connsiteY12" fmla="*/ 762387 h 2525670"/>
                    <a:gd name="connsiteX13" fmla="*/ 185351 w 2264151"/>
                    <a:gd name="connsiteY13" fmla="*/ 824170 h 2525670"/>
                    <a:gd name="connsiteX14" fmla="*/ 98854 w 2264151"/>
                    <a:gd name="connsiteY14" fmla="*/ 935381 h 2525670"/>
                    <a:gd name="connsiteX15" fmla="*/ 61784 w 2264151"/>
                    <a:gd name="connsiteY15" fmla="*/ 1046592 h 2525670"/>
                    <a:gd name="connsiteX16" fmla="*/ 49427 w 2264151"/>
                    <a:gd name="connsiteY16" fmla="*/ 1083662 h 2525670"/>
                    <a:gd name="connsiteX17" fmla="*/ 24713 w 2264151"/>
                    <a:gd name="connsiteY17" fmla="*/ 1120733 h 2525670"/>
                    <a:gd name="connsiteX18" fmla="*/ 12357 w 2264151"/>
                    <a:gd name="connsiteY18" fmla="*/ 1244300 h 2525670"/>
                    <a:gd name="connsiteX19" fmla="*/ 0 w 2264151"/>
                    <a:gd name="connsiteY19" fmla="*/ 1318441 h 2525670"/>
                    <a:gd name="connsiteX20" fmla="*/ 24713 w 2264151"/>
                    <a:gd name="connsiteY20" fmla="*/ 1689143 h 2525670"/>
                    <a:gd name="connsiteX21" fmla="*/ 98854 w 2264151"/>
                    <a:gd name="connsiteY21" fmla="*/ 1837425 h 2525670"/>
                    <a:gd name="connsiteX22" fmla="*/ 172994 w 2264151"/>
                    <a:gd name="connsiteY22" fmla="*/ 1936279 h 2525670"/>
                    <a:gd name="connsiteX23" fmla="*/ 271849 w 2264151"/>
                    <a:gd name="connsiteY23" fmla="*/ 2047489 h 2525670"/>
                    <a:gd name="connsiteX24" fmla="*/ 345989 w 2264151"/>
                    <a:gd name="connsiteY24" fmla="*/ 2109273 h 2525670"/>
                    <a:gd name="connsiteX25" fmla="*/ 383059 w 2264151"/>
                    <a:gd name="connsiteY25" fmla="*/ 2133987 h 2525670"/>
                    <a:gd name="connsiteX26" fmla="*/ 506627 w 2264151"/>
                    <a:gd name="connsiteY26" fmla="*/ 2232841 h 2525670"/>
                    <a:gd name="connsiteX27" fmla="*/ 580767 w 2264151"/>
                    <a:gd name="connsiteY27" fmla="*/ 2282268 h 2525670"/>
                    <a:gd name="connsiteX28" fmla="*/ 617838 w 2264151"/>
                    <a:gd name="connsiteY28" fmla="*/ 2306981 h 2525670"/>
                    <a:gd name="connsiteX29" fmla="*/ 704335 w 2264151"/>
                    <a:gd name="connsiteY29" fmla="*/ 2356408 h 2525670"/>
                    <a:gd name="connsiteX30" fmla="*/ 902043 w 2264151"/>
                    <a:gd name="connsiteY30" fmla="*/ 2442906 h 2525670"/>
                    <a:gd name="connsiteX31" fmla="*/ 1116469 w 2264151"/>
                    <a:gd name="connsiteY31" fmla="*/ 2525670 h 2525670"/>
                    <a:gd name="connsiteX32" fmla="*/ 1349727 w 2264151"/>
                    <a:gd name="connsiteY32" fmla="*/ 2427589 h 2525670"/>
                    <a:gd name="connsiteX33" fmla="*/ 1581665 w 2264151"/>
                    <a:gd name="connsiteY33" fmla="*/ 2393479 h 2525670"/>
                    <a:gd name="connsiteX34" fmla="*/ 1742303 w 2264151"/>
                    <a:gd name="connsiteY34" fmla="*/ 2294625 h 2525670"/>
                    <a:gd name="connsiteX35" fmla="*/ 1853513 w 2264151"/>
                    <a:gd name="connsiteY35" fmla="*/ 2195770 h 2525670"/>
                    <a:gd name="connsiteX36" fmla="*/ 2063578 w 2264151"/>
                    <a:gd name="connsiteY36" fmla="*/ 1973349 h 2525670"/>
                    <a:gd name="connsiteX37" fmla="*/ 2214172 w 2264151"/>
                    <a:gd name="connsiteY37" fmla="*/ 1655805 h 2525670"/>
                    <a:gd name="connsiteX38" fmla="*/ 2217543 w 2264151"/>
                    <a:gd name="connsiteY38" fmla="*/ 1110565 h 2525670"/>
                    <a:gd name="connsiteX39" fmla="*/ 2099657 w 2264151"/>
                    <a:gd name="connsiteY39" fmla="*/ 822497 h 2525670"/>
                    <a:gd name="connsiteX40" fmla="*/ 2226528 w 2264151"/>
                    <a:gd name="connsiteY40" fmla="*/ 645512 h 2525670"/>
                    <a:gd name="connsiteX41" fmla="*/ 2211066 w 2264151"/>
                    <a:gd name="connsiteY41" fmla="*/ 409704 h 2525670"/>
                    <a:gd name="connsiteX42" fmla="*/ 2138712 w 2264151"/>
                    <a:gd name="connsiteY42" fmla="*/ 121766 h 2525670"/>
                    <a:gd name="connsiteX43" fmla="*/ 2049901 w 2264151"/>
                    <a:gd name="connsiteY43" fmla="*/ 0 h 2525670"/>
                    <a:gd name="connsiteX44" fmla="*/ 1897787 w 2264151"/>
                    <a:gd name="connsiteY44" fmla="*/ 88558 h 2525670"/>
                    <a:gd name="connsiteX45" fmla="*/ 1754659 w 2264151"/>
                    <a:gd name="connsiteY45" fmla="*/ 231046 h 2525670"/>
                    <a:gd name="connsiteX46" fmla="*/ 1692876 w 2264151"/>
                    <a:gd name="connsiteY46" fmla="*/ 292830 h 2525670"/>
                    <a:gd name="connsiteX47" fmla="*/ 1532238 w 2264151"/>
                    <a:gd name="connsiteY47" fmla="*/ 268116 h 2525670"/>
                    <a:gd name="connsiteX48" fmla="*/ 1396313 w 2264151"/>
                    <a:gd name="connsiteY48" fmla="*/ 231046 h 2525670"/>
                    <a:gd name="connsiteX49" fmla="*/ 1116534 w 2264151"/>
                    <a:gd name="connsiteY49" fmla="*/ 196808 h 2525670"/>
                    <a:gd name="connsiteX50" fmla="*/ 657220 w 2264151"/>
                    <a:gd name="connsiteY50" fmla="*/ 256789 h 2525670"/>
                    <a:gd name="connsiteX51" fmla="*/ 568411 w 2264151"/>
                    <a:gd name="connsiteY51" fmla="*/ 243403 h 2525670"/>
                    <a:gd name="connsiteX52" fmla="*/ 444843 w 2264151"/>
                    <a:gd name="connsiteY52" fmla="*/ 169262 h 2525670"/>
                    <a:gd name="connsiteX0" fmla="*/ 444843 w 2264151"/>
                    <a:gd name="connsiteY0" fmla="*/ 169262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72994 w 2264151"/>
                    <a:gd name="connsiteY4" fmla="*/ 329900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10065 w 2264151"/>
                    <a:gd name="connsiteY10" fmla="*/ 663533 h 2525670"/>
                    <a:gd name="connsiteX11" fmla="*/ 271849 w 2264151"/>
                    <a:gd name="connsiteY11" fmla="*/ 712960 h 2525670"/>
                    <a:gd name="connsiteX12" fmla="*/ 259492 w 2264151"/>
                    <a:gd name="connsiteY12" fmla="*/ 762387 h 2525670"/>
                    <a:gd name="connsiteX13" fmla="*/ 185351 w 2264151"/>
                    <a:gd name="connsiteY13" fmla="*/ 824170 h 2525670"/>
                    <a:gd name="connsiteX14" fmla="*/ 98854 w 2264151"/>
                    <a:gd name="connsiteY14" fmla="*/ 935381 h 2525670"/>
                    <a:gd name="connsiteX15" fmla="*/ 61784 w 2264151"/>
                    <a:gd name="connsiteY15" fmla="*/ 1046592 h 2525670"/>
                    <a:gd name="connsiteX16" fmla="*/ 49427 w 2264151"/>
                    <a:gd name="connsiteY16" fmla="*/ 1083662 h 2525670"/>
                    <a:gd name="connsiteX17" fmla="*/ 24713 w 2264151"/>
                    <a:gd name="connsiteY17" fmla="*/ 1120733 h 2525670"/>
                    <a:gd name="connsiteX18" fmla="*/ 12357 w 2264151"/>
                    <a:gd name="connsiteY18" fmla="*/ 1244300 h 2525670"/>
                    <a:gd name="connsiteX19" fmla="*/ 0 w 2264151"/>
                    <a:gd name="connsiteY19" fmla="*/ 1318441 h 2525670"/>
                    <a:gd name="connsiteX20" fmla="*/ 24713 w 2264151"/>
                    <a:gd name="connsiteY20" fmla="*/ 1689143 h 2525670"/>
                    <a:gd name="connsiteX21" fmla="*/ 98854 w 2264151"/>
                    <a:gd name="connsiteY21" fmla="*/ 1837425 h 2525670"/>
                    <a:gd name="connsiteX22" fmla="*/ 172994 w 2264151"/>
                    <a:gd name="connsiteY22" fmla="*/ 1936279 h 2525670"/>
                    <a:gd name="connsiteX23" fmla="*/ 271849 w 2264151"/>
                    <a:gd name="connsiteY23" fmla="*/ 2047489 h 2525670"/>
                    <a:gd name="connsiteX24" fmla="*/ 345989 w 2264151"/>
                    <a:gd name="connsiteY24" fmla="*/ 2109273 h 2525670"/>
                    <a:gd name="connsiteX25" fmla="*/ 383059 w 2264151"/>
                    <a:gd name="connsiteY25" fmla="*/ 2133987 h 2525670"/>
                    <a:gd name="connsiteX26" fmla="*/ 506627 w 2264151"/>
                    <a:gd name="connsiteY26" fmla="*/ 2232841 h 2525670"/>
                    <a:gd name="connsiteX27" fmla="*/ 580767 w 2264151"/>
                    <a:gd name="connsiteY27" fmla="*/ 2282268 h 2525670"/>
                    <a:gd name="connsiteX28" fmla="*/ 617838 w 2264151"/>
                    <a:gd name="connsiteY28" fmla="*/ 2306981 h 2525670"/>
                    <a:gd name="connsiteX29" fmla="*/ 704335 w 2264151"/>
                    <a:gd name="connsiteY29" fmla="*/ 2356408 h 2525670"/>
                    <a:gd name="connsiteX30" fmla="*/ 902043 w 2264151"/>
                    <a:gd name="connsiteY30" fmla="*/ 2442906 h 2525670"/>
                    <a:gd name="connsiteX31" fmla="*/ 1116469 w 2264151"/>
                    <a:gd name="connsiteY31" fmla="*/ 2525670 h 2525670"/>
                    <a:gd name="connsiteX32" fmla="*/ 1349727 w 2264151"/>
                    <a:gd name="connsiteY32" fmla="*/ 2427589 h 2525670"/>
                    <a:gd name="connsiteX33" fmla="*/ 1581665 w 2264151"/>
                    <a:gd name="connsiteY33" fmla="*/ 2393479 h 2525670"/>
                    <a:gd name="connsiteX34" fmla="*/ 1742303 w 2264151"/>
                    <a:gd name="connsiteY34" fmla="*/ 2294625 h 2525670"/>
                    <a:gd name="connsiteX35" fmla="*/ 1853513 w 2264151"/>
                    <a:gd name="connsiteY35" fmla="*/ 2195770 h 2525670"/>
                    <a:gd name="connsiteX36" fmla="*/ 2063578 w 2264151"/>
                    <a:gd name="connsiteY36" fmla="*/ 1973349 h 2525670"/>
                    <a:gd name="connsiteX37" fmla="*/ 2214172 w 2264151"/>
                    <a:gd name="connsiteY37" fmla="*/ 1655805 h 2525670"/>
                    <a:gd name="connsiteX38" fmla="*/ 2217543 w 2264151"/>
                    <a:gd name="connsiteY38" fmla="*/ 1110565 h 2525670"/>
                    <a:gd name="connsiteX39" fmla="*/ 2099657 w 2264151"/>
                    <a:gd name="connsiteY39" fmla="*/ 822497 h 2525670"/>
                    <a:gd name="connsiteX40" fmla="*/ 2226528 w 2264151"/>
                    <a:gd name="connsiteY40" fmla="*/ 645512 h 2525670"/>
                    <a:gd name="connsiteX41" fmla="*/ 2211066 w 2264151"/>
                    <a:gd name="connsiteY41" fmla="*/ 409704 h 2525670"/>
                    <a:gd name="connsiteX42" fmla="*/ 2138712 w 2264151"/>
                    <a:gd name="connsiteY42" fmla="*/ 121766 h 2525670"/>
                    <a:gd name="connsiteX43" fmla="*/ 2049901 w 2264151"/>
                    <a:gd name="connsiteY43" fmla="*/ 0 h 2525670"/>
                    <a:gd name="connsiteX44" fmla="*/ 1897787 w 2264151"/>
                    <a:gd name="connsiteY44" fmla="*/ 88558 h 2525670"/>
                    <a:gd name="connsiteX45" fmla="*/ 1754659 w 2264151"/>
                    <a:gd name="connsiteY45" fmla="*/ 231046 h 2525670"/>
                    <a:gd name="connsiteX46" fmla="*/ 1692876 w 2264151"/>
                    <a:gd name="connsiteY46" fmla="*/ 292830 h 2525670"/>
                    <a:gd name="connsiteX47" fmla="*/ 1532238 w 2264151"/>
                    <a:gd name="connsiteY47" fmla="*/ 268116 h 2525670"/>
                    <a:gd name="connsiteX48" fmla="*/ 1396313 w 2264151"/>
                    <a:gd name="connsiteY48" fmla="*/ 231046 h 2525670"/>
                    <a:gd name="connsiteX49" fmla="*/ 1116534 w 2264151"/>
                    <a:gd name="connsiteY49" fmla="*/ 196808 h 2525670"/>
                    <a:gd name="connsiteX50" fmla="*/ 657220 w 2264151"/>
                    <a:gd name="connsiteY50" fmla="*/ 256789 h 2525670"/>
                    <a:gd name="connsiteX51" fmla="*/ 568411 w 2264151"/>
                    <a:gd name="connsiteY51" fmla="*/ 243403 h 2525670"/>
                    <a:gd name="connsiteX52" fmla="*/ 444843 w 2264151"/>
                    <a:gd name="connsiteY52" fmla="*/ 169262 h 2525670"/>
                    <a:gd name="connsiteX0" fmla="*/ 444843 w 2264151"/>
                    <a:gd name="connsiteY0" fmla="*/ 169262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72994 w 2264151"/>
                    <a:gd name="connsiteY4" fmla="*/ 329900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10065 w 2264151"/>
                    <a:gd name="connsiteY10" fmla="*/ 663533 h 2525670"/>
                    <a:gd name="connsiteX11" fmla="*/ 271849 w 2264151"/>
                    <a:gd name="connsiteY11" fmla="*/ 712960 h 2525670"/>
                    <a:gd name="connsiteX12" fmla="*/ 259492 w 2264151"/>
                    <a:gd name="connsiteY12" fmla="*/ 762387 h 2525670"/>
                    <a:gd name="connsiteX13" fmla="*/ 185351 w 2264151"/>
                    <a:gd name="connsiteY13" fmla="*/ 824170 h 2525670"/>
                    <a:gd name="connsiteX14" fmla="*/ 98854 w 2264151"/>
                    <a:gd name="connsiteY14" fmla="*/ 935381 h 2525670"/>
                    <a:gd name="connsiteX15" fmla="*/ 61784 w 2264151"/>
                    <a:gd name="connsiteY15" fmla="*/ 1046592 h 2525670"/>
                    <a:gd name="connsiteX16" fmla="*/ 49427 w 2264151"/>
                    <a:gd name="connsiteY16" fmla="*/ 1083662 h 2525670"/>
                    <a:gd name="connsiteX17" fmla="*/ 24713 w 2264151"/>
                    <a:gd name="connsiteY17" fmla="*/ 1120733 h 2525670"/>
                    <a:gd name="connsiteX18" fmla="*/ 12357 w 2264151"/>
                    <a:gd name="connsiteY18" fmla="*/ 1244300 h 2525670"/>
                    <a:gd name="connsiteX19" fmla="*/ 0 w 2264151"/>
                    <a:gd name="connsiteY19" fmla="*/ 1318441 h 2525670"/>
                    <a:gd name="connsiteX20" fmla="*/ 24713 w 2264151"/>
                    <a:gd name="connsiteY20" fmla="*/ 1689143 h 2525670"/>
                    <a:gd name="connsiteX21" fmla="*/ 98854 w 2264151"/>
                    <a:gd name="connsiteY21" fmla="*/ 1837425 h 2525670"/>
                    <a:gd name="connsiteX22" fmla="*/ 172994 w 2264151"/>
                    <a:gd name="connsiteY22" fmla="*/ 1936279 h 2525670"/>
                    <a:gd name="connsiteX23" fmla="*/ 271849 w 2264151"/>
                    <a:gd name="connsiteY23" fmla="*/ 2047489 h 2525670"/>
                    <a:gd name="connsiteX24" fmla="*/ 345989 w 2264151"/>
                    <a:gd name="connsiteY24" fmla="*/ 2109273 h 2525670"/>
                    <a:gd name="connsiteX25" fmla="*/ 383059 w 2264151"/>
                    <a:gd name="connsiteY25" fmla="*/ 2133987 h 2525670"/>
                    <a:gd name="connsiteX26" fmla="*/ 506627 w 2264151"/>
                    <a:gd name="connsiteY26" fmla="*/ 2232841 h 2525670"/>
                    <a:gd name="connsiteX27" fmla="*/ 580767 w 2264151"/>
                    <a:gd name="connsiteY27" fmla="*/ 2282268 h 2525670"/>
                    <a:gd name="connsiteX28" fmla="*/ 617838 w 2264151"/>
                    <a:gd name="connsiteY28" fmla="*/ 2306981 h 2525670"/>
                    <a:gd name="connsiteX29" fmla="*/ 704335 w 2264151"/>
                    <a:gd name="connsiteY29" fmla="*/ 2356408 h 2525670"/>
                    <a:gd name="connsiteX30" fmla="*/ 902043 w 2264151"/>
                    <a:gd name="connsiteY30" fmla="*/ 2404806 h 2525670"/>
                    <a:gd name="connsiteX31" fmla="*/ 1116469 w 2264151"/>
                    <a:gd name="connsiteY31" fmla="*/ 2525670 h 2525670"/>
                    <a:gd name="connsiteX32" fmla="*/ 1349727 w 2264151"/>
                    <a:gd name="connsiteY32" fmla="*/ 2427589 h 2525670"/>
                    <a:gd name="connsiteX33" fmla="*/ 1581665 w 2264151"/>
                    <a:gd name="connsiteY33" fmla="*/ 2393479 h 2525670"/>
                    <a:gd name="connsiteX34" fmla="*/ 1742303 w 2264151"/>
                    <a:gd name="connsiteY34" fmla="*/ 2294625 h 2525670"/>
                    <a:gd name="connsiteX35" fmla="*/ 1853513 w 2264151"/>
                    <a:gd name="connsiteY35" fmla="*/ 2195770 h 2525670"/>
                    <a:gd name="connsiteX36" fmla="*/ 2063578 w 2264151"/>
                    <a:gd name="connsiteY36" fmla="*/ 1973349 h 2525670"/>
                    <a:gd name="connsiteX37" fmla="*/ 2214172 w 2264151"/>
                    <a:gd name="connsiteY37" fmla="*/ 1655805 h 2525670"/>
                    <a:gd name="connsiteX38" fmla="*/ 2217543 w 2264151"/>
                    <a:gd name="connsiteY38" fmla="*/ 1110565 h 2525670"/>
                    <a:gd name="connsiteX39" fmla="*/ 2099657 w 2264151"/>
                    <a:gd name="connsiteY39" fmla="*/ 822497 h 2525670"/>
                    <a:gd name="connsiteX40" fmla="*/ 2226528 w 2264151"/>
                    <a:gd name="connsiteY40" fmla="*/ 645512 h 2525670"/>
                    <a:gd name="connsiteX41" fmla="*/ 2211066 w 2264151"/>
                    <a:gd name="connsiteY41" fmla="*/ 409704 h 2525670"/>
                    <a:gd name="connsiteX42" fmla="*/ 2138712 w 2264151"/>
                    <a:gd name="connsiteY42" fmla="*/ 121766 h 2525670"/>
                    <a:gd name="connsiteX43" fmla="*/ 2049901 w 2264151"/>
                    <a:gd name="connsiteY43" fmla="*/ 0 h 2525670"/>
                    <a:gd name="connsiteX44" fmla="*/ 1897787 w 2264151"/>
                    <a:gd name="connsiteY44" fmla="*/ 88558 h 2525670"/>
                    <a:gd name="connsiteX45" fmla="*/ 1754659 w 2264151"/>
                    <a:gd name="connsiteY45" fmla="*/ 231046 h 2525670"/>
                    <a:gd name="connsiteX46" fmla="*/ 1692876 w 2264151"/>
                    <a:gd name="connsiteY46" fmla="*/ 292830 h 2525670"/>
                    <a:gd name="connsiteX47" fmla="*/ 1532238 w 2264151"/>
                    <a:gd name="connsiteY47" fmla="*/ 268116 h 2525670"/>
                    <a:gd name="connsiteX48" fmla="*/ 1396313 w 2264151"/>
                    <a:gd name="connsiteY48" fmla="*/ 231046 h 2525670"/>
                    <a:gd name="connsiteX49" fmla="*/ 1116534 w 2264151"/>
                    <a:gd name="connsiteY49" fmla="*/ 196808 h 2525670"/>
                    <a:gd name="connsiteX50" fmla="*/ 657220 w 2264151"/>
                    <a:gd name="connsiteY50" fmla="*/ 256789 h 2525670"/>
                    <a:gd name="connsiteX51" fmla="*/ 568411 w 2264151"/>
                    <a:gd name="connsiteY51" fmla="*/ 243403 h 2525670"/>
                    <a:gd name="connsiteX52" fmla="*/ 444843 w 2264151"/>
                    <a:gd name="connsiteY52" fmla="*/ 169262 h 2525670"/>
                    <a:gd name="connsiteX0" fmla="*/ 444843 w 2264151"/>
                    <a:gd name="connsiteY0" fmla="*/ 169262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72994 w 2264151"/>
                    <a:gd name="connsiteY4" fmla="*/ 329900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10065 w 2264151"/>
                    <a:gd name="connsiteY10" fmla="*/ 663533 h 2525670"/>
                    <a:gd name="connsiteX11" fmla="*/ 271849 w 2264151"/>
                    <a:gd name="connsiteY11" fmla="*/ 712960 h 2525670"/>
                    <a:gd name="connsiteX12" fmla="*/ 259492 w 2264151"/>
                    <a:gd name="connsiteY12" fmla="*/ 762387 h 2525670"/>
                    <a:gd name="connsiteX13" fmla="*/ 185351 w 2264151"/>
                    <a:gd name="connsiteY13" fmla="*/ 824170 h 2525670"/>
                    <a:gd name="connsiteX14" fmla="*/ 98854 w 2264151"/>
                    <a:gd name="connsiteY14" fmla="*/ 935381 h 2525670"/>
                    <a:gd name="connsiteX15" fmla="*/ 61784 w 2264151"/>
                    <a:gd name="connsiteY15" fmla="*/ 1046592 h 2525670"/>
                    <a:gd name="connsiteX16" fmla="*/ 49427 w 2264151"/>
                    <a:gd name="connsiteY16" fmla="*/ 1083662 h 2525670"/>
                    <a:gd name="connsiteX17" fmla="*/ 24713 w 2264151"/>
                    <a:gd name="connsiteY17" fmla="*/ 1120733 h 2525670"/>
                    <a:gd name="connsiteX18" fmla="*/ 12357 w 2264151"/>
                    <a:gd name="connsiteY18" fmla="*/ 1244300 h 2525670"/>
                    <a:gd name="connsiteX19" fmla="*/ 0 w 2264151"/>
                    <a:gd name="connsiteY19" fmla="*/ 1318441 h 2525670"/>
                    <a:gd name="connsiteX20" fmla="*/ 24713 w 2264151"/>
                    <a:gd name="connsiteY20" fmla="*/ 1689143 h 2525670"/>
                    <a:gd name="connsiteX21" fmla="*/ 98854 w 2264151"/>
                    <a:gd name="connsiteY21" fmla="*/ 1837425 h 2525670"/>
                    <a:gd name="connsiteX22" fmla="*/ 172994 w 2264151"/>
                    <a:gd name="connsiteY22" fmla="*/ 1936279 h 2525670"/>
                    <a:gd name="connsiteX23" fmla="*/ 271849 w 2264151"/>
                    <a:gd name="connsiteY23" fmla="*/ 2047489 h 2525670"/>
                    <a:gd name="connsiteX24" fmla="*/ 345989 w 2264151"/>
                    <a:gd name="connsiteY24" fmla="*/ 2109273 h 2525670"/>
                    <a:gd name="connsiteX25" fmla="*/ 383059 w 2264151"/>
                    <a:gd name="connsiteY25" fmla="*/ 2133987 h 2525670"/>
                    <a:gd name="connsiteX26" fmla="*/ 506627 w 2264151"/>
                    <a:gd name="connsiteY26" fmla="*/ 2232841 h 2525670"/>
                    <a:gd name="connsiteX27" fmla="*/ 580767 w 2264151"/>
                    <a:gd name="connsiteY27" fmla="*/ 2282268 h 2525670"/>
                    <a:gd name="connsiteX28" fmla="*/ 617838 w 2264151"/>
                    <a:gd name="connsiteY28" fmla="*/ 2306981 h 2525670"/>
                    <a:gd name="connsiteX29" fmla="*/ 704335 w 2264151"/>
                    <a:gd name="connsiteY29" fmla="*/ 2356408 h 2525670"/>
                    <a:gd name="connsiteX30" fmla="*/ 902043 w 2264151"/>
                    <a:gd name="connsiteY30" fmla="*/ 2404806 h 2525670"/>
                    <a:gd name="connsiteX31" fmla="*/ 1116469 w 2264151"/>
                    <a:gd name="connsiteY31" fmla="*/ 2525670 h 2525670"/>
                    <a:gd name="connsiteX32" fmla="*/ 1349727 w 2264151"/>
                    <a:gd name="connsiteY32" fmla="*/ 2427589 h 2525670"/>
                    <a:gd name="connsiteX33" fmla="*/ 1581665 w 2264151"/>
                    <a:gd name="connsiteY33" fmla="*/ 2393479 h 2525670"/>
                    <a:gd name="connsiteX34" fmla="*/ 1742303 w 2264151"/>
                    <a:gd name="connsiteY34" fmla="*/ 2294625 h 2525670"/>
                    <a:gd name="connsiteX35" fmla="*/ 1853513 w 2264151"/>
                    <a:gd name="connsiteY35" fmla="*/ 2195770 h 2525670"/>
                    <a:gd name="connsiteX36" fmla="*/ 2063578 w 2264151"/>
                    <a:gd name="connsiteY36" fmla="*/ 1973349 h 2525670"/>
                    <a:gd name="connsiteX37" fmla="*/ 2214172 w 2264151"/>
                    <a:gd name="connsiteY37" fmla="*/ 1655805 h 2525670"/>
                    <a:gd name="connsiteX38" fmla="*/ 2217543 w 2264151"/>
                    <a:gd name="connsiteY38" fmla="*/ 1110565 h 2525670"/>
                    <a:gd name="connsiteX39" fmla="*/ 2099657 w 2264151"/>
                    <a:gd name="connsiteY39" fmla="*/ 822497 h 2525670"/>
                    <a:gd name="connsiteX40" fmla="*/ 2226528 w 2264151"/>
                    <a:gd name="connsiteY40" fmla="*/ 645512 h 2525670"/>
                    <a:gd name="connsiteX41" fmla="*/ 2211066 w 2264151"/>
                    <a:gd name="connsiteY41" fmla="*/ 409704 h 2525670"/>
                    <a:gd name="connsiteX42" fmla="*/ 2138712 w 2264151"/>
                    <a:gd name="connsiteY42" fmla="*/ 121766 h 2525670"/>
                    <a:gd name="connsiteX43" fmla="*/ 2049901 w 2264151"/>
                    <a:gd name="connsiteY43" fmla="*/ 0 h 2525670"/>
                    <a:gd name="connsiteX44" fmla="*/ 1897787 w 2264151"/>
                    <a:gd name="connsiteY44" fmla="*/ 88558 h 2525670"/>
                    <a:gd name="connsiteX45" fmla="*/ 1754659 w 2264151"/>
                    <a:gd name="connsiteY45" fmla="*/ 231046 h 2525670"/>
                    <a:gd name="connsiteX46" fmla="*/ 1692876 w 2264151"/>
                    <a:gd name="connsiteY46" fmla="*/ 292830 h 2525670"/>
                    <a:gd name="connsiteX47" fmla="*/ 1532238 w 2264151"/>
                    <a:gd name="connsiteY47" fmla="*/ 268116 h 2525670"/>
                    <a:gd name="connsiteX48" fmla="*/ 1396313 w 2264151"/>
                    <a:gd name="connsiteY48" fmla="*/ 231046 h 2525670"/>
                    <a:gd name="connsiteX49" fmla="*/ 1116534 w 2264151"/>
                    <a:gd name="connsiteY49" fmla="*/ 196808 h 2525670"/>
                    <a:gd name="connsiteX50" fmla="*/ 657220 w 2264151"/>
                    <a:gd name="connsiteY50" fmla="*/ 256789 h 2525670"/>
                    <a:gd name="connsiteX51" fmla="*/ 568411 w 2264151"/>
                    <a:gd name="connsiteY51" fmla="*/ 243403 h 2525670"/>
                    <a:gd name="connsiteX52" fmla="*/ 444843 w 2264151"/>
                    <a:gd name="connsiteY52" fmla="*/ 169262 h 2525670"/>
                    <a:gd name="connsiteX0" fmla="*/ 444843 w 2264151"/>
                    <a:gd name="connsiteY0" fmla="*/ 169262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72994 w 2264151"/>
                    <a:gd name="connsiteY4" fmla="*/ 329900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10065 w 2264151"/>
                    <a:gd name="connsiteY10" fmla="*/ 663533 h 2525670"/>
                    <a:gd name="connsiteX11" fmla="*/ 271849 w 2264151"/>
                    <a:gd name="connsiteY11" fmla="*/ 712960 h 2525670"/>
                    <a:gd name="connsiteX12" fmla="*/ 259492 w 2264151"/>
                    <a:gd name="connsiteY12" fmla="*/ 762387 h 2525670"/>
                    <a:gd name="connsiteX13" fmla="*/ 185351 w 2264151"/>
                    <a:gd name="connsiteY13" fmla="*/ 824170 h 2525670"/>
                    <a:gd name="connsiteX14" fmla="*/ 98854 w 2264151"/>
                    <a:gd name="connsiteY14" fmla="*/ 935381 h 2525670"/>
                    <a:gd name="connsiteX15" fmla="*/ 61784 w 2264151"/>
                    <a:gd name="connsiteY15" fmla="*/ 1046592 h 2525670"/>
                    <a:gd name="connsiteX16" fmla="*/ 49427 w 2264151"/>
                    <a:gd name="connsiteY16" fmla="*/ 1083662 h 2525670"/>
                    <a:gd name="connsiteX17" fmla="*/ 24713 w 2264151"/>
                    <a:gd name="connsiteY17" fmla="*/ 1120733 h 2525670"/>
                    <a:gd name="connsiteX18" fmla="*/ 12357 w 2264151"/>
                    <a:gd name="connsiteY18" fmla="*/ 1244300 h 2525670"/>
                    <a:gd name="connsiteX19" fmla="*/ 0 w 2264151"/>
                    <a:gd name="connsiteY19" fmla="*/ 1318441 h 2525670"/>
                    <a:gd name="connsiteX20" fmla="*/ 24713 w 2264151"/>
                    <a:gd name="connsiteY20" fmla="*/ 1689143 h 2525670"/>
                    <a:gd name="connsiteX21" fmla="*/ 98854 w 2264151"/>
                    <a:gd name="connsiteY21" fmla="*/ 1837425 h 2525670"/>
                    <a:gd name="connsiteX22" fmla="*/ 172994 w 2264151"/>
                    <a:gd name="connsiteY22" fmla="*/ 1936279 h 2525670"/>
                    <a:gd name="connsiteX23" fmla="*/ 271849 w 2264151"/>
                    <a:gd name="connsiteY23" fmla="*/ 2047489 h 2525670"/>
                    <a:gd name="connsiteX24" fmla="*/ 345989 w 2264151"/>
                    <a:gd name="connsiteY24" fmla="*/ 2109273 h 2525670"/>
                    <a:gd name="connsiteX25" fmla="*/ 383059 w 2264151"/>
                    <a:gd name="connsiteY25" fmla="*/ 2133987 h 2525670"/>
                    <a:gd name="connsiteX26" fmla="*/ 506627 w 2264151"/>
                    <a:gd name="connsiteY26" fmla="*/ 2232841 h 2525670"/>
                    <a:gd name="connsiteX27" fmla="*/ 580767 w 2264151"/>
                    <a:gd name="connsiteY27" fmla="*/ 2282268 h 2525670"/>
                    <a:gd name="connsiteX28" fmla="*/ 617838 w 2264151"/>
                    <a:gd name="connsiteY28" fmla="*/ 2306981 h 2525670"/>
                    <a:gd name="connsiteX29" fmla="*/ 704335 w 2264151"/>
                    <a:gd name="connsiteY29" fmla="*/ 2356408 h 2525670"/>
                    <a:gd name="connsiteX30" fmla="*/ 902043 w 2264151"/>
                    <a:gd name="connsiteY30" fmla="*/ 2404806 h 2525670"/>
                    <a:gd name="connsiteX31" fmla="*/ 1116469 w 2264151"/>
                    <a:gd name="connsiteY31" fmla="*/ 2525670 h 2525670"/>
                    <a:gd name="connsiteX32" fmla="*/ 1349727 w 2264151"/>
                    <a:gd name="connsiteY32" fmla="*/ 2427589 h 2525670"/>
                    <a:gd name="connsiteX33" fmla="*/ 1581665 w 2264151"/>
                    <a:gd name="connsiteY33" fmla="*/ 2393479 h 2525670"/>
                    <a:gd name="connsiteX34" fmla="*/ 1742303 w 2264151"/>
                    <a:gd name="connsiteY34" fmla="*/ 2294625 h 2525670"/>
                    <a:gd name="connsiteX35" fmla="*/ 1853513 w 2264151"/>
                    <a:gd name="connsiteY35" fmla="*/ 2195770 h 2525670"/>
                    <a:gd name="connsiteX36" fmla="*/ 2063578 w 2264151"/>
                    <a:gd name="connsiteY36" fmla="*/ 1973349 h 2525670"/>
                    <a:gd name="connsiteX37" fmla="*/ 2214172 w 2264151"/>
                    <a:gd name="connsiteY37" fmla="*/ 1655805 h 2525670"/>
                    <a:gd name="connsiteX38" fmla="*/ 2217543 w 2264151"/>
                    <a:gd name="connsiteY38" fmla="*/ 1110565 h 2525670"/>
                    <a:gd name="connsiteX39" fmla="*/ 2099657 w 2264151"/>
                    <a:gd name="connsiteY39" fmla="*/ 822497 h 2525670"/>
                    <a:gd name="connsiteX40" fmla="*/ 2226528 w 2264151"/>
                    <a:gd name="connsiteY40" fmla="*/ 645512 h 2525670"/>
                    <a:gd name="connsiteX41" fmla="*/ 2211066 w 2264151"/>
                    <a:gd name="connsiteY41" fmla="*/ 409704 h 2525670"/>
                    <a:gd name="connsiteX42" fmla="*/ 2138712 w 2264151"/>
                    <a:gd name="connsiteY42" fmla="*/ 121766 h 2525670"/>
                    <a:gd name="connsiteX43" fmla="*/ 2049901 w 2264151"/>
                    <a:gd name="connsiteY43" fmla="*/ 0 h 2525670"/>
                    <a:gd name="connsiteX44" fmla="*/ 1897787 w 2264151"/>
                    <a:gd name="connsiteY44" fmla="*/ 88558 h 2525670"/>
                    <a:gd name="connsiteX45" fmla="*/ 1754659 w 2264151"/>
                    <a:gd name="connsiteY45" fmla="*/ 231046 h 2525670"/>
                    <a:gd name="connsiteX46" fmla="*/ 1692876 w 2264151"/>
                    <a:gd name="connsiteY46" fmla="*/ 292830 h 2525670"/>
                    <a:gd name="connsiteX47" fmla="*/ 1532238 w 2264151"/>
                    <a:gd name="connsiteY47" fmla="*/ 268116 h 2525670"/>
                    <a:gd name="connsiteX48" fmla="*/ 1396313 w 2264151"/>
                    <a:gd name="connsiteY48" fmla="*/ 231046 h 2525670"/>
                    <a:gd name="connsiteX49" fmla="*/ 1116534 w 2264151"/>
                    <a:gd name="connsiteY49" fmla="*/ 196808 h 2525670"/>
                    <a:gd name="connsiteX50" fmla="*/ 657220 w 2264151"/>
                    <a:gd name="connsiteY50" fmla="*/ 256789 h 2525670"/>
                    <a:gd name="connsiteX51" fmla="*/ 568411 w 2264151"/>
                    <a:gd name="connsiteY51" fmla="*/ 243403 h 2525670"/>
                    <a:gd name="connsiteX52" fmla="*/ 444843 w 2264151"/>
                    <a:gd name="connsiteY52" fmla="*/ 169262 h 2525670"/>
                    <a:gd name="connsiteX0" fmla="*/ 444843 w 2264151"/>
                    <a:gd name="connsiteY0" fmla="*/ 169262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72994 w 2264151"/>
                    <a:gd name="connsiteY4" fmla="*/ 329900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10065 w 2264151"/>
                    <a:gd name="connsiteY10" fmla="*/ 663533 h 2525670"/>
                    <a:gd name="connsiteX11" fmla="*/ 271849 w 2264151"/>
                    <a:gd name="connsiteY11" fmla="*/ 712960 h 2525670"/>
                    <a:gd name="connsiteX12" fmla="*/ 259492 w 2264151"/>
                    <a:gd name="connsiteY12" fmla="*/ 762387 h 2525670"/>
                    <a:gd name="connsiteX13" fmla="*/ 185351 w 2264151"/>
                    <a:gd name="connsiteY13" fmla="*/ 824170 h 2525670"/>
                    <a:gd name="connsiteX14" fmla="*/ 98854 w 2264151"/>
                    <a:gd name="connsiteY14" fmla="*/ 935381 h 2525670"/>
                    <a:gd name="connsiteX15" fmla="*/ 61784 w 2264151"/>
                    <a:gd name="connsiteY15" fmla="*/ 1046592 h 2525670"/>
                    <a:gd name="connsiteX16" fmla="*/ 49427 w 2264151"/>
                    <a:gd name="connsiteY16" fmla="*/ 1083662 h 2525670"/>
                    <a:gd name="connsiteX17" fmla="*/ 24713 w 2264151"/>
                    <a:gd name="connsiteY17" fmla="*/ 1120733 h 2525670"/>
                    <a:gd name="connsiteX18" fmla="*/ 12357 w 2264151"/>
                    <a:gd name="connsiteY18" fmla="*/ 1244300 h 2525670"/>
                    <a:gd name="connsiteX19" fmla="*/ 0 w 2264151"/>
                    <a:gd name="connsiteY19" fmla="*/ 1318441 h 2525670"/>
                    <a:gd name="connsiteX20" fmla="*/ 24713 w 2264151"/>
                    <a:gd name="connsiteY20" fmla="*/ 1689143 h 2525670"/>
                    <a:gd name="connsiteX21" fmla="*/ 98854 w 2264151"/>
                    <a:gd name="connsiteY21" fmla="*/ 1837425 h 2525670"/>
                    <a:gd name="connsiteX22" fmla="*/ 172994 w 2264151"/>
                    <a:gd name="connsiteY22" fmla="*/ 1936279 h 2525670"/>
                    <a:gd name="connsiteX23" fmla="*/ 271849 w 2264151"/>
                    <a:gd name="connsiteY23" fmla="*/ 2047489 h 2525670"/>
                    <a:gd name="connsiteX24" fmla="*/ 345989 w 2264151"/>
                    <a:gd name="connsiteY24" fmla="*/ 2109273 h 2525670"/>
                    <a:gd name="connsiteX25" fmla="*/ 383059 w 2264151"/>
                    <a:gd name="connsiteY25" fmla="*/ 2133987 h 2525670"/>
                    <a:gd name="connsiteX26" fmla="*/ 506627 w 2264151"/>
                    <a:gd name="connsiteY26" fmla="*/ 2232841 h 2525670"/>
                    <a:gd name="connsiteX27" fmla="*/ 580767 w 2264151"/>
                    <a:gd name="connsiteY27" fmla="*/ 2282268 h 2525670"/>
                    <a:gd name="connsiteX28" fmla="*/ 704335 w 2264151"/>
                    <a:gd name="connsiteY28" fmla="*/ 2356408 h 2525670"/>
                    <a:gd name="connsiteX29" fmla="*/ 902043 w 2264151"/>
                    <a:gd name="connsiteY29" fmla="*/ 2404806 h 2525670"/>
                    <a:gd name="connsiteX30" fmla="*/ 1116469 w 2264151"/>
                    <a:gd name="connsiteY30" fmla="*/ 2525670 h 2525670"/>
                    <a:gd name="connsiteX31" fmla="*/ 1349727 w 2264151"/>
                    <a:gd name="connsiteY31" fmla="*/ 2427589 h 2525670"/>
                    <a:gd name="connsiteX32" fmla="*/ 1581665 w 2264151"/>
                    <a:gd name="connsiteY32" fmla="*/ 2393479 h 2525670"/>
                    <a:gd name="connsiteX33" fmla="*/ 1742303 w 2264151"/>
                    <a:gd name="connsiteY33" fmla="*/ 2294625 h 2525670"/>
                    <a:gd name="connsiteX34" fmla="*/ 1853513 w 2264151"/>
                    <a:gd name="connsiteY34" fmla="*/ 2195770 h 2525670"/>
                    <a:gd name="connsiteX35" fmla="*/ 2063578 w 2264151"/>
                    <a:gd name="connsiteY35" fmla="*/ 1973349 h 2525670"/>
                    <a:gd name="connsiteX36" fmla="*/ 2214172 w 2264151"/>
                    <a:gd name="connsiteY36" fmla="*/ 1655805 h 2525670"/>
                    <a:gd name="connsiteX37" fmla="*/ 2217543 w 2264151"/>
                    <a:gd name="connsiteY37" fmla="*/ 1110565 h 2525670"/>
                    <a:gd name="connsiteX38" fmla="*/ 2099657 w 2264151"/>
                    <a:gd name="connsiteY38" fmla="*/ 822497 h 2525670"/>
                    <a:gd name="connsiteX39" fmla="*/ 2226528 w 2264151"/>
                    <a:gd name="connsiteY39" fmla="*/ 645512 h 2525670"/>
                    <a:gd name="connsiteX40" fmla="*/ 2211066 w 2264151"/>
                    <a:gd name="connsiteY40" fmla="*/ 409704 h 2525670"/>
                    <a:gd name="connsiteX41" fmla="*/ 2138712 w 2264151"/>
                    <a:gd name="connsiteY41" fmla="*/ 121766 h 2525670"/>
                    <a:gd name="connsiteX42" fmla="*/ 2049901 w 2264151"/>
                    <a:gd name="connsiteY42" fmla="*/ 0 h 2525670"/>
                    <a:gd name="connsiteX43" fmla="*/ 1897787 w 2264151"/>
                    <a:gd name="connsiteY43" fmla="*/ 88558 h 2525670"/>
                    <a:gd name="connsiteX44" fmla="*/ 1754659 w 2264151"/>
                    <a:gd name="connsiteY44" fmla="*/ 231046 h 2525670"/>
                    <a:gd name="connsiteX45" fmla="*/ 1692876 w 2264151"/>
                    <a:gd name="connsiteY45" fmla="*/ 292830 h 2525670"/>
                    <a:gd name="connsiteX46" fmla="*/ 1532238 w 2264151"/>
                    <a:gd name="connsiteY46" fmla="*/ 268116 h 2525670"/>
                    <a:gd name="connsiteX47" fmla="*/ 1396313 w 2264151"/>
                    <a:gd name="connsiteY47" fmla="*/ 231046 h 2525670"/>
                    <a:gd name="connsiteX48" fmla="*/ 1116534 w 2264151"/>
                    <a:gd name="connsiteY48" fmla="*/ 196808 h 2525670"/>
                    <a:gd name="connsiteX49" fmla="*/ 657220 w 2264151"/>
                    <a:gd name="connsiteY49" fmla="*/ 256789 h 2525670"/>
                    <a:gd name="connsiteX50" fmla="*/ 568411 w 2264151"/>
                    <a:gd name="connsiteY50" fmla="*/ 243403 h 2525670"/>
                    <a:gd name="connsiteX51" fmla="*/ 444843 w 2264151"/>
                    <a:gd name="connsiteY51" fmla="*/ 169262 h 2525670"/>
                    <a:gd name="connsiteX0" fmla="*/ 444843 w 2264151"/>
                    <a:gd name="connsiteY0" fmla="*/ 169262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72994 w 2264151"/>
                    <a:gd name="connsiteY4" fmla="*/ 329900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10065 w 2264151"/>
                    <a:gd name="connsiteY10" fmla="*/ 663533 h 2525670"/>
                    <a:gd name="connsiteX11" fmla="*/ 271849 w 2264151"/>
                    <a:gd name="connsiteY11" fmla="*/ 712960 h 2525670"/>
                    <a:gd name="connsiteX12" fmla="*/ 259492 w 2264151"/>
                    <a:gd name="connsiteY12" fmla="*/ 762387 h 2525670"/>
                    <a:gd name="connsiteX13" fmla="*/ 185351 w 2264151"/>
                    <a:gd name="connsiteY13" fmla="*/ 824170 h 2525670"/>
                    <a:gd name="connsiteX14" fmla="*/ 98854 w 2264151"/>
                    <a:gd name="connsiteY14" fmla="*/ 935381 h 2525670"/>
                    <a:gd name="connsiteX15" fmla="*/ 61784 w 2264151"/>
                    <a:gd name="connsiteY15" fmla="*/ 1046592 h 2525670"/>
                    <a:gd name="connsiteX16" fmla="*/ 49427 w 2264151"/>
                    <a:gd name="connsiteY16" fmla="*/ 1083662 h 2525670"/>
                    <a:gd name="connsiteX17" fmla="*/ 24713 w 2264151"/>
                    <a:gd name="connsiteY17" fmla="*/ 1120733 h 2525670"/>
                    <a:gd name="connsiteX18" fmla="*/ 12357 w 2264151"/>
                    <a:gd name="connsiteY18" fmla="*/ 1244300 h 2525670"/>
                    <a:gd name="connsiteX19" fmla="*/ 0 w 2264151"/>
                    <a:gd name="connsiteY19" fmla="*/ 1318441 h 2525670"/>
                    <a:gd name="connsiteX20" fmla="*/ 24713 w 2264151"/>
                    <a:gd name="connsiteY20" fmla="*/ 1689143 h 2525670"/>
                    <a:gd name="connsiteX21" fmla="*/ 98854 w 2264151"/>
                    <a:gd name="connsiteY21" fmla="*/ 1837425 h 2525670"/>
                    <a:gd name="connsiteX22" fmla="*/ 172994 w 2264151"/>
                    <a:gd name="connsiteY22" fmla="*/ 1936279 h 2525670"/>
                    <a:gd name="connsiteX23" fmla="*/ 271849 w 2264151"/>
                    <a:gd name="connsiteY23" fmla="*/ 2047489 h 2525670"/>
                    <a:gd name="connsiteX24" fmla="*/ 345989 w 2264151"/>
                    <a:gd name="connsiteY24" fmla="*/ 2109273 h 2525670"/>
                    <a:gd name="connsiteX25" fmla="*/ 383059 w 2264151"/>
                    <a:gd name="connsiteY25" fmla="*/ 2133987 h 2525670"/>
                    <a:gd name="connsiteX26" fmla="*/ 506627 w 2264151"/>
                    <a:gd name="connsiteY26" fmla="*/ 2232841 h 2525670"/>
                    <a:gd name="connsiteX27" fmla="*/ 704335 w 2264151"/>
                    <a:gd name="connsiteY27" fmla="*/ 2356408 h 2525670"/>
                    <a:gd name="connsiteX28" fmla="*/ 902043 w 2264151"/>
                    <a:gd name="connsiteY28" fmla="*/ 2404806 h 2525670"/>
                    <a:gd name="connsiteX29" fmla="*/ 1116469 w 2264151"/>
                    <a:gd name="connsiteY29" fmla="*/ 2525670 h 2525670"/>
                    <a:gd name="connsiteX30" fmla="*/ 1349727 w 2264151"/>
                    <a:gd name="connsiteY30" fmla="*/ 2427589 h 2525670"/>
                    <a:gd name="connsiteX31" fmla="*/ 1581665 w 2264151"/>
                    <a:gd name="connsiteY31" fmla="*/ 2393479 h 2525670"/>
                    <a:gd name="connsiteX32" fmla="*/ 1742303 w 2264151"/>
                    <a:gd name="connsiteY32" fmla="*/ 2294625 h 2525670"/>
                    <a:gd name="connsiteX33" fmla="*/ 1853513 w 2264151"/>
                    <a:gd name="connsiteY33" fmla="*/ 2195770 h 2525670"/>
                    <a:gd name="connsiteX34" fmla="*/ 2063578 w 2264151"/>
                    <a:gd name="connsiteY34" fmla="*/ 1973349 h 2525670"/>
                    <a:gd name="connsiteX35" fmla="*/ 2214172 w 2264151"/>
                    <a:gd name="connsiteY35" fmla="*/ 1655805 h 2525670"/>
                    <a:gd name="connsiteX36" fmla="*/ 2217543 w 2264151"/>
                    <a:gd name="connsiteY36" fmla="*/ 1110565 h 2525670"/>
                    <a:gd name="connsiteX37" fmla="*/ 2099657 w 2264151"/>
                    <a:gd name="connsiteY37" fmla="*/ 822497 h 2525670"/>
                    <a:gd name="connsiteX38" fmla="*/ 2226528 w 2264151"/>
                    <a:gd name="connsiteY38" fmla="*/ 645512 h 2525670"/>
                    <a:gd name="connsiteX39" fmla="*/ 2211066 w 2264151"/>
                    <a:gd name="connsiteY39" fmla="*/ 409704 h 2525670"/>
                    <a:gd name="connsiteX40" fmla="*/ 2138712 w 2264151"/>
                    <a:gd name="connsiteY40" fmla="*/ 121766 h 2525670"/>
                    <a:gd name="connsiteX41" fmla="*/ 2049901 w 2264151"/>
                    <a:gd name="connsiteY41" fmla="*/ 0 h 2525670"/>
                    <a:gd name="connsiteX42" fmla="*/ 1897787 w 2264151"/>
                    <a:gd name="connsiteY42" fmla="*/ 88558 h 2525670"/>
                    <a:gd name="connsiteX43" fmla="*/ 1754659 w 2264151"/>
                    <a:gd name="connsiteY43" fmla="*/ 231046 h 2525670"/>
                    <a:gd name="connsiteX44" fmla="*/ 1692876 w 2264151"/>
                    <a:gd name="connsiteY44" fmla="*/ 292830 h 2525670"/>
                    <a:gd name="connsiteX45" fmla="*/ 1532238 w 2264151"/>
                    <a:gd name="connsiteY45" fmla="*/ 268116 h 2525670"/>
                    <a:gd name="connsiteX46" fmla="*/ 1396313 w 2264151"/>
                    <a:gd name="connsiteY46" fmla="*/ 231046 h 2525670"/>
                    <a:gd name="connsiteX47" fmla="*/ 1116534 w 2264151"/>
                    <a:gd name="connsiteY47" fmla="*/ 196808 h 2525670"/>
                    <a:gd name="connsiteX48" fmla="*/ 657220 w 2264151"/>
                    <a:gd name="connsiteY48" fmla="*/ 256789 h 2525670"/>
                    <a:gd name="connsiteX49" fmla="*/ 568411 w 2264151"/>
                    <a:gd name="connsiteY49" fmla="*/ 243403 h 2525670"/>
                    <a:gd name="connsiteX50" fmla="*/ 444843 w 2264151"/>
                    <a:gd name="connsiteY50" fmla="*/ 169262 h 2525670"/>
                    <a:gd name="connsiteX0" fmla="*/ 444843 w 2264151"/>
                    <a:gd name="connsiteY0" fmla="*/ 169262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72994 w 2264151"/>
                    <a:gd name="connsiteY4" fmla="*/ 329900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10065 w 2264151"/>
                    <a:gd name="connsiteY10" fmla="*/ 663533 h 2525670"/>
                    <a:gd name="connsiteX11" fmla="*/ 271849 w 2264151"/>
                    <a:gd name="connsiteY11" fmla="*/ 712960 h 2525670"/>
                    <a:gd name="connsiteX12" fmla="*/ 259492 w 2264151"/>
                    <a:gd name="connsiteY12" fmla="*/ 762387 h 2525670"/>
                    <a:gd name="connsiteX13" fmla="*/ 185351 w 2264151"/>
                    <a:gd name="connsiteY13" fmla="*/ 824170 h 2525670"/>
                    <a:gd name="connsiteX14" fmla="*/ 98854 w 2264151"/>
                    <a:gd name="connsiteY14" fmla="*/ 935381 h 2525670"/>
                    <a:gd name="connsiteX15" fmla="*/ 61784 w 2264151"/>
                    <a:gd name="connsiteY15" fmla="*/ 1046592 h 2525670"/>
                    <a:gd name="connsiteX16" fmla="*/ 49427 w 2264151"/>
                    <a:gd name="connsiteY16" fmla="*/ 1083662 h 2525670"/>
                    <a:gd name="connsiteX17" fmla="*/ 24713 w 2264151"/>
                    <a:gd name="connsiteY17" fmla="*/ 1120733 h 2525670"/>
                    <a:gd name="connsiteX18" fmla="*/ 12357 w 2264151"/>
                    <a:gd name="connsiteY18" fmla="*/ 1244300 h 2525670"/>
                    <a:gd name="connsiteX19" fmla="*/ 0 w 2264151"/>
                    <a:gd name="connsiteY19" fmla="*/ 1318441 h 2525670"/>
                    <a:gd name="connsiteX20" fmla="*/ 24713 w 2264151"/>
                    <a:gd name="connsiteY20" fmla="*/ 1689143 h 2525670"/>
                    <a:gd name="connsiteX21" fmla="*/ 98854 w 2264151"/>
                    <a:gd name="connsiteY21" fmla="*/ 1837425 h 2525670"/>
                    <a:gd name="connsiteX22" fmla="*/ 172994 w 2264151"/>
                    <a:gd name="connsiteY22" fmla="*/ 1936279 h 2525670"/>
                    <a:gd name="connsiteX23" fmla="*/ 271849 w 2264151"/>
                    <a:gd name="connsiteY23" fmla="*/ 2047489 h 2525670"/>
                    <a:gd name="connsiteX24" fmla="*/ 345989 w 2264151"/>
                    <a:gd name="connsiteY24" fmla="*/ 2109273 h 2525670"/>
                    <a:gd name="connsiteX25" fmla="*/ 506627 w 2264151"/>
                    <a:gd name="connsiteY25" fmla="*/ 2232841 h 2525670"/>
                    <a:gd name="connsiteX26" fmla="*/ 704335 w 2264151"/>
                    <a:gd name="connsiteY26" fmla="*/ 2356408 h 2525670"/>
                    <a:gd name="connsiteX27" fmla="*/ 902043 w 2264151"/>
                    <a:gd name="connsiteY27" fmla="*/ 2404806 h 2525670"/>
                    <a:gd name="connsiteX28" fmla="*/ 1116469 w 2264151"/>
                    <a:gd name="connsiteY28" fmla="*/ 2525670 h 2525670"/>
                    <a:gd name="connsiteX29" fmla="*/ 1349727 w 2264151"/>
                    <a:gd name="connsiteY29" fmla="*/ 2427589 h 2525670"/>
                    <a:gd name="connsiteX30" fmla="*/ 1581665 w 2264151"/>
                    <a:gd name="connsiteY30" fmla="*/ 2393479 h 2525670"/>
                    <a:gd name="connsiteX31" fmla="*/ 1742303 w 2264151"/>
                    <a:gd name="connsiteY31" fmla="*/ 2294625 h 2525670"/>
                    <a:gd name="connsiteX32" fmla="*/ 1853513 w 2264151"/>
                    <a:gd name="connsiteY32" fmla="*/ 2195770 h 2525670"/>
                    <a:gd name="connsiteX33" fmla="*/ 2063578 w 2264151"/>
                    <a:gd name="connsiteY33" fmla="*/ 1973349 h 2525670"/>
                    <a:gd name="connsiteX34" fmla="*/ 2214172 w 2264151"/>
                    <a:gd name="connsiteY34" fmla="*/ 1655805 h 2525670"/>
                    <a:gd name="connsiteX35" fmla="*/ 2217543 w 2264151"/>
                    <a:gd name="connsiteY35" fmla="*/ 1110565 h 2525670"/>
                    <a:gd name="connsiteX36" fmla="*/ 2099657 w 2264151"/>
                    <a:gd name="connsiteY36" fmla="*/ 822497 h 2525670"/>
                    <a:gd name="connsiteX37" fmla="*/ 2226528 w 2264151"/>
                    <a:gd name="connsiteY37" fmla="*/ 645512 h 2525670"/>
                    <a:gd name="connsiteX38" fmla="*/ 2211066 w 2264151"/>
                    <a:gd name="connsiteY38" fmla="*/ 409704 h 2525670"/>
                    <a:gd name="connsiteX39" fmla="*/ 2138712 w 2264151"/>
                    <a:gd name="connsiteY39" fmla="*/ 121766 h 2525670"/>
                    <a:gd name="connsiteX40" fmla="*/ 2049901 w 2264151"/>
                    <a:gd name="connsiteY40" fmla="*/ 0 h 2525670"/>
                    <a:gd name="connsiteX41" fmla="*/ 1897787 w 2264151"/>
                    <a:gd name="connsiteY41" fmla="*/ 88558 h 2525670"/>
                    <a:gd name="connsiteX42" fmla="*/ 1754659 w 2264151"/>
                    <a:gd name="connsiteY42" fmla="*/ 231046 h 2525670"/>
                    <a:gd name="connsiteX43" fmla="*/ 1692876 w 2264151"/>
                    <a:gd name="connsiteY43" fmla="*/ 292830 h 2525670"/>
                    <a:gd name="connsiteX44" fmla="*/ 1532238 w 2264151"/>
                    <a:gd name="connsiteY44" fmla="*/ 268116 h 2525670"/>
                    <a:gd name="connsiteX45" fmla="*/ 1396313 w 2264151"/>
                    <a:gd name="connsiteY45" fmla="*/ 231046 h 2525670"/>
                    <a:gd name="connsiteX46" fmla="*/ 1116534 w 2264151"/>
                    <a:gd name="connsiteY46" fmla="*/ 196808 h 2525670"/>
                    <a:gd name="connsiteX47" fmla="*/ 657220 w 2264151"/>
                    <a:gd name="connsiteY47" fmla="*/ 256789 h 2525670"/>
                    <a:gd name="connsiteX48" fmla="*/ 568411 w 2264151"/>
                    <a:gd name="connsiteY48" fmla="*/ 243403 h 2525670"/>
                    <a:gd name="connsiteX49" fmla="*/ 444843 w 2264151"/>
                    <a:gd name="connsiteY49" fmla="*/ 169262 h 2525670"/>
                    <a:gd name="connsiteX0" fmla="*/ 444843 w 2264151"/>
                    <a:gd name="connsiteY0" fmla="*/ 169262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72994 w 2264151"/>
                    <a:gd name="connsiteY4" fmla="*/ 329900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10065 w 2264151"/>
                    <a:gd name="connsiteY10" fmla="*/ 663533 h 2525670"/>
                    <a:gd name="connsiteX11" fmla="*/ 271849 w 2264151"/>
                    <a:gd name="connsiteY11" fmla="*/ 712960 h 2525670"/>
                    <a:gd name="connsiteX12" fmla="*/ 259492 w 2264151"/>
                    <a:gd name="connsiteY12" fmla="*/ 762387 h 2525670"/>
                    <a:gd name="connsiteX13" fmla="*/ 185351 w 2264151"/>
                    <a:gd name="connsiteY13" fmla="*/ 824170 h 2525670"/>
                    <a:gd name="connsiteX14" fmla="*/ 98854 w 2264151"/>
                    <a:gd name="connsiteY14" fmla="*/ 935381 h 2525670"/>
                    <a:gd name="connsiteX15" fmla="*/ 61784 w 2264151"/>
                    <a:gd name="connsiteY15" fmla="*/ 1046592 h 2525670"/>
                    <a:gd name="connsiteX16" fmla="*/ 49427 w 2264151"/>
                    <a:gd name="connsiteY16" fmla="*/ 1083662 h 2525670"/>
                    <a:gd name="connsiteX17" fmla="*/ 24713 w 2264151"/>
                    <a:gd name="connsiteY17" fmla="*/ 1120733 h 2525670"/>
                    <a:gd name="connsiteX18" fmla="*/ 12357 w 2264151"/>
                    <a:gd name="connsiteY18" fmla="*/ 1244300 h 2525670"/>
                    <a:gd name="connsiteX19" fmla="*/ 0 w 2264151"/>
                    <a:gd name="connsiteY19" fmla="*/ 1318441 h 2525670"/>
                    <a:gd name="connsiteX20" fmla="*/ 24713 w 2264151"/>
                    <a:gd name="connsiteY20" fmla="*/ 1689143 h 2525670"/>
                    <a:gd name="connsiteX21" fmla="*/ 98854 w 2264151"/>
                    <a:gd name="connsiteY21" fmla="*/ 1837425 h 2525670"/>
                    <a:gd name="connsiteX22" fmla="*/ 172994 w 2264151"/>
                    <a:gd name="connsiteY22" fmla="*/ 1936279 h 2525670"/>
                    <a:gd name="connsiteX23" fmla="*/ 271849 w 2264151"/>
                    <a:gd name="connsiteY23" fmla="*/ 2047489 h 2525670"/>
                    <a:gd name="connsiteX24" fmla="*/ 506627 w 2264151"/>
                    <a:gd name="connsiteY24" fmla="*/ 2232841 h 2525670"/>
                    <a:gd name="connsiteX25" fmla="*/ 704335 w 2264151"/>
                    <a:gd name="connsiteY25" fmla="*/ 2356408 h 2525670"/>
                    <a:gd name="connsiteX26" fmla="*/ 902043 w 2264151"/>
                    <a:gd name="connsiteY26" fmla="*/ 2404806 h 2525670"/>
                    <a:gd name="connsiteX27" fmla="*/ 1116469 w 2264151"/>
                    <a:gd name="connsiteY27" fmla="*/ 2525670 h 2525670"/>
                    <a:gd name="connsiteX28" fmla="*/ 1349727 w 2264151"/>
                    <a:gd name="connsiteY28" fmla="*/ 2427589 h 2525670"/>
                    <a:gd name="connsiteX29" fmla="*/ 1581665 w 2264151"/>
                    <a:gd name="connsiteY29" fmla="*/ 2393479 h 2525670"/>
                    <a:gd name="connsiteX30" fmla="*/ 1742303 w 2264151"/>
                    <a:gd name="connsiteY30" fmla="*/ 2294625 h 2525670"/>
                    <a:gd name="connsiteX31" fmla="*/ 1853513 w 2264151"/>
                    <a:gd name="connsiteY31" fmla="*/ 2195770 h 2525670"/>
                    <a:gd name="connsiteX32" fmla="*/ 2063578 w 2264151"/>
                    <a:gd name="connsiteY32" fmla="*/ 1973349 h 2525670"/>
                    <a:gd name="connsiteX33" fmla="*/ 2214172 w 2264151"/>
                    <a:gd name="connsiteY33" fmla="*/ 1655805 h 2525670"/>
                    <a:gd name="connsiteX34" fmla="*/ 2217543 w 2264151"/>
                    <a:gd name="connsiteY34" fmla="*/ 1110565 h 2525670"/>
                    <a:gd name="connsiteX35" fmla="*/ 2099657 w 2264151"/>
                    <a:gd name="connsiteY35" fmla="*/ 822497 h 2525670"/>
                    <a:gd name="connsiteX36" fmla="*/ 2226528 w 2264151"/>
                    <a:gd name="connsiteY36" fmla="*/ 645512 h 2525670"/>
                    <a:gd name="connsiteX37" fmla="*/ 2211066 w 2264151"/>
                    <a:gd name="connsiteY37" fmla="*/ 409704 h 2525670"/>
                    <a:gd name="connsiteX38" fmla="*/ 2138712 w 2264151"/>
                    <a:gd name="connsiteY38" fmla="*/ 121766 h 2525670"/>
                    <a:gd name="connsiteX39" fmla="*/ 2049901 w 2264151"/>
                    <a:gd name="connsiteY39" fmla="*/ 0 h 2525670"/>
                    <a:gd name="connsiteX40" fmla="*/ 1897787 w 2264151"/>
                    <a:gd name="connsiteY40" fmla="*/ 88558 h 2525670"/>
                    <a:gd name="connsiteX41" fmla="*/ 1754659 w 2264151"/>
                    <a:gd name="connsiteY41" fmla="*/ 231046 h 2525670"/>
                    <a:gd name="connsiteX42" fmla="*/ 1692876 w 2264151"/>
                    <a:gd name="connsiteY42" fmla="*/ 292830 h 2525670"/>
                    <a:gd name="connsiteX43" fmla="*/ 1532238 w 2264151"/>
                    <a:gd name="connsiteY43" fmla="*/ 268116 h 2525670"/>
                    <a:gd name="connsiteX44" fmla="*/ 1396313 w 2264151"/>
                    <a:gd name="connsiteY44" fmla="*/ 231046 h 2525670"/>
                    <a:gd name="connsiteX45" fmla="*/ 1116534 w 2264151"/>
                    <a:gd name="connsiteY45" fmla="*/ 196808 h 2525670"/>
                    <a:gd name="connsiteX46" fmla="*/ 657220 w 2264151"/>
                    <a:gd name="connsiteY46" fmla="*/ 256789 h 2525670"/>
                    <a:gd name="connsiteX47" fmla="*/ 568411 w 2264151"/>
                    <a:gd name="connsiteY47" fmla="*/ 243403 h 2525670"/>
                    <a:gd name="connsiteX48" fmla="*/ 444843 w 2264151"/>
                    <a:gd name="connsiteY48" fmla="*/ 169262 h 2525670"/>
                    <a:gd name="connsiteX0" fmla="*/ 444843 w 2264151"/>
                    <a:gd name="connsiteY0" fmla="*/ 169262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72994 w 2264151"/>
                    <a:gd name="connsiteY4" fmla="*/ 329900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10065 w 2264151"/>
                    <a:gd name="connsiteY10" fmla="*/ 663533 h 2525670"/>
                    <a:gd name="connsiteX11" fmla="*/ 271849 w 2264151"/>
                    <a:gd name="connsiteY11" fmla="*/ 712960 h 2525670"/>
                    <a:gd name="connsiteX12" fmla="*/ 259492 w 2264151"/>
                    <a:gd name="connsiteY12" fmla="*/ 762387 h 2525670"/>
                    <a:gd name="connsiteX13" fmla="*/ 185351 w 2264151"/>
                    <a:gd name="connsiteY13" fmla="*/ 824170 h 2525670"/>
                    <a:gd name="connsiteX14" fmla="*/ 61784 w 2264151"/>
                    <a:gd name="connsiteY14" fmla="*/ 1046592 h 2525670"/>
                    <a:gd name="connsiteX15" fmla="*/ 49427 w 2264151"/>
                    <a:gd name="connsiteY15" fmla="*/ 1083662 h 2525670"/>
                    <a:gd name="connsiteX16" fmla="*/ 24713 w 2264151"/>
                    <a:gd name="connsiteY16" fmla="*/ 1120733 h 2525670"/>
                    <a:gd name="connsiteX17" fmla="*/ 12357 w 2264151"/>
                    <a:gd name="connsiteY17" fmla="*/ 1244300 h 2525670"/>
                    <a:gd name="connsiteX18" fmla="*/ 0 w 2264151"/>
                    <a:gd name="connsiteY18" fmla="*/ 1318441 h 2525670"/>
                    <a:gd name="connsiteX19" fmla="*/ 24713 w 2264151"/>
                    <a:gd name="connsiteY19" fmla="*/ 1689143 h 2525670"/>
                    <a:gd name="connsiteX20" fmla="*/ 98854 w 2264151"/>
                    <a:gd name="connsiteY20" fmla="*/ 1837425 h 2525670"/>
                    <a:gd name="connsiteX21" fmla="*/ 172994 w 2264151"/>
                    <a:gd name="connsiteY21" fmla="*/ 1936279 h 2525670"/>
                    <a:gd name="connsiteX22" fmla="*/ 271849 w 2264151"/>
                    <a:gd name="connsiteY22" fmla="*/ 2047489 h 2525670"/>
                    <a:gd name="connsiteX23" fmla="*/ 506627 w 2264151"/>
                    <a:gd name="connsiteY23" fmla="*/ 2232841 h 2525670"/>
                    <a:gd name="connsiteX24" fmla="*/ 704335 w 2264151"/>
                    <a:gd name="connsiteY24" fmla="*/ 2356408 h 2525670"/>
                    <a:gd name="connsiteX25" fmla="*/ 902043 w 2264151"/>
                    <a:gd name="connsiteY25" fmla="*/ 2404806 h 2525670"/>
                    <a:gd name="connsiteX26" fmla="*/ 1116469 w 2264151"/>
                    <a:gd name="connsiteY26" fmla="*/ 2525670 h 2525670"/>
                    <a:gd name="connsiteX27" fmla="*/ 1349727 w 2264151"/>
                    <a:gd name="connsiteY27" fmla="*/ 2427589 h 2525670"/>
                    <a:gd name="connsiteX28" fmla="*/ 1581665 w 2264151"/>
                    <a:gd name="connsiteY28" fmla="*/ 2393479 h 2525670"/>
                    <a:gd name="connsiteX29" fmla="*/ 1742303 w 2264151"/>
                    <a:gd name="connsiteY29" fmla="*/ 2294625 h 2525670"/>
                    <a:gd name="connsiteX30" fmla="*/ 1853513 w 2264151"/>
                    <a:gd name="connsiteY30" fmla="*/ 2195770 h 2525670"/>
                    <a:gd name="connsiteX31" fmla="*/ 2063578 w 2264151"/>
                    <a:gd name="connsiteY31" fmla="*/ 1973349 h 2525670"/>
                    <a:gd name="connsiteX32" fmla="*/ 2214172 w 2264151"/>
                    <a:gd name="connsiteY32" fmla="*/ 1655805 h 2525670"/>
                    <a:gd name="connsiteX33" fmla="*/ 2217543 w 2264151"/>
                    <a:gd name="connsiteY33" fmla="*/ 1110565 h 2525670"/>
                    <a:gd name="connsiteX34" fmla="*/ 2099657 w 2264151"/>
                    <a:gd name="connsiteY34" fmla="*/ 822497 h 2525670"/>
                    <a:gd name="connsiteX35" fmla="*/ 2226528 w 2264151"/>
                    <a:gd name="connsiteY35" fmla="*/ 645512 h 2525670"/>
                    <a:gd name="connsiteX36" fmla="*/ 2211066 w 2264151"/>
                    <a:gd name="connsiteY36" fmla="*/ 409704 h 2525670"/>
                    <a:gd name="connsiteX37" fmla="*/ 2138712 w 2264151"/>
                    <a:gd name="connsiteY37" fmla="*/ 121766 h 2525670"/>
                    <a:gd name="connsiteX38" fmla="*/ 2049901 w 2264151"/>
                    <a:gd name="connsiteY38" fmla="*/ 0 h 2525670"/>
                    <a:gd name="connsiteX39" fmla="*/ 1897787 w 2264151"/>
                    <a:gd name="connsiteY39" fmla="*/ 88558 h 2525670"/>
                    <a:gd name="connsiteX40" fmla="*/ 1754659 w 2264151"/>
                    <a:gd name="connsiteY40" fmla="*/ 231046 h 2525670"/>
                    <a:gd name="connsiteX41" fmla="*/ 1692876 w 2264151"/>
                    <a:gd name="connsiteY41" fmla="*/ 292830 h 2525670"/>
                    <a:gd name="connsiteX42" fmla="*/ 1532238 w 2264151"/>
                    <a:gd name="connsiteY42" fmla="*/ 268116 h 2525670"/>
                    <a:gd name="connsiteX43" fmla="*/ 1396313 w 2264151"/>
                    <a:gd name="connsiteY43" fmla="*/ 231046 h 2525670"/>
                    <a:gd name="connsiteX44" fmla="*/ 1116534 w 2264151"/>
                    <a:gd name="connsiteY44" fmla="*/ 196808 h 2525670"/>
                    <a:gd name="connsiteX45" fmla="*/ 657220 w 2264151"/>
                    <a:gd name="connsiteY45" fmla="*/ 256789 h 2525670"/>
                    <a:gd name="connsiteX46" fmla="*/ 568411 w 2264151"/>
                    <a:gd name="connsiteY46" fmla="*/ 243403 h 2525670"/>
                    <a:gd name="connsiteX47" fmla="*/ 444843 w 2264151"/>
                    <a:gd name="connsiteY47" fmla="*/ 169262 h 2525670"/>
                    <a:gd name="connsiteX0" fmla="*/ 444843 w 2264151"/>
                    <a:gd name="connsiteY0" fmla="*/ 169262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72994 w 2264151"/>
                    <a:gd name="connsiteY4" fmla="*/ 329900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71849 w 2264151"/>
                    <a:gd name="connsiteY10" fmla="*/ 712960 h 2525670"/>
                    <a:gd name="connsiteX11" fmla="*/ 259492 w 2264151"/>
                    <a:gd name="connsiteY11" fmla="*/ 762387 h 2525670"/>
                    <a:gd name="connsiteX12" fmla="*/ 185351 w 2264151"/>
                    <a:gd name="connsiteY12" fmla="*/ 824170 h 2525670"/>
                    <a:gd name="connsiteX13" fmla="*/ 61784 w 2264151"/>
                    <a:gd name="connsiteY13" fmla="*/ 1046592 h 2525670"/>
                    <a:gd name="connsiteX14" fmla="*/ 49427 w 2264151"/>
                    <a:gd name="connsiteY14" fmla="*/ 1083662 h 2525670"/>
                    <a:gd name="connsiteX15" fmla="*/ 24713 w 2264151"/>
                    <a:gd name="connsiteY15" fmla="*/ 1120733 h 2525670"/>
                    <a:gd name="connsiteX16" fmla="*/ 12357 w 2264151"/>
                    <a:gd name="connsiteY16" fmla="*/ 1244300 h 2525670"/>
                    <a:gd name="connsiteX17" fmla="*/ 0 w 2264151"/>
                    <a:gd name="connsiteY17" fmla="*/ 1318441 h 2525670"/>
                    <a:gd name="connsiteX18" fmla="*/ 24713 w 2264151"/>
                    <a:gd name="connsiteY18" fmla="*/ 1689143 h 2525670"/>
                    <a:gd name="connsiteX19" fmla="*/ 98854 w 2264151"/>
                    <a:gd name="connsiteY19" fmla="*/ 1837425 h 2525670"/>
                    <a:gd name="connsiteX20" fmla="*/ 172994 w 2264151"/>
                    <a:gd name="connsiteY20" fmla="*/ 1936279 h 2525670"/>
                    <a:gd name="connsiteX21" fmla="*/ 271849 w 2264151"/>
                    <a:gd name="connsiteY21" fmla="*/ 2047489 h 2525670"/>
                    <a:gd name="connsiteX22" fmla="*/ 506627 w 2264151"/>
                    <a:gd name="connsiteY22" fmla="*/ 2232841 h 2525670"/>
                    <a:gd name="connsiteX23" fmla="*/ 704335 w 2264151"/>
                    <a:gd name="connsiteY23" fmla="*/ 2356408 h 2525670"/>
                    <a:gd name="connsiteX24" fmla="*/ 902043 w 2264151"/>
                    <a:gd name="connsiteY24" fmla="*/ 2404806 h 2525670"/>
                    <a:gd name="connsiteX25" fmla="*/ 1116469 w 2264151"/>
                    <a:gd name="connsiteY25" fmla="*/ 2525670 h 2525670"/>
                    <a:gd name="connsiteX26" fmla="*/ 1349727 w 2264151"/>
                    <a:gd name="connsiteY26" fmla="*/ 2427589 h 2525670"/>
                    <a:gd name="connsiteX27" fmla="*/ 1581665 w 2264151"/>
                    <a:gd name="connsiteY27" fmla="*/ 2393479 h 2525670"/>
                    <a:gd name="connsiteX28" fmla="*/ 1742303 w 2264151"/>
                    <a:gd name="connsiteY28" fmla="*/ 2294625 h 2525670"/>
                    <a:gd name="connsiteX29" fmla="*/ 1853513 w 2264151"/>
                    <a:gd name="connsiteY29" fmla="*/ 2195770 h 2525670"/>
                    <a:gd name="connsiteX30" fmla="*/ 2063578 w 2264151"/>
                    <a:gd name="connsiteY30" fmla="*/ 1973349 h 2525670"/>
                    <a:gd name="connsiteX31" fmla="*/ 2214172 w 2264151"/>
                    <a:gd name="connsiteY31" fmla="*/ 1655805 h 2525670"/>
                    <a:gd name="connsiteX32" fmla="*/ 2217543 w 2264151"/>
                    <a:gd name="connsiteY32" fmla="*/ 1110565 h 2525670"/>
                    <a:gd name="connsiteX33" fmla="*/ 2099657 w 2264151"/>
                    <a:gd name="connsiteY33" fmla="*/ 822497 h 2525670"/>
                    <a:gd name="connsiteX34" fmla="*/ 2226528 w 2264151"/>
                    <a:gd name="connsiteY34" fmla="*/ 645512 h 2525670"/>
                    <a:gd name="connsiteX35" fmla="*/ 2211066 w 2264151"/>
                    <a:gd name="connsiteY35" fmla="*/ 409704 h 2525670"/>
                    <a:gd name="connsiteX36" fmla="*/ 2138712 w 2264151"/>
                    <a:gd name="connsiteY36" fmla="*/ 121766 h 2525670"/>
                    <a:gd name="connsiteX37" fmla="*/ 2049901 w 2264151"/>
                    <a:gd name="connsiteY37" fmla="*/ 0 h 2525670"/>
                    <a:gd name="connsiteX38" fmla="*/ 1897787 w 2264151"/>
                    <a:gd name="connsiteY38" fmla="*/ 88558 h 2525670"/>
                    <a:gd name="connsiteX39" fmla="*/ 1754659 w 2264151"/>
                    <a:gd name="connsiteY39" fmla="*/ 231046 h 2525670"/>
                    <a:gd name="connsiteX40" fmla="*/ 1692876 w 2264151"/>
                    <a:gd name="connsiteY40" fmla="*/ 292830 h 2525670"/>
                    <a:gd name="connsiteX41" fmla="*/ 1532238 w 2264151"/>
                    <a:gd name="connsiteY41" fmla="*/ 268116 h 2525670"/>
                    <a:gd name="connsiteX42" fmla="*/ 1396313 w 2264151"/>
                    <a:gd name="connsiteY42" fmla="*/ 231046 h 2525670"/>
                    <a:gd name="connsiteX43" fmla="*/ 1116534 w 2264151"/>
                    <a:gd name="connsiteY43" fmla="*/ 196808 h 2525670"/>
                    <a:gd name="connsiteX44" fmla="*/ 657220 w 2264151"/>
                    <a:gd name="connsiteY44" fmla="*/ 256789 h 2525670"/>
                    <a:gd name="connsiteX45" fmla="*/ 568411 w 2264151"/>
                    <a:gd name="connsiteY45" fmla="*/ 243403 h 2525670"/>
                    <a:gd name="connsiteX46" fmla="*/ 444843 w 2264151"/>
                    <a:gd name="connsiteY46" fmla="*/ 169262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72994 w 2264151"/>
                    <a:gd name="connsiteY4" fmla="*/ 329900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71849 w 2264151"/>
                    <a:gd name="connsiteY10" fmla="*/ 712960 h 2525670"/>
                    <a:gd name="connsiteX11" fmla="*/ 259492 w 2264151"/>
                    <a:gd name="connsiteY11" fmla="*/ 762387 h 2525670"/>
                    <a:gd name="connsiteX12" fmla="*/ 185351 w 2264151"/>
                    <a:gd name="connsiteY12" fmla="*/ 824170 h 2525670"/>
                    <a:gd name="connsiteX13" fmla="*/ 61784 w 2264151"/>
                    <a:gd name="connsiteY13" fmla="*/ 1046592 h 2525670"/>
                    <a:gd name="connsiteX14" fmla="*/ 49427 w 2264151"/>
                    <a:gd name="connsiteY14" fmla="*/ 1083662 h 2525670"/>
                    <a:gd name="connsiteX15" fmla="*/ 24713 w 2264151"/>
                    <a:gd name="connsiteY15" fmla="*/ 1120733 h 2525670"/>
                    <a:gd name="connsiteX16" fmla="*/ 12357 w 2264151"/>
                    <a:gd name="connsiteY16" fmla="*/ 1244300 h 2525670"/>
                    <a:gd name="connsiteX17" fmla="*/ 0 w 2264151"/>
                    <a:gd name="connsiteY17" fmla="*/ 1318441 h 2525670"/>
                    <a:gd name="connsiteX18" fmla="*/ 24713 w 2264151"/>
                    <a:gd name="connsiteY18" fmla="*/ 1689143 h 2525670"/>
                    <a:gd name="connsiteX19" fmla="*/ 98854 w 2264151"/>
                    <a:gd name="connsiteY19" fmla="*/ 1837425 h 2525670"/>
                    <a:gd name="connsiteX20" fmla="*/ 172994 w 2264151"/>
                    <a:gd name="connsiteY20" fmla="*/ 1936279 h 2525670"/>
                    <a:gd name="connsiteX21" fmla="*/ 271849 w 2264151"/>
                    <a:gd name="connsiteY21" fmla="*/ 2047489 h 2525670"/>
                    <a:gd name="connsiteX22" fmla="*/ 506627 w 2264151"/>
                    <a:gd name="connsiteY22" fmla="*/ 2232841 h 2525670"/>
                    <a:gd name="connsiteX23" fmla="*/ 704335 w 2264151"/>
                    <a:gd name="connsiteY23" fmla="*/ 2356408 h 2525670"/>
                    <a:gd name="connsiteX24" fmla="*/ 902043 w 2264151"/>
                    <a:gd name="connsiteY24" fmla="*/ 2404806 h 2525670"/>
                    <a:gd name="connsiteX25" fmla="*/ 1116469 w 2264151"/>
                    <a:gd name="connsiteY25" fmla="*/ 2525670 h 2525670"/>
                    <a:gd name="connsiteX26" fmla="*/ 1349727 w 2264151"/>
                    <a:gd name="connsiteY26" fmla="*/ 2427589 h 2525670"/>
                    <a:gd name="connsiteX27" fmla="*/ 1581665 w 2264151"/>
                    <a:gd name="connsiteY27" fmla="*/ 2393479 h 2525670"/>
                    <a:gd name="connsiteX28" fmla="*/ 1742303 w 2264151"/>
                    <a:gd name="connsiteY28" fmla="*/ 2294625 h 2525670"/>
                    <a:gd name="connsiteX29" fmla="*/ 1853513 w 2264151"/>
                    <a:gd name="connsiteY29" fmla="*/ 2195770 h 2525670"/>
                    <a:gd name="connsiteX30" fmla="*/ 2063578 w 2264151"/>
                    <a:gd name="connsiteY30" fmla="*/ 1973349 h 2525670"/>
                    <a:gd name="connsiteX31" fmla="*/ 2214172 w 2264151"/>
                    <a:gd name="connsiteY31" fmla="*/ 1655805 h 2525670"/>
                    <a:gd name="connsiteX32" fmla="*/ 2217543 w 2264151"/>
                    <a:gd name="connsiteY32" fmla="*/ 1110565 h 2525670"/>
                    <a:gd name="connsiteX33" fmla="*/ 2099657 w 2264151"/>
                    <a:gd name="connsiteY33" fmla="*/ 822497 h 2525670"/>
                    <a:gd name="connsiteX34" fmla="*/ 2226528 w 2264151"/>
                    <a:gd name="connsiteY34" fmla="*/ 645512 h 2525670"/>
                    <a:gd name="connsiteX35" fmla="*/ 2211066 w 2264151"/>
                    <a:gd name="connsiteY35" fmla="*/ 409704 h 2525670"/>
                    <a:gd name="connsiteX36" fmla="*/ 2138712 w 2264151"/>
                    <a:gd name="connsiteY36" fmla="*/ 121766 h 2525670"/>
                    <a:gd name="connsiteX37" fmla="*/ 2049901 w 2264151"/>
                    <a:gd name="connsiteY37" fmla="*/ 0 h 2525670"/>
                    <a:gd name="connsiteX38" fmla="*/ 1897787 w 2264151"/>
                    <a:gd name="connsiteY38" fmla="*/ 88558 h 2525670"/>
                    <a:gd name="connsiteX39" fmla="*/ 1754659 w 2264151"/>
                    <a:gd name="connsiteY39" fmla="*/ 231046 h 2525670"/>
                    <a:gd name="connsiteX40" fmla="*/ 1692876 w 2264151"/>
                    <a:gd name="connsiteY40" fmla="*/ 292830 h 2525670"/>
                    <a:gd name="connsiteX41" fmla="*/ 1532238 w 2264151"/>
                    <a:gd name="connsiteY41" fmla="*/ 268116 h 2525670"/>
                    <a:gd name="connsiteX42" fmla="*/ 1396313 w 2264151"/>
                    <a:gd name="connsiteY42" fmla="*/ 231046 h 2525670"/>
                    <a:gd name="connsiteX43" fmla="*/ 1116534 w 2264151"/>
                    <a:gd name="connsiteY43" fmla="*/ 196808 h 2525670"/>
                    <a:gd name="connsiteX44" fmla="*/ 657220 w 2264151"/>
                    <a:gd name="connsiteY44" fmla="*/ 256789 h 2525670"/>
                    <a:gd name="connsiteX45" fmla="*/ 568411 w 2264151"/>
                    <a:gd name="connsiteY45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247135 w 2264151"/>
                    <a:gd name="connsiteY3" fmla="*/ 45695 h 2525670"/>
                    <a:gd name="connsiteX4" fmla="*/ 182774 w 2264151"/>
                    <a:gd name="connsiteY4" fmla="*/ 267987 h 2525670"/>
                    <a:gd name="connsiteX5" fmla="*/ 111211 w 2264151"/>
                    <a:gd name="connsiteY5" fmla="*/ 391684 h 2525670"/>
                    <a:gd name="connsiteX6" fmla="*/ 86497 w 2264151"/>
                    <a:gd name="connsiteY6" fmla="*/ 490538 h 2525670"/>
                    <a:gd name="connsiteX7" fmla="*/ 74140 w 2264151"/>
                    <a:gd name="connsiteY7" fmla="*/ 527608 h 2525670"/>
                    <a:gd name="connsiteX8" fmla="*/ 135924 w 2264151"/>
                    <a:gd name="connsiteY8" fmla="*/ 614106 h 2525670"/>
                    <a:gd name="connsiteX9" fmla="*/ 172994 w 2264151"/>
                    <a:gd name="connsiteY9" fmla="*/ 626462 h 2525670"/>
                    <a:gd name="connsiteX10" fmla="*/ 271849 w 2264151"/>
                    <a:gd name="connsiteY10" fmla="*/ 712960 h 2525670"/>
                    <a:gd name="connsiteX11" fmla="*/ 259492 w 2264151"/>
                    <a:gd name="connsiteY11" fmla="*/ 762387 h 2525670"/>
                    <a:gd name="connsiteX12" fmla="*/ 185351 w 2264151"/>
                    <a:gd name="connsiteY12" fmla="*/ 824170 h 2525670"/>
                    <a:gd name="connsiteX13" fmla="*/ 61784 w 2264151"/>
                    <a:gd name="connsiteY13" fmla="*/ 1046592 h 2525670"/>
                    <a:gd name="connsiteX14" fmla="*/ 49427 w 2264151"/>
                    <a:gd name="connsiteY14" fmla="*/ 1083662 h 2525670"/>
                    <a:gd name="connsiteX15" fmla="*/ 24713 w 2264151"/>
                    <a:gd name="connsiteY15" fmla="*/ 1120733 h 2525670"/>
                    <a:gd name="connsiteX16" fmla="*/ 12357 w 2264151"/>
                    <a:gd name="connsiteY16" fmla="*/ 1244300 h 2525670"/>
                    <a:gd name="connsiteX17" fmla="*/ 0 w 2264151"/>
                    <a:gd name="connsiteY17" fmla="*/ 1318441 h 2525670"/>
                    <a:gd name="connsiteX18" fmla="*/ 24713 w 2264151"/>
                    <a:gd name="connsiteY18" fmla="*/ 1689143 h 2525670"/>
                    <a:gd name="connsiteX19" fmla="*/ 98854 w 2264151"/>
                    <a:gd name="connsiteY19" fmla="*/ 1837425 h 2525670"/>
                    <a:gd name="connsiteX20" fmla="*/ 172994 w 2264151"/>
                    <a:gd name="connsiteY20" fmla="*/ 1936279 h 2525670"/>
                    <a:gd name="connsiteX21" fmla="*/ 271849 w 2264151"/>
                    <a:gd name="connsiteY21" fmla="*/ 2047489 h 2525670"/>
                    <a:gd name="connsiteX22" fmla="*/ 506627 w 2264151"/>
                    <a:gd name="connsiteY22" fmla="*/ 2232841 h 2525670"/>
                    <a:gd name="connsiteX23" fmla="*/ 704335 w 2264151"/>
                    <a:gd name="connsiteY23" fmla="*/ 2356408 h 2525670"/>
                    <a:gd name="connsiteX24" fmla="*/ 902043 w 2264151"/>
                    <a:gd name="connsiteY24" fmla="*/ 2404806 h 2525670"/>
                    <a:gd name="connsiteX25" fmla="*/ 1116469 w 2264151"/>
                    <a:gd name="connsiteY25" fmla="*/ 2525670 h 2525670"/>
                    <a:gd name="connsiteX26" fmla="*/ 1349727 w 2264151"/>
                    <a:gd name="connsiteY26" fmla="*/ 2427589 h 2525670"/>
                    <a:gd name="connsiteX27" fmla="*/ 1581665 w 2264151"/>
                    <a:gd name="connsiteY27" fmla="*/ 2393479 h 2525670"/>
                    <a:gd name="connsiteX28" fmla="*/ 1742303 w 2264151"/>
                    <a:gd name="connsiteY28" fmla="*/ 2294625 h 2525670"/>
                    <a:gd name="connsiteX29" fmla="*/ 1853513 w 2264151"/>
                    <a:gd name="connsiteY29" fmla="*/ 2195770 h 2525670"/>
                    <a:gd name="connsiteX30" fmla="*/ 2063578 w 2264151"/>
                    <a:gd name="connsiteY30" fmla="*/ 1973349 h 2525670"/>
                    <a:gd name="connsiteX31" fmla="*/ 2214172 w 2264151"/>
                    <a:gd name="connsiteY31" fmla="*/ 1655805 h 2525670"/>
                    <a:gd name="connsiteX32" fmla="*/ 2217543 w 2264151"/>
                    <a:gd name="connsiteY32" fmla="*/ 1110565 h 2525670"/>
                    <a:gd name="connsiteX33" fmla="*/ 2099657 w 2264151"/>
                    <a:gd name="connsiteY33" fmla="*/ 822497 h 2525670"/>
                    <a:gd name="connsiteX34" fmla="*/ 2226528 w 2264151"/>
                    <a:gd name="connsiteY34" fmla="*/ 645512 h 2525670"/>
                    <a:gd name="connsiteX35" fmla="*/ 2211066 w 2264151"/>
                    <a:gd name="connsiteY35" fmla="*/ 409704 h 2525670"/>
                    <a:gd name="connsiteX36" fmla="*/ 2138712 w 2264151"/>
                    <a:gd name="connsiteY36" fmla="*/ 121766 h 2525670"/>
                    <a:gd name="connsiteX37" fmla="*/ 2049901 w 2264151"/>
                    <a:gd name="connsiteY37" fmla="*/ 0 h 2525670"/>
                    <a:gd name="connsiteX38" fmla="*/ 1897787 w 2264151"/>
                    <a:gd name="connsiteY38" fmla="*/ 88558 h 2525670"/>
                    <a:gd name="connsiteX39" fmla="*/ 1754659 w 2264151"/>
                    <a:gd name="connsiteY39" fmla="*/ 231046 h 2525670"/>
                    <a:gd name="connsiteX40" fmla="*/ 1692876 w 2264151"/>
                    <a:gd name="connsiteY40" fmla="*/ 292830 h 2525670"/>
                    <a:gd name="connsiteX41" fmla="*/ 1532238 w 2264151"/>
                    <a:gd name="connsiteY41" fmla="*/ 268116 h 2525670"/>
                    <a:gd name="connsiteX42" fmla="*/ 1396313 w 2264151"/>
                    <a:gd name="connsiteY42" fmla="*/ 231046 h 2525670"/>
                    <a:gd name="connsiteX43" fmla="*/ 1116534 w 2264151"/>
                    <a:gd name="connsiteY43" fmla="*/ 196808 h 2525670"/>
                    <a:gd name="connsiteX44" fmla="*/ 657220 w 2264151"/>
                    <a:gd name="connsiteY44" fmla="*/ 256789 h 2525670"/>
                    <a:gd name="connsiteX45" fmla="*/ 568411 w 2264151"/>
                    <a:gd name="connsiteY45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182774 w 2264151"/>
                    <a:gd name="connsiteY3" fmla="*/ 267987 h 2525670"/>
                    <a:gd name="connsiteX4" fmla="*/ 111211 w 2264151"/>
                    <a:gd name="connsiteY4" fmla="*/ 391684 h 2525670"/>
                    <a:gd name="connsiteX5" fmla="*/ 86497 w 2264151"/>
                    <a:gd name="connsiteY5" fmla="*/ 490538 h 2525670"/>
                    <a:gd name="connsiteX6" fmla="*/ 74140 w 2264151"/>
                    <a:gd name="connsiteY6" fmla="*/ 527608 h 2525670"/>
                    <a:gd name="connsiteX7" fmla="*/ 135924 w 2264151"/>
                    <a:gd name="connsiteY7" fmla="*/ 614106 h 2525670"/>
                    <a:gd name="connsiteX8" fmla="*/ 172994 w 2264151"/>
                    <a:gd name="connsiteY8" fmla="*/ 626462 h 2525670"/>
                    <a:gd name="connsiteX9" fmla="*/ 271849 w 2264151"/>
                    <a:gd name="connsiteY9" fmla="*/ 712960 h 2525670"/>
                    <a:gd name="connsiteX10" fmla="*/ 259492 w 2264151"/>
                    <a:gd name="connsiteY10" fmla="*/ 762387 h 2525670"/>
                    <a:gd name="connsiteX11" fmla="*/ 185351 w 2264151"/>
                    <a:gd name="connsiteY11" fmla="*/ 824170 h 2525670"/>
                    <a:gd name="connsiteX12" fmla="*/ 61784 w 2264151"/>
                    <a:gd name="connsiteY12" fmla="*/ 1046592 h 2525670"/>
                    <a:gd name="connsiteX13" fmla="*/ 49427 w 2264151"/>
                    <a:gd name="connsiteY13" fmla="*/ 1083662 h 2525670"/>
                    <a:gd name="connsiteX14" fmla="*/ 24713 w 2264151"/>
                    <a:gd name="connsiteY14" fmla="*/ 1120733 h 2525670"/>
                    <a:gd name="connsiteX15" fmla="*/ 12357 w 2264151"/>
                    <a:gd name="connsiteY15" fmla="*/ 1244300 h 2525670"/>
                    <a:gd name="connsiteX16" fmla="*/ 0 w 2264151"/>
                    <a:gd name="connsiteY16" fmla="*/ 1318441 h 2525670"/>
                    <a:gd name="connsiteX17" fmla="*/ 24713 w 2264151"/>
                    <a:gd name="connsiteY17" fmla="*/ 1689143 h 2525670"/>
                    <a:gd name="connsiteX18" fmla="*/ 98854 w 2264151"/>
                    <a:gd name="connsiteY18" fmla="*/ 1837425 h 2525670"/>
                    <a:gd name="connsiteX19" fmla="*/ 172994 w 2264151"/>
                    <a:gd name="connsiteY19" fmla="*/ 1936279 h 2525670"/>
                    <a:gd name="connsiteX20" fmla="*/ 271849 w 2264151"/>
                    <a:gd name="connsiteY20" fmla="*/ 2047489 h 2525670"/>
                    <a:gd name="connsiteX21" fmla="*/ 506627 w 2264151"/>
                    <a:gd name="connsiteY21" fmla="*/ 2232841 h 2525670"/>
                    <a:gd name="connsiteX22" fmla="*/ 704335 w 2264151"/>
                    <a:gd name="connsiteY22" fmla="*/ 2356408 h 2525670"/>
                    <a:gd name="connsiteX23" fmla="*/ 902043 w 2264151"/>
                    <a:gd name="connsiteY23" fmla="*/ 2404806 h 2525670"/>
                    <a:gd name="connsiteX24" fmla="*/ 1116469 w 2264151"/>
                    <a:gd name="connsiteY24" fmla="*/ 2525670 h 2525670"/>
                    <a:gd name="connsiteX25" fmla="*/ 1349727 w 2264151"/>
                    <a:gd name="connsiteY25" fmla="*/ 2427589 h 2525670"/>
                    <a:gd name="connsiteX26" fmla="*/ 1581665 w 2264151"/>
                    <a:gd name="connsiteY26" fmla="*/ 2393479 h 2525670"/>
                    <a:gd name="connsiteX27" fmla="*/ 1742303 w 2264151"/>
                    <a:gd name="connsiteY27" fmla="*/ 2294625 h 2525670"/>
                    <a:gd name="connsiteX28" fmla="*/ 1853513 w 2264151"/>
                    <a:gd name="connsiteY28" fmla="*/ 2195770 h 2525670"/>
                    <a:gd name="connsiteX29" fmla="*/ 2063578 w 2264151"/>
                    <a:gd name="connsiteY29" fmla="*/ 1973349 h 2525670"/>
                    <a:gd name="connsiteX30" fmla="*/ 2214172 w 2264151"/>
                    <a:gd name="connsiteY30" fmla="*/ 1655805 h 2525670"/>
                    <a:gd name="connsiteX31" fmla="*/ 2217543 w 2264151"/>
                    <a:gd name="connsiteY31" fmla="*/ 1110565 h 2525670"/>
                    <a:gd name="connsiteX32" fmla="*/ 2099657 w 2264151"/>
                    <a:gd name="connsiteY32" fmla="*/ 822497 h 2525670"/>
                    <a:gd name="connsiteX33" fmla="*/ 2226528 w 2264151"/>
                    <a:gd name="connsiteY33" fmla="*/ 645512 h 2525670"/>
                    <a:gd name="connsiteX34" fmla="*/ 2211066 w 2264151"/>
                    <a:gd name="connsiteY34" fmla="*/ 409704 h 2525670"/>
                    <a:gd name="connsiteX35" fmla="*/ 2138712 w 2264151"/>
                    <a:gd name="connsiteY35" fmla="*/ 121766 h 2525670"/>
                    <a:gd name="connsiteX36" fmla="*/ 2049901 w 2264151"/>
                    <a:gd name="connsiteY36" fmla="*/ 0 h 2525670"/>
                    <a:gd name="connsiteX37" fmla="*/ 1897787 w 2264151"/>
                    <a:gd name="connsiteY37" fmla="*/ 88558 h 2525670"/>
                    <a:gd name="connsiteX38" fmla="*/ 1754659 w 2264151"/>
                    <a:gd name="connsiteY38" fmla="*/ 231046 h 2525670"/>
                    <a:gd name="connsiteX39" fmla="*/ 1692876 w 2264151"/>
                    <a:gd name="connsiteY39" fmla="*/ 292830 h 2525670"/>
                    <a:gd name="connsiteX40" fmla="*/ 1532238 w 2264151"/>
                    <a:gd name="connsiteY40" fmla="*/ 268116 h 2525670"/>
                    <a:gd name="connsiteX41" fmla="*/ 1396313 w 2264151"/>
                    <a:gd name="connsiteY41" fmla="*/ 231046 h 2525670"/>
                    <a:gd name="connsiteX42" fmla="*/ 1116534 w 2264151"/>
                    <a:gd name="connsiteY42" fmla="*/ 196808 h 2525670"/>
                    <a:gd name="connsiteX43" fmla="*/ 657220 w 2264151"/>
                    <a:gd name="connsiteY43" fmla="*/ 256789 h 2525670"/>
                    <a:gd name="connsiteX44" fmla="*/ 568411 w 2264151"/>
                    <a:gd name="connsiteY44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182774 w 2264151"/>
                    <a:gd name="connsiteY3" fmla="*/ 267987 h 2525670"/>
                    <a:gd name="connsiteX4" fmla="*/ 111211 w 2264151"/>
                    <a:gd name="connsiteY4" fmla="*/ 391684 h 2525670"/>
                    <a:gd name="connsiteX5" fmla="*/ 86497 w 2264151"/>
                    <a:gd name="connsiteY5" fmla="*/ 490538 h 2525670"/>
                    <a:gd name="connsiteX6" fmla="*/ 74140 w 2264151"/>
                    <a:gd name="connsiteY6" fmla="*/ 527608 h 2525670"/>
                    <a:gd name="connsiteX7" fmla="*/ 135924 w 2264151"/>
                    <a:gd name="connsiteY7" fmla="*/ 614106 h 2525670"/>
                    <a:gd name="connsiteX8" fmla="*/ 172994 w 2264151"/>
                    <a:gd name="connsiteY8" fmla="*/ 626462 h 2525670"/>
                    <a:gd name="connsiteX9" fmla="*/ 271849 w 2264151"/>
                    <a:gd name="connsiteY9" fmla="*/ 712960 h 2525670"/>
                    <a:gd name="connsiteX10" fmla="*/ 259492 w 2264151"/>
                    <a:gd name="connsiteY10" fmla="*/ 762387 h 2525670"/>
                    <a:gd name="connsiteX11" fmla="*/ 185351 w 2264151"/>
                    <a:gd name="connsiteY11" fmla="*/ 824170 h 2525670"/>
                    <a:gd name="connsiteX12" fmla="*/ 61784 w 2264151"/>
                    <a:gd name="connsiteY12" fmla="*/ 1046592 h 2525670"/>
                    <a:gd name="connsiteX13" fmla="*/ 49427 w 2264151"/>
                    <a:gd name="connsiteY13" fmla="*/ 1083662 h 2525670"/>
                    <a:gd name="connsiteX14" fmla="*/ 24713 w 2264151"/>
                    <a:gd name="connsiteY14" fmla="*/ 1120733 h 2525670"/>
                    <a:gd name="connsiteX15" fmla="*/ 12357 w 2264151"/>
                    <a:gd name="connsiteY15" fmla="*/ 1244300 h 2525670"/>
                    <a:gd name="connsiteX16" fmla="*/ 0 w 2264151"/>
                    <a:gd name="connsiteY16" fmla="*/ 1318441 h 2525670"/>
                    <a:gd name="connsiteX17" fmla="*/ 24713 w 2264151"/>
                    <a:gd name="connsiteY17" fmla="*/ 1689143 h 2525670"/>
                    <a:gd name="connsiteX18" fmla="*/ 98854 w 2264151"/>
                    <a:gd name="connsiteY18" fmla="*/ 1837425 h 2525670"/>
                    <a:gd name="connsiteX19" fmla="*/ 172994 w 2264151"/>
                    <a:gd name="connsiteY19" fmla="*/ 1936279 h 2525670"/>
                    <a:gd name="connsiteX20" fmla="*/ 271849 w 2264151"/>
                    <a:gd name="connsiteY20" fmla="*/ 2047489 h 2525670"/>
                    <a:gd name="connsiteX21" fmla="*/ 506627 w 2264151"/>
                    <a:gd name="connsiteY21" fmla="*/ 2232841 h 2525670"/>
                    <a:gd name="connsiteX22" fmla="*/ 704335 w 2264151"/>
                    <a:gd name="connsiteY22" fmla="*/ 2356408 h 2525670"/>
                    <a:gd name="connsiteX23" fmla="*/ 902043 w 2264151"/>
                    <a:gd name="connsiteY23" fmla="*/ 2404806 h 2525670"/>
                    <a:gd name="connsiteX24" fmla="*/ 1116469 w 2264151"/>
                    <a:gd name="connsiteY24" fmla="*/ 2525670 h 2525670"/>
                    <a:gd name="connsiteX25" fmla="*/ 1349727 w 2264151"/>
                    <a:gd name="connsiteY25" fmla="*/ 2427589 h 2525670"/>
                    <a:gd name="connsiteX26" fmla="*/ 1581665 w 2264151"/>
                    <a:gd name="connsiteY26" fmla="*/ 2393479 h 2525670"/>
                    <a:gd name="connsiteX27" fmla="*/ 1742303 w 2264151"/>
                    <a:gd name="connsiteY27" fmla="*/ 2294625 h 2525670"/>
                    <a:gd name="connsiteX28" fmla="*/ 1853513 w 2264151"/>
                    <a:gd name="connsiteY28" fmla="*/ 2195770 h 2525670"/>
                    <a:gd name="connsiteX29" fmla="*/ 2063578 w 2264151"/>
                    <a:gd name="connsiteY29" fmla="*/ 1973349 h 2525670"/>
                    <a:gd name="connsiteX30" fmla="*/ 2214172 w 2264151"/>
                    <a:gd name="connsiteY30" fmla="*/ 1655805 h 2525670"/>
                    <a:gd name="connsiteX31" fmla="*/ 2217543 w 2264151"/>
                    <a:gd name="connsiteY31" fmla="*/ 1110565 h 2525670"/>
                    <a:gd name="connsiteX32" fmla="*/ 2099657 w 2264151"/>
                    <a:gd name="connsiteY32" fmla="*/ 822497 h 2525670"/>
                    <a:gd name="connsiteX33" fmla="*/ 2226528 w 2264151"/>
                    <a:gd name="connsiteY33" fmla="*/ 645512 h 2525670"/>
                    <a:gd name="connsiteX34" fmla="*/ 2211066 w 2264151"/>
                    <a:gd name="connsiteY34" fmla="*/ 409704 h 2525670"/>
                    <a:gd name="connsiteX35" fmla="*/ 2138712 w 2264151"/>
                    <a:gd name="connsiteY35" fmla="*/ 121766 h 2525670"/>
                    <a:gd name="connsiteX36" fmla="*/ 2049901 w 2264151"/>
                    <a:gd name="connsiteY36" fmla="*/ 0 h 2525670"/>
                    <a:gd name="connsiteX37" fmla="*/ 1897787 w 2264151"/>
                    <a:gd name="connsiteY37" fmla="*/ 88558 h 2525670"/>
                    <a:gd name="connsiteX38" fmla="*/ 1754659 w 2264151"/>
                    <a:gd name="connsiteY38" fmla="*/ 231046 h 2525670"/>
                    <a:gd name="connsiteX39" fmla="*/ 1692876 w 2264151"/>
                    <a:gd name="connsiteY39" fmla="*/ 292830 h 2525670"/>
                    <a:gd name="connsiteX40" fmla="*/ 1532238 w 2264151"/>
                    <a:gd name="connsiteY40" fmla="*/ 268116 h 2525670"/>
                    <a:gd name="connsiteX41" fmla="*/ 1396313 w 2264151"/>
                    <a:gd name="connsiteY41" fmla="*/ 231046 h 2525670"/>
                    <a:gd name="connsiteX42" fmla="*/ 1116534 w 2264151"/>
                    <a:gd name="connsiteY42" fmla="*/ 196808 h 2525670"/>
                    <a:gd name="connsiteX43" fmla="*/ 657220 w 2264151"/>
                    <a:gd name="connsiteY43" fmla="*/ 256789 h 2525670"/>
                    <a:gd name="connsiteX44" fmla="*/ 568411 w 2264151"/>
                    <a:gd name="connsiteY44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182774 w 2264151"/>
                    <a:gd name="connsiteY3" fmla="*/ 267987 h 2525670"/>
                    <a:gd name="connsiteX4" fmla="*/ 111211 w 2264151"/>
                    <a:gd name="connsiteY4" fmla="*/ 391684 h 2525670"/>
                    <a:gd name="connsiteX5" fmla="*/ 86497 w 2264151"/>
                    <a:gd name="connsiteY5" fmla="*/ 490538 h 2525670"/>
                    <a:gd name="connsiteX6" fmla="*/ 74140 w 2264151"/>
                    <a:gd name="connsiteY6" fmla="*/ 527608 h 2525670"/>
                    <a:gd name="connsiteX7" fmla="*/ 135924 w 2264151"/>
                    <a:gd name="connsiteY7" fmla="*/ 614106 h 2525670"/>
                    <a:gd name="connsiteX8" fmla="*/ 172994 w 2264151"/>
                    <a:gd name="connsiteY8" fmla="*/ 626462 h 2525670"/>
                    <a:gd name="connsiteX9" fmla="*/ 271849 w 2264151"/>
                    <a:gd name="connsiteY9" fmla="*/ 712960 h 2525670"/>
                    <a:gd name="connsiteX10" fmla="*/ 259492 w 2264151"/>
                    <a:gd name="connsiteY10" fmla="*/ 762387 h 2525670"/>
                    <a:gd name="connsiteX11" fmla="*/ 185351 w 2264151"/>
                    <a:gd name="connsiteY11" fmla="*/ 824170 h 2525670"/>
                    <a:gd name="connsiteX12" fmla="*/ 61784 w 2264151"/>
                    <a:gd name="connsiteY12" fmla="*/ 1046592 h 2525670"/>
                    <a:gd name="connsiteX13" fmla="*/ 49427 w 2264151"/>
                    <a:gd name="connsiteY13" fmla="*/ 1083662 h 2525670"/>
                    <a:gd name="connsiteX14" fmla="*/ 24713 w 2264151"/>
                    <a:gd name="connsiteY14" fmla="*/ 1120733 h 2525670"/>
                    <a:gd name="connsiteX15" fmla="*/ 12357 w 2264151"/>
                    <a:gd name="connsiteY15" fmla="*/ 1244300 h 2525670"/>
                    <a:gd name="connsiteX16" fmla="*/ 0 w 2264151"/>
                    <a:gd name="connsiteY16" fmla="*/ 1318441 h 2525670"/>
                    <a:gd name="connsiteX17" fmla="*/ 24713 w 2264151"/>
                    <a:gd name="connsiteY17" fmla="*/ 1689143 h 2525670"/>
                    <a:gd name="connsiteX18" fmla="*/ 98854 w 2264151"/>
                    <a:gd name="connsiteY18" fmla="*/ 1837425 h 2525670"/>
                    <a:gd name="connsiteX19" fmla="*/ 172994 w 2264151"/>
                    <a:gd name="connsiteY19" fmla="*/ 1936279 h 2525670"/>
                    <a:gd name="connsiteX20" fmla="*/ 271849 w 2264151"/>
                    <a:gd name="connsiteY20" fmla="*/ 2047489 h 2525670"/>
                    <a:gd name="connsiteX21" fmla="*/ 506627 w 2264151"/>
                    <a:gd name="connsiteY21" fmla="*/ 2232841 h 2525670"/>
                    <a:gd name="connsiteX22" fmla="*/ 704335 w 2264151"/>
                    <a:gd name="connsiteY22" fmla="*/ 2356408 h 2525670"/>
                    <a:gd name="connsiteX23" fmla="*/ 902043 w 2264151"/>
                    <a:gd name="connsiteY23" fmla="*/ 2404806 h 2525670"/>
                    <a:gd name="connsiteX24" fmla="*/ 1116469 w 2264151"/>
                    <a:gd name="connsiteY24" fmla="*/ 2525670 h 2525670"/>
                    <a:gd name="connsiteX25" fmla="*/ 1349727 w 2264151"/>
                    <a:gd name="connsiteY25" fmla="*/ 2427589 h 2525670"/>
                    <a:gd name="connsiteX26" fmla="*/ 1581665 w 2264151"/>
                    <a:gd name="connsiteY26" fmla="*/ 2393479 h 2525670"/>
                    <a:gd name="connsiteX27" fmla="*/ 1742303 w 2264151"/>
                    <a:gd name="connsiteY27" fmla="*/ 2294625 h 2525670"/>
                    <a:gd name="connsiteX28" fmla="*/ 1853513 w 2264151"/>
                    <a:gd name="connsiteY28" fmla="*/ 2195770 h 2525670"/>
                    <a:gd name="connsiteX29" fmla="*/ 2063578 w 2264151"/>
                    <a:gd name="connsiteY29" fmla="*/ 1973349 h 2525670"/>
                    <a:gd name="connsiteX30" fmla="*/ 2214172 w 2264151"/>
                    <a:gd name="connsiteY30" fmla="*/ 1655805 h 2525670"/>
                    <a:gd name="connsiteX31" fmla="*/ 2217543 w 2264151"/>
                    <a:gd name="connsiteY31" fmla="*/ 1110565 h 2525670"/>
                    <a:gd name="connsiteX32" fmla="*/ 2099657 w 2264151"/>
                    <a:gd name="connsiteY32" fmla="*/ 822497 h 2525670"/>
                    <a:gd name="connsiteX33" fmla="*/ 2226528 w 2264151"/>
                    <a:gd name="connsiteY33" fmla="*/ 645512 h 2525670"/>
                    <a:gd name="connsiteX34" fmla="*/ 2211066 w 2264151"/>
                    <a:gd name="connsiteY34" fmla="*/ 409704 h 2525670"/>
                    <a:gd name="connsiteX35" fmla="*/ 2138712 w 2264151"/>
                    <a:gd name="connsiteY35" fmla="*/ 121766 h 2525670"/>
                    <a:gd name="connsiteX36" fmla="*/ 2049901 w 2264151"/>
                    <a:gd name="connsiteY36" fmla="*/ 0 h 2525670"/>
                    <a:gd name="connsiteX37" fmla="*/ 1897787 w 2264151"/>
                    <a:gd name="connsiteY37" fmla="*/ 88558 h 2525670"/>
                    <a:gd name="connsiteX38" fmla="*/ 1754659 w 2264151"/>
                    <a:gd name="connsiteY38" fmla="*/ 231046 h 2525670"/>
                    <a:gd name="connsiteX39" fmla="*/ 1692876 w 2264151"/>
                    <a:gd name="connsiteY39" fmla="*/ 292830 h 2525670"/>
                    <a:gd name="connsiteX40" fmla="*/ 1532238 w 2264151"/>
                    <a:gd name="connsiteY40" fmla="*/ 268116 h 2525670"/>
                    <a:gd name="connsiteX41" fmla="*/ 1396313 w 2264151"/>
                    <a:gd name="connsiteY41" fmla="*/ 231046 h 2525670"/>
                    <a:gd name="connsiteX42" fmla="*/ 1116534 w 2264151"/>
                    <a:gd name="connsiteY42" fmla="*/ 196808 h 2525670"/>
                    <a:gd name="connsiteX43" fmla="*/ 657220 w 2264151"/>
                    <a:gd name="connsiteY43" fmla="*/ 256789 h 2525670"/>
                    <a:gd name="connsiteX44" fmla="*/ 568411 w 2264151"/>
                    <a:gd name="connsiteY44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182774 w 2264151"/>
                    <a:gd name="connsiteY3" fmla="*/ 267987 h 2525670"/>
                    <a:gd name="connsiteX4" fmla="*/ 111211 w 2264151"/>
                    <a:gd name="connsiteY4" fmla="*/ 391684 h 2525670"/>
                    <a:gd name="connsiteX5" fmla="*/ 74140 w 2264151"/>
                    <a:gd name="connsiteY5" fmla="*/ 527608 h 2525670"/>
                    <a:gd name="connsiteX6" fmla="*/ 135924 w 2264151"/>
                    <a:gd name="connsiteY6" fmla="*/ 614106 h 2525670"/>
                    <a:gd name="connsiteX7" fmla="*/ 172994 w 2264151"/>
                    <a:gd name="connsiteY7" fmla="*/ 626462 h 2525670"/>
                    <a:gd name="connsiteX8" fmla="*/ 271849 w 2264151"/>
                    <a:gd name="connsiteY8" fmla="*/ 712960 h 2525670"/>
                    <a:gd name="connsiteX9" fmla="*/ 259492 w 2264151"/>
                    <a:gd name="connsiteY9" fmla="*/ 762387 h 2525670"/>
                    <a:gd name="connsiteX10" fmla="*/ 185351 w 2264151"/>
                    <a:gd name="connsiteY10" fmla="*/ 824170 h 2525670"/>
                    <a:gd name="connsiteX11" fmla="*/ 61784 w 2264151"/>
                    <a:gd name="connsiteY11" fmla="*/ 1046592 h 2525670"/>
                    <a:gd name="connsiteX12" fmla="*/ 49427 w 2264151"/>
                    <a:gd name="connsiteY12" fmla="*/ 1083662 h 2525670"/>
                    <a:gd name="connsiteX13" fmla="*/ 24713 w 2264151"/>
                    <a:gd name="connsiteY13" fmla="*/ 1120733 h 2525670"/>
                    <a:gd name="connsiteX14" fmla="*/ 12357 w 2264151"/>
                    <a:gd name="connsiteY14" fmla="*/ 1244300 h 2525670"/>
                    <a:gd name="connsiteX15" fmla="*/ 0 w 2264151"/>
                    <a:gd name="connsiteY15" fmla="*/ 1318441 h 2525670"/>
                    <a:gd name="connsiteX16" fmla="*/ 24713 w 2264151"/>
                    <a:gd name="connsiteY16" fmla="*/ 1689143 h 2525670"/>
                    <a:gd name="connsiteX17" fmla="*/ 98854 w 2264151"/>
                    <a:gd name="connsiteY17" fmla="*/ 1837425 h 2525670"/>
                    <a:gd name="connsiteX18" fmla="*/ 172994 w 2264151"/>
                    <a:gd name="connsiteY18" fmla="*/ 1936279 h 2525670"/>
                    <a:gd name="connsiteX19" fmla="*/ 271849 w 2264151"/>
                    <a:gd name="connsiteY19" fmla="*/ 2047489 h 2525670"/>
                    <a:gd name="connsiteX20" fmla="*/ 506627 w 2264151"/>
                    <a:gd name="connsiteY20" fmla="*/ 2232841 h 2525670"/>
                    <a:gd name="connsiteX21" fmla="*/ 704335 w 2264151"/>
                    <a:gd name="connsiteY21" fmla="*/ 2356408 h 2525670"/>
                    <a:gd name="connsiteX22" fmla="*/ 902043 w 2264151"/>
                    <a:gd name="connsiteY22" fmla="*/ 2404806 h 2525670"/>
                    <a:gd name="connsiteX23" fmla="*/ 1116469 w 2264151"/>
                    <a:gd name="connsiteY23" fmla="*/ 2525670 h 2525670"/>
                    <a:gd name="connsiteX24" fmla="*/ 1349727 w 2264151"/>
                    <a:gd name="connsiteY24" fmla="*/ 2427589 h 2525670"/>
                    <a:gd name="connsiteX25" fmla="*/ 1581665 w 2264151"/>
                    <a:gd name="connsiteY25" fmla="*/ 2393479 h 2525670"/>
                    <a:gd name="connsiteX26" fmla="*/ 1742303 w 2264151"/>
                    <a:gd name="connsiteY26" fmla="*/ 2294625 h 2525670"/>
                    <a:gd name="connsiteX27" fmla="*/ 1853513 w 2264151"/>
                    <a:gd name="connsiteY27" fmla="*/ 2195770 h 2525670"/>
                    <a:gd name="connsiteX28" fmla="*/ 2063578 w 2264151"/>
                    <a:gd name="connsiteY28" fmla="*/ 1973349 h 2525670"/>
                    <a:gd name="connsiteX29" fmla="*/ 2214172 w 2264151"/>
                    <a:gd name="connsiteY29" fmla="*/ 1655805 h 2525670"/>
                    <a:gd name="connsiteX30" fmla="*/ 2217543 w 2264151"/>
                    <a:gd name="connsiteY30" fmla="*/ 1110565 h 2525670"/>
                    <a:gd name="connsiteX31" fmla="*/ 2099657 w 2264151"/>
                    <a:gd name="connsiteY31" fmla="*/ 822497 h 2525670"/>
                    <a:gd name="connsiteX32" fmla="*/ 2226528 w 2264151"/>
                    <a:gd name="connsiteY32" fmla="*/ 645512 h 2525670"/>
                    <a:gd name="connsiteX33" fmla="*/ 2211066 w 2264151"/>
                    <a:gd name="connsiteY33" fmla="*/ 409704 h 2525670"/>
                    <a:gd name="connsiteX34" fmla="*/ 2138712 w 2264151"/>
                    <a:gd name="connsiteY34" fmla="*/ 121766 h 2525670"/>
                    <a:gd name="connsiteX35" fmla="*/ 2049901 w 2264151"/>
                    <a:gd name="connsiteY35" fmla="*/ 0 h 2525670"/>
                    <a:gd name="connsiteX36" fmla="*/ 1897787 w 2264151"/>
                    <a:gd name="connsiteY36" fmla="*/ 88558 h 2525670"/>
                    <a:gd name="connsiteX37" fmla="*/ 1754659 w 2264151"/>
                    <a:gd name="connsiteY37" fmla="*/ 231046 h 2525670"/>
                    <a:gd name="connsiteX38" fmla="*/ 1692876 w 2264151"/>
                    <a:gd name="connsiteY38" fmla="*/ 292830 h 2525670"/>
                    <a:gd name="connsiteX39" fmla="*/ 1532238 w 2264151"/>
                    <a:gd name="connsiteY39" fmla="*/ 268116 h 2525670"/>
                    <a:gd name="connsiteX40" fmla="*/ 1396313 w 2264151"/>
                    <a:gd name="connsiteY40" fmla="*/ 231046 h 2525670"/>
                    <a:gd name="connsiteX41" fmla="*/ 1116534 w 2264151"/>
                    <a:gd name="connsiteY41" fmla="*/ 196808 h 2525670"/>
                    <a:gd name="connsiteX42" fmla="*/ 657220 w 2264151"/>
                    <a:gd name="connsiteY42" fmla="*/ 256789 h 2525670"/>
                    <a:gd name="connsiteX43" fmla="*/ 568411 w 2264151"/>
                    <a:gd name="connsiteY43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182774 w 2264151"/>
                    <a:gd name="connsiteY3" fmla="*/ 267987 h 2525670"/>
                    <a:gd name="connsiteX4" fmla="*/ 111211 w 2264151"/>
                    <a:gd name="connsiteY4" fmla="*/ 391684 h 2525670"/>
                    <a:gd name="connsiteX5" fmla="*/ 74140 w 2264151"/>
                    <a:gd name="connsiteY5" fmla="*/ 527608 h 2525670"/>
                    <a:gd name="connsiteX6" fmla="*/ 135924 w 2264151"/>
                    <a:gd name="connsiteY6" fmla="*/ 614106 h 2525670"/>
                    <a:gd name="connsiteX7" fmla="*/ 271849 w 2264151"/>
                    <a:gd name="connsiteY7" fmla="*/ 712960 h 2525670"/>
                    <a:gd name="connsiteX8" fmla="*/ 259492 w 2264151"/>
                    <a:gd name="connsiteY8" fmla="*/ 762387 h 2525670"/>
                    <a:gd name="connsiteX9" fmla="*/ 185351 w 2264151"/>
                    <a:gd name="connsiteY9" fmla="*/ 824170 h 2525670"/>
                    <a:gd name="connsiteX10" fmla="*/ 61784 w 2264151"/>
                    <a:gd name="connsiteY10" fmla="*/ 1046592 h 2525670"/>
                    <a:gd name="connsiteX11" fmla="*/ 49427 w 2264151"/>
                    <a:gd name="connsiteY11" fmla="*/ 1083662 h 2525670"/>
                    <a:gd name="connsiteX12" fmla="*/ 24713 w 2264151"/>
                    <a:gd name="connsiteY12" fmla="*/ 1120733 h 2525670"/>
                    <a:gd name="connsiteX13" fmla="*/ 12357 w 2264151"/>
                    <a:gd name="connsiteY13" fmla="*/ 1244300 h 2525670"/>
                    <a:gd name="connsiteX14" fmla="*/ 0 w 2264151"/>
                    <a:gd name="connsiteY14" fmla="*/ 1318441 h 2525670"/>
                    <a:gd name="connsiteX15" fmla="*/ 24713 w 2264151"/>
                    <a:gd name="connsiteY15" fmla="*/ 1689143 h 2525670"/>
                    <a:gd name="connsiteX16" fmla="*/ 98854 w 2264151"/>
                    <a:gd name="connsiteY16" fmla="*/ 1837425 h 2525670"/>
                    <a:gd name="connsiteX17" fmla="*/ 172994 w 2264151"/>
                    <a:gd name="connsiteY17" fmla="*/ 1936279 h 2525670"/>
                    <a:gd name="connsiteX18" fmla="*/ 271849 w 2264151"/>
                    <a:gd name="connsiteY18" fmla="*/ 2047489 h 2525670"/>
                    <a:gd name="connsiteX19" fmla="*/ 506627 w 2264151"/>
                    <a:gd name="connsiteY19" fmla="*/ 2232841 h 2525670"/>
                    <a:gd name="connsiteX20" fmla="*/ 704335 w 2264151"/>
                    <a:gd name="connsiteY20" fmla="*/ 2356408 h 2525670"/>
                    <a:gd name="connsiteX21" fmla="*/ 902043 w 2264151"/>
                    <a:gd name="connsiteY21" fmla="*/ 2404806 h 2525670"/>
                    <a:gd name="connsiteX22" fmla="*/ 1116469 w 2264151"/>
                    <a:gd name="connsiteY22" fmla="*/ 2525670 h 2525670"/>
                    <a:gd name="connsiteX23" fmla="*/ 1349727 w 2264151"/>
                    <a:gd name="connsiteY23" fmla="*/ 2427589 h 2525670"/>
                    <a:gd name="connsiteX24" fmla="*/ 1581665 w 2264151"/>
                    <a:gd name="connsiteY24" fmla="*/ 2393479 h 2525670"/>
                    <a:gd name="connsiteX25" fmla="*/ 1742303 w 2264151"/>
                    <a:gd name="connsiteY25" fmla="*/ 2294625 h 2525670"/>
                    <a:gd name="connsiteX26" fmla="*/ 1853513 w 2264151"/>
                    <a:gd name="connsiteY26" fmla="*/ 2195770 h 2525670"/>
                    <a:gd name="connsiteX27" fmla="*/ 2063578 w 2264151"/>
                    <a:gd name="connsiteY27" fmla="*/ 1973349 h 2525670"/>
                    <a:gd name="connsiteX28" fmla="*/ 2214172 w 2264151"/>
                    <a:gd name="connsiteY28" fmla="*/ 1655805 h 2525670"/>
                    <a:gd name="connsiteX29" fmla="*/ 2217543 w 2264151"/>
                    <a:gd name="connsiteY29" fmla="*/ 1110565 h 2525670"/>
                    <a:gd name="connsiteX30" fmla="*/ 2099657 w 2264151"/>
                    <a:gd name="connsiteY30" fmla="*/ 822497 h 2525670"/>
                    <a:gd name="connsiteX31" fmla="*/ 2226528 w 2264151"/>
                    <a:gd name="connsiteY31" fmla="*/ 645512 h 2525670"/>
                    <a:gd name="connsiteX32" fmla="*/ 2211066 w 2264151"/>
                    <a:gd name="connsiteY32" fmla="*/ 409704 h 2525670"/>
                    <a:gd name="connsiteX33" fmla="*/ 2138712 w 2264151"/>
                    <a:gd name="connsiteY33" fmla="*/ 121766 h 2525670"/>
                    <a:gd name="connsiteX34" fmla="*/ 2049901 w 2264151"/>
                    <a:gd name="connsiteY34" fmla="*/ 0 h 2525670"/>
                    <a:gd name="connsiteX35" fmla="*/ 1897787 w 2264151"/>
                    <a:gd name="connsiteY35" fmla="*/ 88558 h 2525670"/>
                    <a:gd name="connsiteX36" fmla="*/ 1754659 w 2264151"/>
                    <a:gd name="connsiteY36" fmla="*/ 231046 h 2525670"/>
                    <a:gd name="connsiteX37" fmla="*/ 1692876 w 2264151"/>
                    <a:gd name="connsiteY37" fmla="*/ 292830 h 2525670"/>
                    <a:gd name="connsiteX38" fmla="*/ 1532238 w 2264151"/>
                    <a:gd name="connsiteY38" fmla="*/ 268116 h 2525670"/>
                    <a:gd name="connsiteX39" fmla="*/ 1396313 w 2264151"/>
                    <a:gd name="connsiteY39" fmla="*/ 231046 h 2525670"/>
                    <a:gd name="connsiteX40" fmla="*/ 1116534 w 2264151"/>
                    <a:gd name="connsiteY40" fmla="*/ 196808 h 2525670"/>
                    <a:gd name="connsiteX41" fmla="*/ 657220 w 2264151"/>
                    <a:gd name="connsiteY41" fmla="*/ 256789 h 2525670"/>
                    <a:gd name="connsiteX42" fmla="*/ 568411 w 2264151"/>
                    <a:gd name="connsiteY42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182774 w 2264151"/>
                    <a:gd name="connsiteY3" fmla="*/ 267987 h 2525670"/>
                    <a:gd name="connsiteX4" fmla="*/ 111211 w 2264151"/>
                    <a:gd name="connsiteY4" fmla="*/ 391684 h 2525670"/>
                    <a:gd name="connsiteX5" fmla="*/ 74140 w 2264151"/>
                    <a:gd name="connsiteY5" fmla="*/ 527608 h 2525670"/>
                    <a:gd name="connsiteX6" fmla="*/ 135924 w 2264151"/>
                    <a:gd name="connsiteY6" fmla="*/ 614106 h 2525670"/>
                    <a:gd name="connsiteX7" fmla="*/ 174052 w 2264151"/>
                    <a:gd name="connsiteY7" fmla="*/ 793923 h 2525670"/>
                    <a:gd name="connsiteX8" fmla="*/ 259492 w 2264151"/>
                    <a:gd name="connsiteY8" fmla="*/ 762387 h 2525670"/>
                    <a:gd name="connsiteX9" fmla="*/ 185351 w 2264151"/>
                    <a:gd name="connsiteY9" fmla="*/ 824170 h 2525670"/>
                    <a:gd name="connsiteX10" fmla="*/ 61784 w 2264151"/>
                    <a:gd name="connsiteY10" fmla="*/ 1046592 h 2525670"/>
                    <a:gd name="connsiteX11" fmla="*/ 49427 w 2264151"/>
                    <a:gd name="connsiteY11" fmla="*/ 1083662 h 2525670"/>
                    <a:gd name="connsiteX12" fmla="*/ 24713 w 2264151"/>
                    <a:gd name="connsiteY12" fmla="*/ 1120733 h 2525670"/>
                    <a:gd name="connsiteX13" fmla="*/ 12357 w 2264151"/>
                    <a:gd name="connsiteY13" fmla="*/ 1244300 h 2525670"/>
                    <a:gd name="connsiteX14" fmla="*/ 0 w 2264151"/>
                    <a:gd name="connsiteY14" fmla="*/ 1318441 h 2525670"/>
                    <a:gd name="connsiteX15" fmla="*/ 24713 w 2264151"/>
                    <a:gd name="connsiteY15" fmla="*/ 1689143 h 2525670"/>
                    <a:gd name="connsiteX16" fmla="*/ 98854 w 2264151"/>
                    <a:gd name="connsiteY16" fmla="*/ 1837425 h 2525670"/>
                    <a:gd name="connsiteX17" fmla="*/ 172994 w 2264151"/>
                    <a:gd name="connsiteY17" fmla="*/ 1936279 h 2525670"/>
                    <a:gd name="connsiteX18" fmla="*/ 271849 w 2264151"/>
                    <a:gd name="connsiteY18" fmla="*/ 2047489 h 2525670"/>
                    <a:gd name="connsiteX19" fmla="*/ 506627 w 2264151"/>
                    <a:gd name="connsiteY19" fmla="*/ 2232841 h 2525670"/>
                    <a:gd name="connsiteX20" fmla="*/ 704335 w 2264151"/>
                    <a:gd name="connsiteY20" fmla="*/ 2356408 h 2525670"/>
                    <a:gd name="connsiteX21" fmla="*/ 902043 w 2264151"/>
                    <a:gd name="connsiteY21" fmla="*/ 2404806 h 2525670"/>
                    <a:gd name="connsiteX22" fmla="*/ 1116469 w 2264151"/>
                    <a:gd name="connsiteY22" fmla="*/ 2525670 h 2525670"/>
                    <a:gd name="connsiteX23" fmla="*/ 1349727 w 2264151"/>
                    <a:gd name="connsiteY23" fmla="*/ 2427589 h 2525670"/>
                    <a:gd name="connsiteX24" fmla="*/ 1581665 w 2264151"/>
                    <a:gd name="connsiteY24" fmla="*/ 2393479 h 2525670"/>
                    <a:gd name="connsiteX25" fmla="*/ 1742303 w 2264151"/>
                    <a:gd name="connsiteY25" fmla="*/ 2294625 h 2525670"/>
                    <a:gd name="connsiteX26" fmla="*/ 1853513 w 2264151"/>
                    <a:gd name="connsiteY26" fmla="*/ 2195770 h 2525670"/>
                    <a:gd name="connsiteX27" fmla="*/ 2063578 w 2264151"/>
                    <a:gd name="connsiteY27" fmla="*/ 1973349 h 2525670"/>
                    <a:gd name="connsiteX28" fmla="*/ 2214172 w 2264151"/>
                    <a:gd name="connsiteY28" fmla="*/ 1655805 h 2525670"/>
                    <a:gd name="connsiteX29" fmla="*/ 2217543 w 2264151"/>
                    <a:gd name="connsiteY29" fmla="*/ 1110565 h 2525670"/>
                    <a:gd name="connsiteX30" fmla="*/ 2099657 w 2264151"/>
                    <a:gd name="connsiteY30" fmla="*/ 822497 h 2525670"/>
                    <a:gd name="connsiteX31" fmla="*/ 2226528 w 2264151"/>
                    <a:gd name="connsiteY31" fmla="*/ 645512 h 2525670"/>
                    <a:gd name="connsiteX32" fmla="*/ 2211066 w 2264151"/>
                    <a:gd name="connsiteY32" fmla="*/ 409704 h 2525670"/>
                    <a:gd name="connsiteX33" fmla="*/ 2138712 w 2264151"/>
                    <a:gd name="connsiteY33" fmla="*/ 121766 h 2525670"/>
                    <a:gd name="connsiteX34" fmla="*/ 2049901 w 2264151"/>
                    <a:gd name="connsiteY34" fmla="*/ 0 h 2525670"/>
                    <a:gd name="connsiteX35" fmla="*/ 1897787 w 2264151"/>
                    <a:gd name="connsiteY35" fmla="*/ 88558 h 2525670"/>
                    <a:gd name="connsiteX36" fmla="*/ 1754659 w 2264151"/>
                    <a:gd name="connsiteY36" fmla="*/ 231046 h 2525670"/>
                    <a:gd name="connsiteX37" fmla="*/ 1692876 w 2264151"/>
                    <a:gd name="connsiteY37" fmla="*/ 292830 h 2525670"/>
                    <a:gd name="connsiteX38" fmla="*/ 1532238 w 2264151"/>
                    <a:gd name="connsiteY38" fmla="*/ 268116 h 2525670"/>
                    <a:gd name="connsiteX39" fmla="*/ 1396313 w 2264151"/>
                    <a:gd name="connsiteY39" fmla="*/ 231046 h 2525670"/>
                    <a:gd name="connsiteX40" fmla="*/ 1116534 w 2264151"/>
                    <a:gd name="connsiteY40" fmla="*/ 196808 h 2525670"/>
                    <a:gd name="connsiteX41" fmla="*/ 657220 w 2264151"/>
                    <a:gd name="connsiteY41" fmla="*/ 256789 h 2525670"/>
                    <a:gd name="connsiteX42" fmla="*/ 568411 w 2264151"/>
                    <a:gd name="connsiteY42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182774 w 2264151"/>
                    <a:gd name="connsiteY3" fmla="*/ 267987 h 2525670"/>
                    <a:gd name="connsiteX4" fmla="*/ 111211 w 2264151"/>
                    <a:gd name="connsiteY4" fmla="*/ 391684 h 2525670"/>
                    <a:gd name="connsiteX5" fmla="*/ 74140 w 2264151"/>
                    <a:gd name="connsiteY5" fmla="*/ 527608 h 2525670"/>
                    <a:gd name="connsiteX6" fmla="*/ 174052 w 2264151"/>
                    <a:gd name="connsiteY6" fmla="*/ 793923 h 2525670"/>
                    <a:gd name="connsiteX7" fmla="*/ 259492 w 2264151"/>
                    <a:gd name="connsiteY7" fmla="*/ 762387 h 2525670"/>
                    <a:gd name="connsiteX8" fmla="*/ 185351 w 2264151"/>
                    <a:gd name="connsiteY8" fmla="*/ 824170 h 2525670"/>
                    <a:gd name="connsiteX9" fmla="*/ 61784 w 2264151"/>
                    <a:gd name="connsiteY9" fmla="*/ 1046592 h 2525670"/>
                    <a:gd name="connsiteX10" fmla="*/ 49427 w 2264151"/>
                    <a:gd name="connsiteY10" fmla="*/ 1083662 h 2525670"/>
                    <a:gd name="connsiteX11" fmla="*/ 24713 w 2264151"/>
                    <a:gd name="connsiteY11" fmla="*/ 1120733 h 2525670"/>
                    <a:gd name="connsiteX12" fmla="*/ 12357 w 2264151"/>
                    <a:gd name="connsiteY12" fmla="*/ 1244300 h 2525670"/>
                    <a:gd name="connsiteX13" fmla="*/ 0 w 2264151"/>
                    <a:gd name="connsiteY13" fmla="*/ 1318441 h 2525670"/>
                    <a:gd name="connsiteX14" fmla="*/ 24713 w 2264151"/>
                    <a:gd name="connsiteY14" fmla="*/ 1689143 h 2525670"/>
                    <a:gd name="connsiteX15" fmla="*/ 98854 w 2264151"/>
                    <a:gd name="connsiteY15" fmla="*/ 1837425 h 2525670"/>
                    <a:gd name="connsiteX16" fmla="*/ 172994 w 2264151"/>
                    <a:gd name="connsiteY16" fmla="*/ 1936279 h 2525670"/>
                    <a:gd name="connsiteX17" fmla="*/ 271849 w 2264151"/>
                    <a:gd name="connsiteY17" fmla="*/ 2047489 h 2525670"/>
                    <a:gd name="connsiteX18" fmla="*/ 506627 w 2264151"/>
                    <a:gd name="connsiteY18" fmla="*/ 2232841 h 2525670"/>
                    <a:gd name="connsiteX19" fmla="*/ 704335 w 2264151"/>
                    <a:gd name="connsiteY19" fmla="*/ 2356408 h 2525670"/>
                    <a:gd name="connsiteX20" fmla="*/ 902043 w 2264151"/>
                    <a:gd name="connsiteY20" fmla="*/ 2404806 h 2525670"/>
                    <a:gd name="connsiteX21" fmla="*/ 1116469 w 2264151"/>
                    <a:gd name="connsiteY21" fmla="*/ 2525670 h 2525670"/>
                    <a:gd name="connsiteX22" fmla="*/ 1349727 w 2264151"/>
                    <a:gd name="connsiteY22" fmla="*/ 2427589 h 2525670"/>
                    <a:gd name="connsiteX23" fmla="*/ 1581665 w 2264151"/>
                    <a:gd name="connsiteY23" fmla="*/ 2393479 h 2525670"/>
                    <a:gd name="connsiteX24" fmla="*/ 1742303 w 2264151"/>
                    <a:gd name="connsiteY24" fmla="*/ 2294625 h 2525670"/>
                    <a:gd name="connsiteX25" fmla="*/ 1853513 w 2264151"/>
                    <a:gd name="connsiteY25" fmla="*/ 2195770 h 2525670"/>
                    <a:gd name="connsiteX26" fmla="*/ 2063578 w 2264151"/>
                    <a:gd name="connsiteY26" fmla="*/ 1973349 h 2525670"/>
                    <a:gd name="connsiteX27" fmla="*/ 2214172 w 2264151"/>
                    <a:gd name="connsiteY27" fmla="*/ 1655805 h 2525670"/>
                    <a:gd name="connsiteX28" fmla="*/ 2217543 w 2264151"/>
                    <a:gd name="connsiteY28" fmla="*/ 1110565 h 2525670"/>
                    <a:gd name="connsiteX29" fmla="*/ 2099657 w 2264151"/>
                    <a:gd name="connsiteY29" fmla="*/ 822497 h 2525670"/>
                    <a:gd name="connsiteX30" fmla="*/ 2226528 w 2264151"/>
                    <a:gd name="connsiteY30" fmla="*/ 645512 h 2525670"/>
                    <a:gd name="connsiteX31" fmla="*/ 2211066 w 2264151"/>
                    <a:gd name="connsiteY31" fmla="*/ 409704 h 2525670"/>
                    <a:gd name="connsiteX32" fmla="*/ 2138712 w 2264151"/>
                    <a:gd name="connsiteY32" fmla="*/ 121766 h 2525670"/>
                    <a:gd name="connsiteX33" fmla="*/ 2049901 w 2264151"/>
                    <a:gd name="connsiteY33" fmla="*/ 0 h 2525670"/>
                    <a:gd name="connsiteX34" fmla="*/ 1897787 w 2264151"/>
                    <a:gd name="connsiteY34" fmla="*/ 88558 h 2525670"/>
                    <a:gd name="connsiteX35" fmla="*/ 1754659 w 2264151"/>
                    <a:gd name="connsiteY35" fmla="*/ 231046 h 2525670"/>
                    <a:gd name="connsiteX36" fmla="*/ 1692876 w 2264151"/>
                    <a:gd name="connsiteY36" fmla="*/ 292830 h 2525670"/>
                    <a:gd name="connsiteX37" fmla="*/ 1532238 w 2264151"/>
                    <a:gd name="connsiteY37" fmla="*/ 268116 h 2525670"/>
                    <a:gd name="connsiteX38" fmla="*/ 1396313 w 2264151"/>
                    <a:gd name="connsiteY38" fmla="*/ 231046 h 2525670"/>
                    <a:gd name="connsiteX39" fmla="*/ 1116534 w 2264151"/>
                    <a:gd name="connsiteY39" fmla="*/ 196808 h 2525670"/>
                    <a:gd name="connsiteX40" fmla="*/ 657220 w 2264151"/>
                    <a:gd name="connsiteY40" fmla="*/ 256789 h 2525670"/>
                    <a:gd name="connsiteX41" fmla="*/ 568411 w 2264151"/>
                    <a:gd name="connsiteY41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182774 w 2264151"/>
                    <a:gd name="connsiteY3" fmla="*/ 267987 h 2525670"/>
                    <a:gd name="connsiteX4" fmla="*/ 111211 w 2264151"/>
                    <a:gd name="connsiteY4" fmla="*/ 391684 h 2525670"/>
                    <a:gd name="connsiteX5" fmla="*/ 74140 w 2264151"/>
                    <a:gd name="connsiteY5" fmla="*/ 527608 h 2525670"/>
                    <a:gd name="connsiteX6" fmla="*/ 174052 w 2264151"/>
                    <a:gd name="connsiteY6" fmla="*/ 793923 h 2525670"/>
                    <a:gd name="connsiteX7" fmla="*/ 259492 w 2264151"/>
                    <a:gd name="connsiteY7" fmla="*/ 762387 h 2525670"/>
                    <a:gd name="connsiteX8" fmla="*/ 61784 w 2264151"/>
                    <a:gd name="connsiteY8" fmla="*/ 1046592 h 2525670"/>
                    <a:gd name="connsiteX9" fmla="*/ 49427 w 2264151"/>
                    <a:gd name="connsiteY9" fmla="*/ 1083662 h 2525670"/>
                    <a:gd name="connsiteX10" fmla="*/ 24713 w 2264151"/>
                    <a:gd name="connsiteY10" fmla="*/ 1120733 h 2525670"/>
                    <a:gd name="connsiteX11" fmla="*/ 12357 w 2264151"/>
                    <a:gd name="connsiteY11" fmla="*/ 1244300 h 2525670"/>
                    <a:gd name="connsiteX12" fmla="*/ 0 w 2264151"/>
                    <a:gd name="connsiteY12" fmla="*/ 1318441 h 2525670"/>
                    <a:gd name="connsiteX13" fmla="*/ 24713 w 2264151"/>
                    <a:gd name="connsiteY13" fmla="*/ 1689143 h 2525670"/>
                    <a:gd name="connsiteX14" fmla="*/ 98854 w 2264151"/>
                    <a:gd name="connsiteY14" fmla="*/ 1837425 h 2525670"/>
                    <a:gd name="connsiteX15" fmla="*/ 172994 w 2264151"/>
                    <a:gd name="connsiteY15" fmla="*/ 1936279 h 2525670"/>
                    <a:gd name="connsiteX16" fmla="*/ 271849 w 2264151"/>
                    <a:gd name="connsiteY16" fmla="*/ 2047489 h 2525670"/>
                    <a:gd name="connsiteX17" fmla="*/ 506627 w 2264151"/>
                    <a:gd name="connsiteY17" fmla="*/ 2232841 h 2525670"/>
                    <a:gd name="connsiteX18" fmla="*/ 704335 w 2264151"/>
                    <a:gd name="connsiteY18" fmla="*/ 2356408 h 2525670"/>
                    <a:gd name="connsiteX19" fmla="*/ 902043 w 2264151"/>
                    <a:gd name="connsiteY19" fmla="*/ 2404806 h 2525670"/>
                    <a:gd name="connsiteX20" fmla="*/ 1116469 w 2264151"/>
                    <a:gd name="connsiteY20" fmla="*/ 2525670 h 2525670"/>
                    <a:gd name="connsiteX21" fmla="*/ 1349727 w 2264151"/>
                    <a:gd name="connsiteY21" fmla="*/ 2427589 h 2525670"/>
                    <a:gd name="connsiteX22" fmla="*/ 1581665 w 2264151"/>
                    <a:gd name="connsiteY22" fmla="*/ 2393479 h 2525670"/>
                    <a:gd name="connsiteX23" fmla="*/ 1742303 w 2264151"/>
                    <a:gd name="connsiteY23" fmla="*/ 2294625 h 2525670"/>
                    <a:gd name="connsiteX24" fmla="*/ 1853513 w 2264151"/>
                    <a:gd name="connsiteY24" fmla="*/ 2195770 h 2525670"/>
                    <a:gd name="connsiteX25" fmla="*/ 2063578 w 2264151"/>
                    <a:gd name="connsiteY25" fmla="*/ 1973349 h 2525670"/>
                    <a:gd name="connsiteX26" fmla="*/ 2214172 w 2264151"/>
                    <a:gd name="connsiteY26" fmla="*/ 1655805 h 2525670"/>
                    <a:gd name="connsiteX27" fmla="*/ 2217543 w 2264151"/>
                    <a:gd name="connsiteY27" fmla="*/ 1110565 h 2525670"/>
                    <a:gd name="connsiteX28" fmla="*/ 2099657 w 2264151"/>
                    <a:gd name="connsiteY28" fmla="*/ 822497 h 2525670"/>
                    <a:gd name="connsiteX29" fmla="*/ 2226528 w 2264151"/>
                    <a:gd name="connsiteY29" fmla="*/ 645512 h 2525670"/>
                    <a:gd name="connsiteX30" fmla="*/ 2211066 w 2264151"/>
                    <a:gd name="connsiteY30" fmla="*/ 409704 h 2525670"/>
                    <a:gd name="connsiteX31" fmla="*/ 2138712 w 2264151"/>
                    <a:gd name="connsiteY31" fmla="*/ 121766 h 2525670"/>
                    <a:gd name="connsiteX32" fmla="*/ 2049901 w 2264151"/>
                    <a:gd name="connsiteY32" fmla="*/ 0 h 2525670"/>
                    <a:gd name="connsiteX33" fmla="*/ 1897787 w 2264151"/>
                    <a:gd name="connsiteY33" fmla="*/ 88558 h 2525670"/>
                    <a:gd name="connsiteX34" fmla="*/ 1754659 w 2264151"/>
                    <a:gd name="connsiteY34" fmla="*/ 231046 h 2525670"/>
                    <a:gd name="connsiteX35" fmla="*/ 1692876 w 2264151"/>
                    <a:gd name="connsiteY35" fmla="*/ 292830 h 2525670"/>
                    <a:gd name="connsiteX36" fmla="*/ 1532238 w 2264151"/>
                    <a:gd name="connsiteY36" fmla="*/ 268116 h 2525670"/>
                    <a:gd name="connsiteX37" fmla="*/ 1396313 w 2264151"/>
                    <a:gd name="connsiteY37" fmla="*/ 231046 h 2525670"/>
                    <a:gd name="connsiteX38" fmla="*/ 1116534 w 2264151"/>
                    <a:gd name="connsiteY38" fmla="*/ 196808 h 2525670"/>
                    <a:gd name="connsiteX39" fmla="*/ 657220 w 2264151"/>
                    <a:gd name="connsiteY39" fmla="*/ 256789 h 2525670"/>
                    <a:gd name="connsiteX40" fmla="*/ 568411 w 2264151"/>
                    <a:gd name="connsiteY40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182774 w 2264151"/>
                    <a:gd name="connsiteY3" fmla="*/ 267987 h 2525670"/>
                    <a:gd name="connsiteX4" fmla="*/ 111211 w 2264151"/>
                    <a:gd name="connsiteY4" fmla="*/ 391684 h 2525670"/>
                    <a:gd name="connsiteX5" fmla="*/ 74140 w 2264151"/>
                    <a:gd name="connsiteY5" fmla="*/ 527608 h 2525670"/>
                    <a:gd name="connsiteX6" fmla="*/ 174052 w 2264151"/>
                    <a:gd name="connsiteY6" fmla="*/ 793923 h 2525670"/>
                    <a:gd name="connsiteX7" fmla="*/ 259492 w 2264151"/>
                    <a:gd name="connsiteY7" fmla="*/ 762387 h 2525670"/>
                    <a:gd name="connsiteX8" fmla="*/ 49427 w 2264151"/>
                    <a:gd name="connsiteY8" fmla="*/ 1083662 h 2525670"/>
                    <a:gd name="connsiteX9" fmla="*/ 24713 w 2264151"/>
                    <a:gd name="connsiteY9" fmla="*/ 1120733 h 2525670"/>
                    <a:gd name="connsiteX10" fmla="*/ 12357 w 2264151"/>
                    <a:gd name="connsiteY10" fmla="*/ 1244300 h 2525670"/>
                    <a:gd name="connsiteX11" fmla="*/ 0 w 2264151"/>
                    <a:gd name="connsiteY11" fmla="*/ 1318441 h 2525670"/>
                    <a:gd name="connsiteX12" fmla="*/ 24713 w 2264151"/>
                    <a:gd name="connsiteY12" fmla="*/ 1689143 h 2525670"/>
                    <a:gd name="connsiteX13" fmla="*/ 98854 w 2264151"/>
                    <a:gd name="connsiteY13" fmla="*/ 1837425 h 2525670"/>
                    <a:gd name="connsiteX14" fmla="*/ 172994 w 2264151"/>
                    <a:gd name="connsiteY14" fmla="*/ 1936279 h 2525670"/>
                    <a:gd name="connsiteX15" fmla="*/ 271849 w 2264151"/>
                    <a:gd name="connsiteY15" fmla="*/ 2047489 h 2525670"/>
                    <a:gd name="connsiteX16" fmla="*/ 506627 w 2264151"/>
                    <a:gd name="connsiteY16" fmla="*/ 2232841 h 2525670"/>
                    <a:gd name="connsiteX17" fmla="*/ 704335 w 2264151"/>
                    <a:gd name="connsiteY17" fmla="*/ 2356408 h 2525670"/>
                    <a:gd name="connsiteX18" fmla="*/ 902043 w 2264151"/>
                    <a:gd name="connsiteY18" fmla="*/ 2404806 h 2525670"/>
                    <a:gd name="connsiteX19" fmla="*/ 1116469 w 2264151"/>
                    <a:gd name="connsiteY19" fmla="*/ 2525670 h 2525670"/>
                    <a:gd name="connsiteX20" fmla="*/ 1349727 w 2264151"/>
                    <a:gd name="connsiteY20" fmla="*/ 2427589 h 2525670"/>
                    <a:gd name="connsiteX21" fmla="*/ 1581665 w 2264151"/>
                    <a:gd name="connsiteY21" fmla="*/ 2393479 h 2525670"/>
                    <a:gd name="connsiteX22" fmla="*/ 1742303 w 2264151"/>
                    <a:gd name="connsiteY22" fmla="*/ 2294625 h 2525670"/>
                    <a:gd name="connsiteX23" fmla="*/ 1853513 w 2264151"/>
                    <a:gd name="connsiteY23" fmla="*/ 2195770 h 2525670"/>
                    <a:gd name="connsiteX24" fmla="*/ 2063578 w 2264151"/>
                    <a:gd name="connsiteY24" fmla="*/ 1973349 h 2525670"/>
                    <a:gd name="connsiteX25" fmla="*/ 2214172 w 2264151"/>
                    <a:gd name="connsiteY25" fmla="*/ 1655805 h 2525670"/>
                    <a:gd name="connsiteX26" fmla="*/ 2217543 w 2264151"/>
                    <a:gd name="connsiteY26" fmla="*/ 1110565 h 2525670"/>
                    <a:gd name="connsiteX27" fmla="*/ 2099657 w 2264151"/>
                    <a:gd name="connsiteY27" fmla="*/ 822497 h 2525670"/>
                    <a:gd name="connsiteX28" fmla="*/ 2226528 w 2264151"/>
                    <a:gd name="connsiteY28" fmla="*/ 645512 h 2525670"/>
                    <a:gd name="connsiteX29" fmla="*/ 2211066 w 2264151"/>
                    <a:gd name="connsiteY29" fmla="*/ 409704 h 2525670"/>
                    <a:gd name="connsiteX30" fmla="*/ 2138712 w 2264151"/>
                    <a:gd name="connsiteY30" fmla="*/ 121766 h 2525670"/>
                    <a:gd name="connsiteX31" fmla="*/ 2049901 w 2264151"/>
                    <a:gd name="connsiteY31" fmla="*/ 0 h 2525670"/>
                    <a:gd name="connsiteX32" fmla="*/ 1897787 w 2264151"/>
                    <a:gd name="connsiteY32" fmla="*/ 88558 h 2525670"/>
                    <a:gd name="connsiteX33" fmla="*/ 1754659 w 2264151"/>
                    <a:gd name="connsiteY33" fmla="*/ 231046 h 2525670"/>
                    <a:gd name="connsiteX34" fmla="*/ 1692876 w 2264151"/>
                    <a:gd name="connsiteY34" fmla="*/ 292830 h 2525670"/>
                    <a:gd name="connsiteX35" fmla="*/ 1532238 w 2264151"/>
                    <a:gd name="connsiteY35" fmla="*/ 268116 h 2525670"/>
                    <a:gd name="connsiteX36" fmla="*/ 1396313 w 2264151"/>
                    <a:gd name="connsiteY36" fmla="*/ 231046 h 2525670"/>
                    <a:gd name="connsiteX37" fmla="*/ 1116534 w 2264151"/>
                    <a:gd name="connsiteY37" fmla="*/ 196808 h 2525670"/>
                    <a:gd name="connsiteX38" fmla="*/ 657220 w 2264151"/>
                    <a:gd name="connsiteY38" fmla="*/ 256789 h 2525670"/>
                    <a:gd name="connsiteX39" fmla="*/ 568411 w 2264151"/>
                    <a:gd name="connsiteY39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182774 w 2264151"/>
                    <a:gd name="connsiteY3" fmla="*/ 267987 h 2525670"/>
                    <a:gd name="connsiteX4" fmla="*/ 111211 w 2264151"/>
                    <a:gd name="connsiteY4" fmla="*/ 391684 h 2525670"/>
                    <a:gd name="connsiteX5" fmla="*/ 74140 w 2264151"/>
                    <a:gd name="connsiteY5" fmla="*/ 527608 h 2525670"/>
                    <a:gd name="connsiteX6" fmla="*/ 174052 w 2264151"/>
                    <a:gd name="connsiteY6" fmla="*/ 793923 h 2525670"/>
                    <a:gd name="connsiteX7" fmla="*/ 259492 w 2264151"/>
                    <a:gd name="connsiteY7" fmla="*/ 762387 h 2525670"/>
                    <a:gd name="connsiteX8" fmla="*/ 24713 w 2264151"/>
                    <a:gd name="connsiteY8" fmla="*/ 1120733 h 2525670"/>
                    <a:gd name="connsiteX9" fmla="*/ 12357 w 2264151"/>
                    <a:gd name="connsiteY9" fmla="*/ 1244300 h 2525670"/>
                    <a:gd name="connsiteX10" fmla="*/ 0 w 2264151"/>
                    <a:gd name="connsiteY10" fmla="*/ 1318441 h 2525670"/>
                    <a:gd name="connsiteX11" fmla="*/ 24713 w 2264151"/>
                    <a:gd name="connsiteY11" fmla="*/ 1689143 h 2525670"/>
                    <a:gd name="connsiteX12" fmla="*/ 98854 w 2264151"/>
                    <a:gd name="connsiteY12" fmla="*/ 1837425 h 2525670"/>
                    <a:gd name="connsiteX13" fmla="*/ 172994 w 2264151"/>
                    <a:gd name="connsiteY13" fmla="*/ 1936279 h 2525670"/>
                    <a:gd name="connsiteX14" fmla="*/ 271849 w 2264151"/>
                    <a:gd name="connsiteY14" fmla="*/ 2047489 h 2525670"/>
                    <a:gd name="connsiteX15" fmla="*/ 506627 w 2264151"/>
                    <a:gd name="connsiteY15" fmla="*/ 2232841 h 2525670"/>
                    <a:gd name="connsiteX16" fmla="*/ 704335 w 2264151"/>
                    <a:gd name="connsiteY16" fmla="*/ 2356408 h 2525670"/>
                    <a:gd name="connsiteX17" fmla="*/ 902043 w 2264151"/>
                    <a:gd name="connsiteY17" fmla="*/ 2404806 h 2525670"/>
                    <a:gd name="connsiteX18" fmla="*/ 1116469 w 2264151"/>
                    <a:gd name="connsiteY18" fmla="*/ 2525670 h 2525670"/>
                    <a:gd name="connsiteX19" fmla="*/ 1349727 w 2264151"/>
                    <a:gd name="connsiteY19" fmla="*/ 2427589 h 2525670"/>
                    <a:gd name="connsiteX20" fmla="*/ 1581665 w 2264151"/>
                    <a:gd name="connsiteY20" fmla="*/ 2393479 h 2525670"/>
                    <a:gd name="connsiteX21" fmla="*/ 1742303 w 2264151"/>
                    <a:gd name="connsiteY21" fmla="*/ 2294625 h 2525670"/>
                    <a:gd name="connsiteX22" fmla="*/ 1853513 w 2264151"/>
                    <a:gd name="connsiteY22" fmla="*/ 2195770 h 2525670"/>
                    <a:gd name="connsiteX23" fmla="*/ 2063578 w 2264151"/>
                    <a:gd name="connsiteY23" fmla="*/ 1973349 h 2525670"/>
                    <a:gd name="connsiteX24" fmla="*/ 2214172 w 2264151"/>
                    <a:gd name="connsiteY24" fmla="*/ 1655805 h 2525670"/>
                    <a:gd name="connsiteX25" fmla="*/ 2217543 w 2264151"/>
                    <a:gd name="connsiteY25" fmla="*/ 1110565 h 2525670"/>
                    <a:gd name="connsiteX26" fmla="*/ 2099657 w 2264151"/>
                    <a:gd name="connsiteY26" fmla="*/ 822497 h 2525670"/>
                    <a:gd name="connsiteX27" fmla="*/ 2226528 w 2264151"/>
                    <a:gd name="connsiteY27" fmla="*/ 645512 h 2525670"/>
                    <a:gd name="connsiteX28" fmla="*/ 2211066 w 2264151"/>
                    <a:gd name="connsiteY28" fmla="*/ 409704 h 2525670"/>
                    <a:gd name="connsiteX29" fmla="*/ 2138712 w 2264151"/>
                    <a:gd name="connsiteY29" fmla="*/ 121766 h 2525670"/>
                    <a:gd name="connsiteX30" fmla="*/ 2049901 w 2264151"/>
                    <a:gd name="connsiteY30" fmla="*/ 0 h 2525670"/>
                    <a:gd name="connsiteX31" fmla="*/ 1897787 w 2264151"/>
                    <a:gd name="connsiteY31" fmla="*/ 88558 h 2525670"/>
                    <a:gd name="connsiteX32" fmla="*/ 1754659 w 2264151"/>
                    <a:gd name="connsiteY32" fmla="*/ 231046 h 2525670"/>
                    <a:gd name="connsiteX33" fmla="*/ 1692876 w 2264151"/>
                    <a:gd name="connsiteY33" fmla="*/ 292830 h 2525670"/>
                    <a:gd name="connsiteX34" fmla="*/ 1532238 w 2264151"/>
                    <a:gd name="connsiteY34" fmla="*/ 268116 h 2525670"/>
                    <a:gd name="connsiteX35" fmla="*/ 1396313 w 2264151"/>
                    <a:gd name="connsiteY35" fmla="*/ 231046 h 2525670"/>
                    <a:gd name="connsiteX36" fmla="*/ 1116534 w 2264151"/>
                    <a:gd name="connsiteY36" fmla="*/ 196808 h 2525670"/>
                    <a:gd name="connsiteX37" fmla="*/ 657220 w 2264151"/>
                    <a:gd name="connsiteY37" fmla="*/ 256789 h 2525670"/>
                    <a:gd name="connsiteX38" fmla="*/ 568411 w 2264151"/>
                    <a:gd name="connsiteY38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182774 w 2264151"/>
                    <a:gd name="connsiteY3" fmla="*/ 267987 h 2525670"/>
                    <a:gd name="connsiteX4" fmla="*/ 111211 w 2264151"/>
                    <a:gd name="connsiteY4" fmla="*/ 391684 h 2525670"/>
                    <a:gd name="connsiteX5" fmla="*/ 74140 w 2264151"/>
                    <a:gd name="connsiteY5" fmla="*/ 527608 h 2525670"/>
                    <a:gd name="connsiteX6" fmla="*/ 174052 w 2264151"/>
                    <a:gd name="connsiteY6" fmla="*/ 793923 h 2525670"/>
                    <a:gd name="connsiteX7" fmla="*/ 259492 w 2264151"/>
                    <a:gd name="connsiteY7" fmla="*/ 762387 h 2525670"/>
                    <a:gd name="connsiteX8" fmla="*/ 63831 w 2264151"/>
                    <a:gd name="connsiteY8" fmla="*/ 1087396 h 2525670"/>
                    <a:gd name="connsiteX9" fmla="*/ 12357 w 2264151"/>
                    <a:gd name="connsiteY9" fmla="*/ 1244300 h 2525670"/>
                    <a:gd name="connsiteX10" fmla="*/ 0 w 2264151"/>
                    <a:gd name="connsiteY10" fmla="*/ 1318441 h 2525670"/>
                    <a:gd name="connsiteX11" fmla="*/ 24713 w 2264151"/>
                    <a:gd name="connsiteY11" fmla="*/ 1689143 h 2525670"/>
                    <a:gd name="connsiteX12" fmla="*/ 98854 w 2264151"/>
                    <a:gd name="connsiteY12" fmla="*/ 1837425 h 2525670"/>
                    <a:gd name="connsiteX13" fmla="*/ 172994 w 2264151"/>
                    <a:gd name="connsiteY13" fmla="*/ 1936279 h 2525670"/>
                    <a:gd name="connsiteX14" fmla="*/ 271849 w 2264151"/>
                    <a:gd name="connsiteY14" fmla="*/ 2047489 h 2525670"/>
                    <a:gd name="connsiteX15" fmla="*/ 506627 w 2264151"/>
                    <a:gd name="connsiteY15" fmla="*/ 2232841 h 2525670"/>
                    <a:gd name="connsiteX16" fmla="*/ 704335 w 2264151"/>
                    <a:gd name="connsiteY16" fmla="*/ 2356408 h 2525670"/>
                    <a:gd name="connsiteX17" fmla="*/ 902043 w 2264151"/>
                    <a:gd name="connsiteY17" fmla="*/ 2404806 h 2525670"/>
                    <a:gd name="connsiteX18" fmla="*/ 1116469 w 2264151"/>
                    <a:gd name="connsiteY18" fmla="*/ 2525670 h 2525670"/>
                    <a:gd name="connsiteX19" fmla="*/ 1349727 w 2264151"/>
                    <a:gd name="connsiteY19" fmla="*/ 2427589 h 2525670"/>
                    <a:gd name="connsiteX20" fmla="*/ 1581665 w 2264151"/>
                    <a:gd name="connsiteY20" fmla="*/ 2393479 h 2525670"/>
                    <a:gd name="connsiteX21" fmla="*/ 1742303 w 2264151"/>
                    <a:gd name="connsiteY21" fmla="*/ 2294625 h 2525670"/>
                    <a:gd name="connsiteX22" fmla="*/ 1853513 w 2264151"/>
                    <a:gd name="connsiteY22" fmla="*/ 2195770 h 2525670"/>
                    <a:gd name="connsiteX23" fmla="*/ 2063578 w 2264151"/>
                    <a:gd name="connsiteY23" fmla="*/ 1973349 h 2525670"/>
                    <a:gd name="connsiteX24" fmla="*/ 2214172 w 2264151"/>
                    <a:gd name="connsiteY24" fmla="*/ 1655805 h 2525670"/>
                    <a:gd name="connsiteX25" fmla="*/ 2217543 w 2264151"/>
                    <a:gd name="connsiteY25" fmla="*/ 1110565 h 2525670"/>
                    <a:gd name="connsiteX26" fmla="*/ 2099657 w 2264151"/>
                    <a:gd name="connsiteY26" fmla="*/ 822497 h 2525670"/>
                    <a:gd name="connsiteX27" fmla="*/ 2226528 w 2264151"/>
                    <a:gd name="connsiteY27" fmla="*/ 645512 h 2525670"/>
                    <a:gd name="connsiteX28" fmla="*/ 2211066 w 2264151"/>
                    <a:gd name="connsiteY28" fmla="*/ 409704 h 2525670"/>
                    <a:gd name="connsiteX29" fmla="*/ 2138712 w 2264151"/>
                    <a:gd name="connsiteY29" fmla="*/ 121766 h 2525670"/>
                    <a:gd name="connsiteX30" fmla="*/ 2049901 w 2264151"/>
                    <a:gd name="connsiteY30" fmla="*/ 0 h 2525670"/>
                    <a:gd name="connsiteX31" fmla="*/ 1897787 w 2264151"/>
                    <a:gd name="connsiteY31" fmla="*/ 88558 h 2525670"/>
                    <a:gd name="connsiteX32" fmla="*/ 1754659 w 2264151"/>
                    <a:gd name="connsiteY32" fmla="*/ 231046 h 2525670"/>
                    <a:gd name="connsiteX33" fmla="*/ 1692876 w 2264151"/>
                    <a:gd name="connsiteY33" fmla="*/ 292830 h 2525670"/>
                    <a:gd name="connsiteX34" fmla="*/ 1532238 w 2264151"/>
                    <a:gd name="connsiteY34" fmla="*/ 268116 h 2525670"/>
                    <a:gd name="connsiteX35" fmla="*/ 1396313 w 2264151"/>
                    <a:gd name="connsiteY35" fmla="*/ 231046 h 2525670"/>
                    <a:gd name="connsiteX36" fmla="*/ 1116534 w 2264151"/>
                    <a:gd name="connsiteY36" fmla="*/ 196808 h 2525670"/>
                    <a:gd name="connsiteX37" fmla="*/ 657220 w 2264151"/>
                    <a:gd name="connsiteY37" fmla="*/ 256789 h 2525670"/>
                    <a:gd name="connsiteX38" fmla="*/ 568411 w 2264151"/>
                    <a:gd name="connsiteY38" fmla="*/ 243403 h 2525670"/>
                    <a:gd name="connsiteX0" fmla="*/ 568411 w 2264151"/>
                    <a:gd name="connsiteY0" fmla="*/ 243403 h 2525670"/>
                    <a:gd name="connsiteX1" fmla="*/ 432486 w 2264151"/>
                    <a:gd name="connsiteY1" fmla="*/ 132192 h 2525670"/>
                    <a:gd name="connsiteX2" fmla="*/ 321276 w 2264151"/>
                    <a:gd name="connsiteY2" fmla="*/ 33338 h 2525670"/>
                    <a:gd name="connsiteX3" fmla="*/ 182774 w 2264151"/>
                    <a:gd name="connsiteY3" fmla="*/ 267987 h 2525670"/>
                    <a:gd name="connsiteX4" fmla="*/ 111211 w 2264151"/>
                    <a:gd name="connsiteY4" fmla="*/ 391684 h 2525670"/>
                    <a:gd name="connsiteX5" fmla="*/ 74140 w 2264151"/>
                    <a:gd name="connsiteY5" fmla="*/ 527608 h 2525670"/>
                    <a:gd name="connsiteX6" fmla="*/ 174052 w 2264151"/>
                    <a:gd name="connsiteY6" fmla="*/ 793923 h 2525670"/>
                    <a:gd name="connsiteX7" fmla="*/ 259492 w 2264151"/>
                    <a:gd name="connsiteY7" fmla="*/ 762387 h 2525670"/>
                    <a:gd name="connsiteX8" fmla="*/ 63831 w 2264151"/>
                    <a:gd name="connsiteY8" fmla="*/ 1087396 h 2525670"/>
                    <a:gd name="connsiteX9" fmla="*/ 0 w 2264151"/>
                    <a:gd name="connsiteY9" fmla="*/ 1318441 h 2525670"/>
                    <a:gd name="connsiteX10" fmla="*/ 24713 w 2264151"/>
                    <a:gd name="connsiteY10" fmla="*/ 1689143 h 2525670"/>
                    <a:gd name="connsiteX11" fmla="*/ 98854 w 2264151"/>
                    <a:gd name="connsiteY11" fmla="*/ 1837425 h 2525670"/>
                    <a:gd name="connsiteX12" fmla="*/ 172994 w 2264151"/>
                    <a:gd name="connsiteY12" fmla="*/ 1936279 h 2525670"/>
                    <a:gd name="connsiteX13" fmla="*/ 271849 w 2264151"/>
                    <a:gd name="connsiteY13" fmla="*/ 2047489 h 2525670"/>
                    <a:gd name="connsiteX14" fmla="*/ 506627 w 2264151"/>
                    <a:gd name="connsiteY14" fmla="*/ 2232841 h 2525670"/>
                    <a:gd name="connsiteX15" fmla="*/ 704335 w 2264151"/>
                    <a:gd name="connsiteY15" fmla="*/ 2356408 h 2525670"/>
                    <a:gd name="connsiteX16" fmla="*/ 902043 w 2264151"/>
                    <a:gd name="connsiteY16" fmla="*/ 2404806 h 2525670"/>
                    <a:gd name="connsiteX17" fmla="*/ 1116469 w 2264151"/>
                    <a:gd name="connsiteY17" fmla="*/ 2525670 h 2525670"/>
                    <a:gd name="connsiteX18" fmla="*/ 1349727 w 2264151"/>
                    <a:gd name="connsiteY18" fmla="*/ 2427589 h 2525670"/>
                    <a:gd name="connsiteX19" fmla="*/ 1581665 w 2264151"/>
                    <a:gd name="connsiteY19" fmla="*/ 2393479 h 2525670"/>
                    <a:gd name="connsiteX20" fmla="*/ 1742303 w 2264151"/>
                    <a:gd name="connsiteY20" fmla="*/ 2294625 h 2525670"/>
                    <a:gd name="connsiteX21" fmla="*/ 1853513 w 2264151"/>
                    <a:gd name="connsiteY21" fmla="*/ 2195770 h 2525670"/>
                    <a:gd name="connsiteX22" fmla="*/ 2063578 w 2264151"/>
                    <a:gd name="connsiteY22" fmla="*/ 1973349 h 2525670"/>
                    <a:gd name="connsiteX23" fmla="*/ 2214172 w 2264151"/>
                    <a:gd name="connsiteY23" fmla="*/ 1655805 h 2525670"/>
                    <a:gd name="connsiteX24" fmla="*/ 2217543 w 2264151"/>
                    <a:gd name="connsiteY24" fmla="*/ 1110565 h 2525670"/>
                    <a:gd name="connsiteX25" fmla="*/ 2099657 w 2264151"/>
                    <a:gd name="connsiteY25" fmla="*/ 822497 h 2525670"/>
                    <a:gd name="connsiteX26" fmla="*/ 2226528 w 2264151"/>
                    <a:gd name="connsiteY26" fmla="*/ 645512 h 2525670"/>
                    <a:gd name="connsiteX27" fmla="*/ 2211066 w 2264151"/>
                    <a:gd name="connsiteY27" fmla="*/ 409704 h 2525670"/>
                    <a:gd name="connsiteX28" fmla="*/ 2138712 w 2264151"/>
                    <a:gd name="connsiteY28" fmla="*/ 121766 h 2525670"/>
                    <a:gd name="connsiteX29" fmla="*/ 2049901 w 2264151"/>
                    <a:gd name="connsiteY29" fmla="*/ 0 h 2525670"/>
                    <a:gd name="connsiteX30" fmla="*/ 1897787 w 2264151"/>
                    <a:gd name="connsiteY30" fmla="*/ 88558 h 2525670"/>
                    <a:gd name="connsiteX31" fmla="*/ 1754659 w 2264151"/>
                    <a:gd name="connsiteY31" fmla="*/ 231046 h 2525670"/>
                    <a:gd name="connsiteX32" fmla="*/ 1692876 w 2264151"/>
                    <a:gd name="connsiteY32" fmla="*/ 292830 h 2525670"/>
                    <a:gd name="connsiteX33" fmla="*/ 1532238 w 2264151"/>
                    <a:gd name="connsiteY33" fmla="*/ 268116 h 2525670"/>
                    <a:gd name="connsiteX34" fmla="*/ 1396313 w 2264151"/>
                    <a:gd name="connsiteY34" fmla="*/ 231046 h 2525670"/>
                    <a:gd name="connsiteX35" fmla="*/ 1116534 w 2264151"/>
                    <a:gd name="connsiteY35" fmla="*/ 196808 h 2525670"/>
                    <a:gd name="connsiteX36" fmla="*/ 657220 w 2264151"/>
                    <a:gd name="connsiteY36" fmla="*/ 256789 h 2525670"/>
                    <a:gd name="connsiteX37" fmla="*/ 568411 w 2264151"/>
                    <a:gd name="connsiteY37" fmla="*/ 243403 h 2525670"/>
                    <a:gd name="connsiteX0" fmla="*/ 572618 w 2268358"/>
                    <a:gd name="connsiteY0" fmla="*/ 243403 h 2525670"/>
                    <a:gd name="connsiteX1" fmla="*/ 436693 w 2268358"/>
                    <a:gd name="connsiteY1" fmla="*/ 132192 h 2525670"/>
                    <a:gd name="connsiteX2" fmla="*/ 325483 w 2268358"/>
                    <a:gd name="connsiteY2" fmla="*/ 33338 h 2525670"/>
                    <a:gd name="connsiteX3" fmla="*/ 186981 w 2268358"/>
                    <a:gd name="connsiteY3" fmla="*/ 267987 h 2525670"/>
                    <a:gd name="connsiteX4" fmla="*/ 115418 w 2268358"/>
                    <a:gd name="connsiteY4" fmla="*/ 391684 h 2525670"/>
                    <a:gd name="connsiteX5" fmla="*/ 78347 w 2268358"/>
                    <a:gd name="connsiteY5" fmla="*/ 527608 h 2525670"/>
                    <a:gd name="connsiteX6" fmla="*/ 178259 w 2268358"/>
                    <a:gd name="connsiteY6" fmla="*/ 793923 h 2525670"/>
                    <a:gd name="connsiteX7" fmla="*/ 263699 w 2268358"/>
                    <a:gd name="connsiteY7" fmla="*/ 762387 h 2525670"/>
                    <a:gd name="connsiteX8" fmla="*/ 68038 w 2268358"/>
                    <a:gd name="connsiteY8" fmla="*/ 1087396 h 2525670"/>
                    <a:gd name="connsiteX9" fmla="*/ 18349 w 2268358"/>
                    <a:gd name="connsiteY9" fmla="*/ 1329896 h 2525670"/>
                    <a:gd name="connsiteX10" fmla="*/ 4207 w 2268358"/>
                    <a:gd name="connsiteY10" fmla="*/ 1318441 h 2525670"/>
                    <a:gd name="connsiteX11" fmla="*/ 28920 w 2268358"/>
                    <a:gd name="connsiteY11" fmla="*/ 1689143 h 2525670"/>
                    <a:gd name="connsiteX12" fmla="*/ 103061 w 2268358"/>
                    <a:gd name="connsiteY12" fmla="*/ 1837425 h 2525670"/>
                    <a:gd name="connsiteX13" fmla="*/ 177201 w 2268358"/>
                    <a:gd name="connsiteY13" fmla="*/ 1936279 h 2525670"/>
                    <a:gd name="connsiteX14" fmla="*/ 276056 w 2268358"/>
                    <a:gd name="connsiteY14" fmla="*/ 2047489 h 2525670"/>
                    <a:gd name="connsiteX15" fmla="*/ 510834 w 2268358"/>
                    <a:gd name="connsiteY15" fmla="*/ 2232841 h 2525670"/>
                    <a:gd name="connsiteX16" fmla="*/ 708542 w 2268358"/>
                    <a:gd name="connsiteY16" fmla="*/ 2356408 h 2525670"/>
                    <a:gd name="connsiteX17" fmla="*/ 906250 w 2268358"/>
                    <a:gd name="connsiteY17" fmla="*/ 2404806 h 2525670"/>
                    <a:gd name="connsiteX18" fmla="*/ 1120676 w 2268358"/>
                    <a:gd name="connsiteY18" fmla="*/ 2525670 h 2525670"/>
                    <a:gd name="connsiteX19" fmla="*/ 1353934 w 2268358"/>
                    <a:gd name="connsiteY19" fmla="*/ 2427589 h 2525670"/>
                    <a:gd name="connsiteX20" fmla="*/ 1585872 w 2268358"/>
                    <a:gd name="connsiteY20" fmla="*/ 2393479 h 2525670"/>
                    <a:gd name="connsiteX21" fmla="*/ 1746510 w 2268358"/>
                    <a:gd name="connsiteY21" fmla="*/ 2294625 h 2525670"/>
                    <a:gd name="connsiteX22" fmla="*/ 1857720 w 2268358"/>
                    <a:gd name="connsiteY22" fmla="*/ 2195770 h 2525670"/>
                    <a:gd name="connsiteX23" fmla="*/ 2067785 w 2268358"/>
                    <a:gd name="connsiteY23" fmla="*/ 1973349 h 2525670"/>
                    <a:gd name="connsiteX24" fmla="*/ 2218379 w 2268358"/>
                    <a:gd name="connsiteY24" fmla="*/ 1655805 h 2525670"/>
                    <a:gd name="connsiteX25" fmla="*/ 2221750 w 2268358"/>
                    <a:gd name="connsiteY25" fmla="*/ 1110565 h 2525670"/>
                    <a:gd name="connsiteX26" fmla="*/ 2103864 w 2268358"/>
                    <a:gd name="connsiteY26" fmla="*/ 822497 h 2525670"/>
                    <a:gd name="connsiteX27" fmla="*/ 2230735 w 2268358"/>
                    <a:gd name="connsiteY27" fmla="*/ 645512 h 2525670"/>
                    <a:gd name="connsiteX28" fmla="*/ 2215273 w 2268358"/>
                    <a:gd name="connsiteY28" fmla="*/ 409704 h 2525670"/>
                    <a:gd name="connsiteX29" fmla="*/ 2142919 w 2268358"/>
                    <a:gd name="connsiteY29" fmla="*/ 121766 h 2525670"/>
                    <a:gd name="connsiteX30" fmla="*/ 2054108 w 2268358"/>
                    <a:gd name="connsiteY30" fmla="*/ 0 h 2525670"/>
                    <a:gd name="connsiteX31" fmla="*/ 1901994 w 2268358"/>
                    <a:gd name="connsiteY31" fmla="*/ 88558 h 2525670"/>
                    <a:gd name="connsiteX32" fmla="*/ 1758866 w 2268358"/>
                    <a:gd name="connsiteY32" fmla="*/ 231046 h 2525670"/>
                    <a:gd name="connsiteX33" fmla="*/ 1697083 w 2268358"/>
                    <a:gd name="connsiteY33" fmla="*/ 292830 h 2525670"/>
                    <a:gd name="connsiteX34" fmla="*/ 1536445 w 2268358"/>
                    <a:gd name="connsiteY34" fmla="*/ 268116 h 2525670"/>
                    <a:gd name="connsiteX35" fmla="*/ 1400520 w 2268358"/>
                    <a:gd name="connsiteY35" fmla="*/ 231046 h 2525670"/>
                    <a:gd name="connsiteX36" fmla="*/ 1120741 w 2268358"/>
                    <a:gd name="connsiteY36" fmla="*/ 196808 h 2525670"/>
                    <a:gd name="connsiteX37" fmla="*/ 661427 w 2268358"/>
                    <a:gd name="connsiteY37" fmla="*/ 256789 h 2525670"/>
                    <a:gd name="connsiteX38" fmla="*/ 572618 w 2268358"/>
                    <a:gd name="connsiteY38" fmla="*/ 243403 h 2525670"/>
                    <a:gd name="connsiteX0" fmla="*/ 572618 w 2268358"/>
                    <a:gd name="connsiteY0" fmla="*/ 243403 h 2525670"/>
                    <a:gd name="connsiteX1" fmla="*/ 436693 w 2268358"/>
                    <a:gd name="connsiteY1" fmla="*/ 132192 h 2525670"/>
                    <a:gd name="connsiteX2" fmla="*/ 325483 w 2268358"/>
                    <a:gd name="connsiteY2" fmla="*/ 33338 h 2525670"/>
                    <a:gd name="connsiteX3" fmla="*/ 186981 w 2268358"/>
                    <a:gd name="connsiteY3" fmla="*/ 267987 h 2525670"/>
                    <a:gd name="connsiteX4" fmla="*/ 115418 w 2268358"/>
                    <a:gd name="connsiteY4" fmla="*/ 391684 h 2525670"/>
                    <a:gd name="connsiteX5" fmla="*/ 78347 w 2268358"/>
                    <a:gd name="connsiteY5" fmla="*/ 527608 h 2525670"/>
                    <a:gd name="connsiteX6" fmla="*/ 178259 w 2268358"/>
                    <a:gd name="connsiteY6" fmla="*/ 793923 h 2525670"/>
                    <a:gd name="connsiteX7" fmla="*/ 263699 w 2268358"/>
                    <a:gd name="connsiteY7" fmla="*/ 762387 h 2525670"/>
                    <a:gd name="connsiteX8" fmla="*/ 68038 w 2268358"/>
                    <a:gd name="connsiteY8" fmla="*/ 1087396 h 2525670"/>
                    <a:gd name="connsiteX9" fmla="*/ 18349 w 2268358"/>
                    <a:gd name="connsiteY9" fmla="*/ 1329896 h 2525670"/>
                    <a:gd name="connsiteX10" fmla="*/ 4207 w 2268358"/>
                    <a:gd name="connsiteY10" fmla="*/ 1318441 h 2525670"/>
                    <a:gd name="connsiteX11" fmla="*/ 28920 w 2268358"/>
                    <a:gd name="connsiteY11" fmla="*/ 1689143 h 2525670"/>
                    <a:gd name="connsiteX12" fmla="*/ 103061 w 2268358"/>
                    <a:gd name="connsiteY12" fmla="*/ 1837425 h 2525670"/>
                    <a:gd name="connsiteX13" fmla="*/ 177201 w 2268358"/>
                    <a:gd name="connsiteY13" fmla="*/ 1936279 h 2525670"/>
                    <a:gd name="connsiteX14" fmla="*/ 276056 w 2268358"/>
                    <a:gd name="connsiteY14" fmla="*/ 2047489 h 2525670"/>
                    <a:gd name="connsiteX15" fmla="*/ 510834 w 2268358"/>
                    <a:gd name="connsiteY15" fmla="*/ 2232841 h 2525670"/>
                    <a:gd name="connsiteX16" fmla="*/ 708542 w 2268358"/>
                    <a:gd name="connsiteY16" fmla="*/ 2356408 h 2525670"/>
                    <a:gd name="connsiteX17" fmla="*/ 906250 w 2268358"/>
                    <a:gd name="connsiteY17" fmla="*/ 2404806 h 2525670"/>
                    <a:gd name="connsiteX18" fmla="*/ 1120676 w 2268358"/>
                    <a:gd name="connsiteY18" fmla="*/ 2525670 h 2525670"/>
                    <a:gd name="connsiteX19" fmla="*/ 1353934 w 2268358"/>
                    <a:gd name="connsiteY19" fmla="*/ 2427589 h 2525670"/>
                    <a:gd name="connsiteX20" fmla="*/ 1585872 w 2268358"/>
                    <a:gd name="connsiteY20" fmla="*/ 2393479 h 2525670"/>
                    <a:gd name="connsiteX21" fmla="*/ 1746510 w 2268358"/>
                    <a:gd name="connsiteY21" fmla="*/ 2294625 h 2525670"/>
                    <a:gd name="connsiteX22" fmla="*/ 1857720 w 2268358"/>
                    <a:gd name="connsiteY22" fmla="*/ 2195770 h 2525670"/>
                    <a:gd name="connsiteX23" fmla="*/ 2067785 w 2268358"/>
                    <a:gd name="connsiteY23" fmla="*/ 1973349 h 2525670"/>
                    <a:gd name="connsiteX24" fmla="*/ 2218379 w 2268358"/>
                    <a:gd name="connsiteY24" fmla="*/ 1655805 h 2525670"/>
                    <a:gd name="connsiteX25" fmla="*/ 2221750 w 2268358"/>
                    <a:gd name="connsiteY25" fmla="*/ 1110565 h 2525670"/>
                    <a:gd name="connsiteX26" fmla="*/ 2103864 w 2268358"/>
                    <a:gd name="connsiteY26" fmla="*/ 822497 h 2525670"/>
                    <a:gd name="connsiteX27" fmla="*/ 2230735 w 2268358"/>
                    <a:gd name="connsiteY27" fmla="*/ 645512 h 2525670"/>
                    <a:gd name="connsiteX28" fmla="*/ 2215273 w 2268358"/>
                    <a:gd name="connsiteY28" fmla="*/ 409704 h 2525670"/>
                    <a:gd name="connsiteX29" fmla="*/ 2142919 w 2268358"/>
                    <a:gd name="connsiteY29" fmla="*/ 121766 h 2525670"/>
                    <a:gd name="connsiteX30" fmla="*/ 2054108 w 2268358"/>
                    <a:gd name="connsiteY30" fmla="*/ 0 h 2525670"/>
                    <a:gd name="connsiteX31" fmla="*/ 1901994 w 2268358"/>
                    <a:gd name="connsiteY31" fmla="*/ 88558 h 2525670"/>
                    <a:gd name="connsiteX32" fmla="*/ 1758866 w 2268358"/>
                    <a:gd name="connsiteY32" fmla="*/ 231046 h 2525670"/>
                    <a:gd name="connsiteX33" fmla="*/ 1697083 w 2268358"/>
                    <a:gd name="connsiteY33" fmla="*/ 292830 h 2525670"/>
                    <a:gd name="connsiteX34" fmla="*/ 1536445 w 2268358"/>
                    <a:gd name="connsiteY34" fmla="*/ 268116 h 2525670"/>
                    <a:gd name="connsiteX35" fmla="*/ 1400520 w 2268358"/>
                    <a:gd name="connsiteY35" fmla="*/ 231046 h 2525670"/>
                    <a:gd name="connsiteX36" fmla="*/ 1120741 w 2268358"/>
                    <a:gd name="connsiteY36" fmla="*/ 196808 h 2525670"/>
                    <a:gd name="connsiteX37" fmla="*/ 661427 w 2268358"/>
                    <a:gd name="connsiteY37" fmla="*/ 256789 h 2525670"/>
                    <a:gd name="connsiteX38" fmla="*/ 572618 w 2268358"/>
                    <a:gd name="connsiteY38" fmla="*/ 243403 h 2525670"/>
                    <a:gd name="connsiteX0" fmla="*/ 572618 w 2268358"/>
                    <a:gd name="connsiteY0" fmla="*/ 243403 h 2525670"/>
                    <a:gd name="connsiteX1" fmla="*/ 436693 w 2268358"/>
                    <a:gd name="connsiteY1" fmla="*/ 132192 h 2525670"/>
                    <a:gd name="connsiteX2" fmla="*/ 325483 w 2268358"/>
                    <a:gd name="connsiteY2" fmla="*/ 33338 h 2525670"/>
                    <a:gd name="connsiteX3" fmla="*/ 186981 w 2268358"/>
                    <a:gd name="connsiteY3" fmla="*/ 267987 h 2525670"/>
                    <a:gd name="connsiteX4" fmla="*/ 115418 w 2268358"/>
                    <a:gd name="connsiteY4" fmla="*/ 391684 h 2525670"/>
                    <a:gd name="connsiteX5" fmla="*/ 78347 w 2268358"/>
                    <a:gd name="connsiteY5" fmla="*/ 527608 h 2525670"/>
                    <a:gd name="connsiteX6" fmla="*/ 178259 w 2268358"/>
                    <a:gd name="connsiteY6" fmla="*/ 793923 h 2525670"/>
                    <a:gd name="connsiteX7" fmla="*/ 263699 w 2268358"/>
                    <a:gd name="connsiteY7" fmla="*/ 762387 h 2525670"/>
                    <a:gd name="connsiteX8" fmla="*/ 68038 w 2268358"/>
                    <a:gd name="connsiteY8" fmla="*/ 1087396 h 2525670"/>
                    <a:gd name="connsiteX9" fmla="*/ 18349 w 2268358"/>
                    <a:gd name="connsiteY9" fmla="*/ 1329896 h 2525670"/>
                    <a:gd name="connsiteX10" fmla="*/ 4207 w 2268358"/>
                    <a:gd name="connsiteY10" fmla="*/ 1318441 h 2525670"/>
                    <a:gd name="connsiteX11" fmla="*/ 28920 w 2268358"/>
                    <a:gd name="connsiteY11" fmla="*/ 1689143 h 2525670"/>
                    <a:gd name="connsiteX12" fmla="*/ 103061 w 2268358"/>
                    <a:gd name="connsiteY12" fmla="*/ 1837425 h 2525670"/>
                    <a:gd name="connsiteX13" fmla="*/ 177201 w 2268358"/>
                    <a:gd name="connsiteY13" fmla="*/ 1936279 h 2525670"/>
                    <a:gd name="connsiteX14" fmla="*/ 276056 w 2268358"/>
                    <a:gd name="connsiteY14" fmla="*/ 2047489 h 2525670"/>
                    <a:gd name="connsiteX15" fmla="*/ 510834 w 2268358"/>
                    <a:gd name="connsiteY15" fmla="*/ 2232841 h 2525670"/>
                    <a:gd name="connsiteX16" fmla="*/ 708542 w 2268358"/>
                    <a:gd name="connsiteY16" fmla="*/ 2356408 h 2525670"/>
                    <a:gd name="connsiteX17" fmla="*/ 906250 w 2268358"/>
                    <a:gd name="connsiteY17" fmla="*/ 2404806 h 2525670"/>
                    <a:gd name="connsiteX18" fmla="*/ 1120676 w 2268358"/>
                    <a:gd name="connsiteY18" fmla="*/ 2525670 h 2525670"/>
                    <a:gd name="connsiteX19" fmla="*/ 1353934 w 2268358"/>
                    <a:gd name="connsiteY19" fmla="*/ 2427589 h 2525670"/>
                    <a:gd name="connsiteX20" fmla="*/ 1585872 w 2268358"/>
                    <a:gd name="connsiteY20" fmla="*/ 2393479 h 2525670"/>
                    <a:gd name="connsiteX21" fmla="*/ 1746510 w 2268358"/>
                    <a:gd name="connsiteY21" fmla="*/ 2294625 h 2525670"/>
                    <a:gd name="connsiteX22" fmla="*/ 1857720 w 2268358"/>
                    <a:gd name="connsiteY22" fmla="*/ 2195770 h 2525670"/>
                    <a:gd name="connsiteX23" fmla="*/ 2067785 w 2268358"/>
                    <a:gd name="connsiteY23" fmla="*/ 1973349 h 2525670"/>
                    <a:gd name="connsiteX24" fmla="*/ 2218379 w 2268358"/>
                    <a:gd name="connsiteY24" fmla="*/ 1655805 h 2525670"/>
                    <a:gd name="connsiteX25" fmla="*/ 2221750 w 2268358"/>
                    <a:gd name="connsiteY25" fmla="*/ 1110565 h 2525670"/>
                    <a:gd name="connsiteX26" fmla="*/ 2103864 w 2268358"/>
                    <a:gd name="connsiteY26" fmla="*/ 822497 h 2525670"/>
                    <a:gd name="connsiteX27" fmla="*/ 2230735 w 2268358"/>
                    <a:gd name="connsiteY27" fmla="*/ 645512 h 2525670"/>
                    <a:gd name="connsiteX28" fmla="*/ 2215273 w 2268358"/>
                    <a:gd name="connsiteY28" fmla="*/ 409704 h 2525670"/>
                    <a:gd name="connsiteX29" fmla="*/ 2142919 w 2268358"/>
                    <a:gd name="connsiteY29" fmla="*/ 121766 h 2525670"/>
                    <a:gd name="connsiteX30" fmla="*/ 2054108 w 2268358"/>
                    <a:gd name="connsiteY30" fmla="*/ 0 h 2525670"/>
                    <a:gd name="connsiteX31" fmla="*/ 1901994 w 2268358"/>
                    <a:gd name="connsiteY31" fmla="*/ 88558 h 2525670"/>
                    <a:gd name="connsiteX32" fmla="*/ 1758866 w 2268358"/>
                    <a:gd name="connsiteY32" fmla="*/ 231046 h 2525670"/>
                    <a:gd name="connsiteX33" fmla="*/ 1697083 w 2268358"/>
                    <a:gd name="connsiteY33" fmla="*/ 292830 h 2525670"/>
                    <a:gd name="connsiteX34" fmla="*/ 1536445 w 2268358"/>
                    <a:gd name="connsiteY34" fmla="*/ 268116 h 2525670"/>
                    <a:gd name="connsiteX35" fmla="*/ 1400520 w 2268358"/>
                    <a:gd name="connsiteY35" fmla="*/ 231046 h 2525670"/>
                    <a:gd name="connsiteX36" fmla="*/ 1120741 w 2268358"/>
                    <a:gd name="connsiteY36" fmla="*/ 196808 h 2525670"/>
                    <a:gd name="connsiteX37" fmla="*/ 661427 w 2268358"/>
                    <a:gd name="connsiteY37" fmla="*/ 256789 h 2525670"/>
                    <a:gd name="connsiteX38" fmla="*/ 572618 w 2268358"/>
                    <a:gd name="connsiteY38" fmla="*/ 243403 h 2525670"/>
                    <a:gd name="connsiteX0" fmla="*/ 560789 w 2256529"/>
                    <a:gd name="connsiteY0" fmla="*/ 243403 h 2525670"/>
                    <a:gd name="connsiteX1" fmla="*/ 424864 w 2256529"/>
                    <a:gd name="connsiteY1" fmla="*/ 132192 h 2525670"/>
                    <a:gd name="connsiteX2" fmla="*/ 313654 w 2256529"/>
                    <a:gd name="connsiteY2" fmla="*/ 33338 h 2525670"/>
                    <a:gd name="connsiteX3" fmla="*/ 175152 w 2256529"/>
                    <a:gd name="connsiteY3" fmla="*/ 267987 h 2525670"/>
                    <a:gd name="connsiteX4" fmla="*/ 103589 w 2256529"/>
                    <a:gd name="connsiteY4" fmla="*/ 391684 h 2525670"/>
                    <a:gd name="connsiteX5" fmla="*/ 66518 w 2256529"/>
                    <a:gd name="connsiteY5" fmla="*/ 527608 h 2525670"/>
                    <a:gd name="connsiteX6" fmla="*/ 166430 w 2256529"/>
                    <a:gd name="connsiteY6" fmla="*/ 793923 h 2525670"/>
                    <a:gd name="connsiteX7" fmla="*/ 251870 w 2256529"/>
                    <a:gd name="connsiteY7" fmla="*/ 762387 h 2525670"/>
                    <a:gd name="connsiteX8" fmla="*/ 56209 w 2256529"/>
                    <a:gd name="connsiteY8" fmla="*/ 1087396 h 2525670"/>
                    <a:gd name="connsiteX9" fmla="*/ 6520 w 2256529"/>
                    <a:gd name="connsiteY9" fmla="*/ 1329896 h 2525670"/>
                    <a:gd name="connsiteX10" fmla="*/ 17091 w 2256529"/>
                    <a:gd name="connsiteY10" fmla="*/ 1689143 h 2525670"/>
                    <a:gd name="connsiteX11" fmla="*/ 91232 w 2256529"/>
                    <a:gd name="connsiteY11" fmla="*/ 1837425 h 2525670"/>
                    <a:gd name="connsiteX12" fmla="*/ 165372 w 2256529"/>
                    <a:gd name="connsiteY12" fmla="*/ 1936279 h 2525670"/>
                    <a:gd name="connsiteX13" fmla="*/ 264227 w 2256529"/>
                    <a:gd name="connsiteY13" fmla="*/ 2047489 h 2525670"/>
                    <a:gd name="connsiteX14" fmla="*/ 499005 w 2256529"/>
                    <a:gd name="connsiteY14" fmla="*/ 2232841 h 2525670"/>
                    <a:gd name="connsiteX15" fmla="*/ 696713 w 2256529"/>
                    <a:gd name="connsiteY15" fmla="*/ 2356408 h 2525670"/>
                    <a:gd name="connsiteX16" fmla="*/ 894421 w 2256529"/>
                    <a:gd name="connsiteY16" fmla="*/ 2404806 h 2525670"/>
                    <a:gd name="connsiteX17" fmla="*/ 1108847 w 2256529"/>
                    <a:gd name="connsiteY17" fmla="*/ 2525670 h 2525670"/>
                    <a:gd name="connsiteX18" fmla="*/ 1342105 w 2256529"/>
                    <a:gd name="connsiteY18" fmla="*/ 2427589 h 2525670"/>
                    <a:gd name="connsiteX19" fmla="*/ 1574043 w 2256529"/>
                    <a:gd name="connsiteY19" fmla="*/ 2393479 h 2525670"/>
                    <a:gd name="connsiteX20" fmla="*/ 1734681 w 2256529"/>
                    <a:gd name="connsiteY20" fmla="*/ 2294625 h 2525670"/>
                    <a:gd name="connsiteX21" fmla="*/ 1845891 w 2256529"/>
                    <a:gd name="connsiteY21" fmla="*/ 2195770 h 2525670"/>
                    <a:gd name="connsiteX22" fmla="*/ 2055956 w 2256529"/>
                    <a:gd name="connsiteY22" fmla="*/ 1973349 h 2525670"/>
                    <a:gd name="connsiteX23" fmla="*/ 2206550 w 2256529"/>
                    <a:gd name="connsiteY23" fmla="*/ 1655805 h 2525670"/>
                    <a:gd name="connsiteX24" fmla="*/ 2209921 w 2256529"/>
                    <a:gd name="connsiteY24" fmla="*/ 1110565 h 2525670"/>
                    <a:gd name="connsiteX25" fmla="*/ 2092035 w 2256529"/>
                    <a:gd name="connsiteY25" fmla="*/ 822497 h 2525670"/>
                    <a:gd name="connsiteX26" fmla="*/ 2218906 w 2256529"/>
                    <a:gd name="connsiteY26" fmla="*/ 645512 h 2525670"/>
                    <a:gd name="connsiteX27" fmla="*/ 2203444 w 2256529"/>
                    <a:gd name="connsiteY27" fmla="*/ 409704 h 2525670"/>
                    <a:gd name="connsiteX28" fmla="*/ 2131090 w 2256529"/>
                    <a:gd name="connsiteY28" fmla="*/ 121766 h 2525670"/>
                    <a:gd name="connsiteX29" fmla="*/ 2042279 w 2256529"/>
                    <a:gd name="connsiteY29" fmla="*/ 0 h 2525670"/>
                    <a:gd name="connsiteX30" fmla="*/ 1890165 w 2256529"/>
                    <a:gd name="connsiteY30" fmla="*/ 88558 h 2525670"/>
                    <a:gd name="connsiteX31" fmla="*/ 1747037 w 2256529"/>
                    <a:gd name="connsiteY31" fmla="*/ 231046 h 2525670"/>
                    <a:gd name="connsiteX32" fmla="*/ 1685254 w 2256529"/>
                    <a:gd name="connsiteY32" fmla="*/ 292830 h 2525670"/>
                    <a:gd name="connsiteX33" fmla="*/ 1524616 w 2256529"/>
                    <a:gd name="connsiteY33" fmla="*/ 268116 h 2525670"/>
                    <a:gd name="connsiteX34" fmla="*/ 1388691 w 2256529"/>
                    <a:gd name="connsiteY34" fmla="*/ 231046 h 2525670"/>
                    <a:gd name="connsiteX35" fmla="*/ 1108912 w 2256529"/>
                    <a:gd name="connsiteY35" fmla="*/ 196808 h 2525670"/>
                    <a:gd name="connsiteX36" fmla="*/ 649598 w 2256529"/>
                    <a:gd name="connsiteY36" fmla="*/ 256789 h 2525670"/>
                    <a:gd name="connsiteX37" fmla="*/ 560789 w 2256529"/>
                    <a:gd name="connsiteY37" fmla="*/ 243403 h 2525670"/>
                    <a:gd name="connsiteX0" fmla="*/ 577256 w 2272996"/>
                    <a:gd name="connsiteY0" fmla="*/ 243403 h 2525670"/>
                    <a:gd name="connsiteX1" fmla="*/ 441331 w 2272996"/>
                    <a:gd name="connsiteY1" fmla="*/ 132192 h 2525670"/>
                    <a:gd name="connsiteX2" fmla="*/ 330121 w 2272996"/>
                    <a:gd name="connsiteY2" fmla="*/ 33338 h 2525670"/>
                    <a:gd name="connsiteX3" fmla="*/ 191619 w 2272996"/>
                    <a:gd name="connsiteY3" fmla="*/ 267987 h 2525670"/>
                    <a:gd name="connsiteX4" fmla="*/ 120056 w 2272996"/>
                    <a:gd name="connsiteY4" fmla="*/ 391684 h 2525670"/>
                    <a:gd name="connsiteX5" fmla="*/ 82985 w 2272996"/>
                    <a:gd name="connsiteY5" fmla="*/ 527608 h 2525670"/>
                    <a:gd name="connsiteX6" fmla="*/ 182897 w 2272996"/>
                    <a:gd name="connsiteY6" fmla="*/ 793923 h 2525670"/>
                    <a:gd name="connsiteX7" fmla="*/ 268337 w 2272996"/>
                    <a:gd name="connsiteY7" fmla="*/ 762387 h 2525670"/>
                    <a:gd name="connsiteX8" fmla="*/ 72676 w 2272996"/>
                    <a:gd name="connsiteY8" fmla="*/ 1087396 h 2525670"/>
                    <a:gd name="connsiteX9" fmla="*/ 22987 w 2272996"/>
                    <a:gd name="connsiteY9" fmla="*/ 1329896 h 2525670"/>
                    <a:gd name="connsiteX10" fmla="*/ 33558 w 2272996"/>
                    <a:gd name="connsiteY10" fmla="*/ 1689143 h 2525670"/>
                    <a:gd name="connsiteX11" fmla="*/ 107699 w 2272996"/>
                    <a:gd name="connsiteY11" fmla="*/ 1837425 h 2525670"/>
                    <a:gd name="connsiteX12" fmla="*/ 181839 w 2272996"/>
                    <a:gd name="connsiteY12" fmla="*/ 1936279 h 2525670"/>
                    <a:gd name="connsiteX13" fmla="*/ 280694 w 2272996"/>
                    <a:gd name="connsiteY13" fmla="*/ 2047489 h 2525670"/>
                    <a:gd name="connsiteX14" fmla="*/ 515472 w 2272996"/>
                    <a:gd name="connsiteY14" fmla="*/ 2232841 h 2525670"/>
                    <a:gd name="connsiteX15" fmla="*/ 713180 w 2272996"/>
                    <a:gd name="connsiteY15" fmla="*/ 2356408 h 2525670"/>
                    <a:gd name="connsiteX16" fmla="*/ 910888 w 2272996"/>
                    <a:gd name="connsiteY16" fmla="*/ 2404806 h 2525670"/>
                    <a:gd name="connsiteX17" fmla="*/ 1125314 w 2272996"/>
                    <a:gd name="connsiteY17" fmla="*/ 2525670 h 2525670"/>
                    <a:gd name="connsiteX18" fmla="*/ 1358572 w 2272996"/>
                    <a:gd name="connsiteY18" fmla="*/ 2427589 h 2525670"/>
                    <a:gd name="connsiteX19" fmla="*/ 1590510 w 2272996"/>
                    <a:gd name="connsiteY19" fmla="*/ 2393479 h 2525670"/>
                    <a:gd name="connsiteX20" fmla="*/ 1751148 w 2272996"/>
                    <a:gd name="connsiteY20" fmla="*/ 2294625 h 2525670"/>
                    <a:gd name="connsiteX21" fmla="*/ 1862358 w 2272996"/>
                    <a:gd name="connsiteY21" fmla="*/ 2195770 h 2525670"/>
                    <a:gd name="connsiteX22" fmla="*/ 2072423 w 2272996"/>
                    <a:gd name="connsiteY22" fmla="*/ 1973349 h 2525670"/>
                    <a:gd name="connsiteX23" fmla="*/ 2223017 w 2272996"/>
                    <a:gd name="connsiteY23" fmla="*/ 1655805 h 2525670"/>
                    <a:gd name="connsiteX24" fmla="*/ 2226388 w 2272996"/>
                    <a:gd name="connsiteY24" fmla="*/ 1110565 h 2525670"/>
                    <a:gd name="connsiteX25" fmla="*/ 2108502 w 2272996"/>
                    <a:gd name="connsiteY25" fmla="*/ 822497 h 2525670"/>
                    <a:gd name="connsiteX26" fmla="*/ 2235373 w 2272996"/>
                    <a:gd name="connsiteY26" fmla="*/ 645512 h 2525670"/>
                    <a:gd name="connsiteX27" fmla="*/ 2219911 w 2272996"/>
                    <a:gd name="connsiteY27" fmla="*/ 409704 h 2525670"/>
                    <a:gd name="connsiteX28" fmla="*/ 2147557 w 2272996"/>
                    <a:gd name="connsiteY28" fmla="*/ 121766 h 2525670"/>
                    <a:gd name="connsiteX29" fmla="*/ 2058746 w 2272996"/>
                    <a:gd name="connsiteY29" fmla="*/ 0 h 2525670"/>
                    <a:gd name="connsiteX30" fmla="*/ 1906632 w 2272996"/>
                    <a:gd name="connsiteY30" fmla="*/ 88558 h 2525670"/>
                    <a:gd name="connsiteX31" fmla="*/ 1763504 w 2272996"/>
                    <a:gd name="connsiteY31" fmla="*/ 231046 h 2525670"/>
                    <a:gd name="connsiteX32" fmla="*/ 1701721 w 2272996"/>
                    <a:gd name="connsiteY32" fmla="*/ 292830 h 2525670"/>
                    <a:gd name="connsiteX33" fmla="*/ 1541083 w 2272996"/>
                    <a:gd name="connsiteY33" fmla="*/ 268116 h 2525670"/>
                    <a:gd name="connsiteX34" fmla="*/ 1405158 w 2272996"/>
                    <a:gd name="connsiteY34" fmla="*/ 231046 h 2525670"/>
                    <a:gd name="connsiteX35" fmla="*/ 1125379 w 2272996"/>
                    <a:gd name="connsiteY35" fmla="*/ 196808 h 2525670"/>
                    <a:gd name="connsiteX36" fmla="*/ 666065 w 2272996"/>
                    <a:gd name="connsiteY36" fmla="*/ 256789 h 2525670"/>
                    <a:gd name="connsiteX37" fmla="*/ 577256 w 2272996"/>
                    <a:gd name="connsiteY37" fmla="*/ 243403 h 2525670"/>
                    <a:gd name="connsiteX0" fmla="*/ 549535 w 2245275"/>
                    <a:gd name="connsiteY0" fmla="*/ 243403 h 2525670"/>
                    <a:gd name="connsiteX1" fmla="*/ 413610 w 2245275"/>
                    <a:gd name="connsiteY1" fmla="*/ 132192 h 2525670"/>
                    <a:gd name="connsiteX2" fmla="*/ 302400 w 2245275"/>
                    <a:gd name="connsiteY2" fmla="*/ 33338 h 2525670"/>
                    <a:gd name="connsiteX3" fmla="*/ 163898 w 2245275"/>
                    <a:gd name="connsiteY3" fmla="*/ 267987 h 2525670"/>
                    <a:gd name="connsiteX4" fmla="*/ 92335 w 2245275"/>
                    <a:gd name="connsiteY4" fmla="*/ 391684 h 2525670"/>
                    <a:gd name="connsiteX5" fmla="*/ 55264 w 2245275"/>
                    <a:gd name="connsiteY5" fmla="*/ 527608 h 2525670"/>
                    <a:gd name="connsiteX6" fmla="*/ 155176 w 2245275"/>
                    <a:gd name="connsiteY6" fmla="*/ 793923 h 2525670"/>
                    <a:gd name="connsiteX7" fmla="*/ 240616 w 2245275"/>
                    <a:gd name="connsiteY7" fmla="*/ 762387 h 2525670"/>
                    <a:gd name="connsiteX8" fmla="*/ 44955 w 2245275"/>
                    <a:gd name="connsiteY8" fmla="*/ 1087396 h 2525670"/>
                    <a:gd name="connsiteX9" fmla="*/ 5837 w 2245275"/>
                    <a:gd name="connsiteY9" fmla="*/ 1689143 h 2525670"/>
                    <a:gd name="connsiteX10" fmla="*/ 79978 w 2245275"/>
                    <a:gd name="connsiteY10" fmla="*/ 1837425 h 2525670"/>
                    <a:gd name="connsiteX11" fmla="*/ 154118 w 2245275"/>
                    <a:gd name="connsiteY11" fmla="*/ 1936279 h 2525670"/>
                    <a:gd name="connsiteX12" fmla="*/ 252973 w 2245275"/>
                    <a:gd name="connsiteY12" fmla="*/ 2047489 h 2525670"/>
                    <a:gd name="connsiteX13" fmla="*/ 487751 w 2245275"/>
                    <a:gd name="connsiteY13" fmla="*/ 2232841 h 2525670"/>
                    <a:gd name="connsiteX14" fmla="*/ 685459 w 2245275"/>
                    <a:gd name="connsiteY14" fmla="*/ 2356408 h 2525670"/>
                    <a:gd name="connsiteX15" fmla="*/ 883167 w 2245275"/>
                    <a:gd name="connsiteY15" fmla="*/ 2404806 h 2525670"/>
                    <a:gd name="connsiteX16" fmla="*/ 1097593 w 2245275"/>
                    <a:gd name="connsiteY16" fmla="*/ 2525670 h 2525670"/>
                    <a:gd name="connsiteX17" fmla="*/ 1330851 w 2245275"/>
                    <a:gd name="connsiteY17" fmla="*/ 2427589 h 2525670"/>
                    <a:gd name="connsiteX18" fmla="*/ 1562789 w 2245275"/>
                    <a:gd name="connsiteY18" fmla="*/ 2393479 h 2525670"/>
                    <a:gd name="connsiteX19" fmla="*/ 1723427 w 2245275"/>
                    <a:gd name="connsiteY19" fmla="*/ 2294625 h 2525670"/>
                    <a:gd name="connsiteX20" fmla="*/ 1834637 w 2245275"/>
                    <a:gd name="connsiteY20" fmla="*/ 2195770 h 2525670"/>
                    <a:gd name="connsiteX21" fmla="*/ 2044702 w 2245275"/>
                    <a:gd name="connsiteY21" fmla="*/ 1973349 h 2525670"/>
                    <a:gd name="connsiteX22" fmla="*/ 2195296 w 2245275"/>
                    <a:gd name="connsiteY22" fmla="*/ 1655805 h 2525670"/>
                    <a:gd name="connsiteX23" fmla="*/ 2198667 w 2245275"/>
                    <a:gd name="connsiteY23" fmla="*/ 1110565 h 2525670"/>
                    <a:gd name="connsiteX24" fmla="*/ 2080781 w 2245275"/>
                    <a:gd name="connsiteY24" fmla="*/ 822497 h 2525670"/>
                    <a:gd name="connsiteX25" fmla="*/ 2207652 w 2245275"/>
                    <a:gd name="connsiteY25" fmla="*/ 645512 h 2525670"/>
                    <a:gd name="connsiteX26" fmla="*/ 2192190 w 2245275"/>
                    <a:gd name="connsiteY26" fmla="*/ 409704 h 2525670"/>
                    <a:gd name="connsiteX27" fmla="*/ 2119836 w 2245275"/>
                    <a:gd name="connsiteY27" fmla="*/ 121766 h 2525670"/>
                    <a:gd name="connsiteX28" fmla="*/ 2031025 w 2245275"/>
                    <a:gd name="connsiteY28" fmla="*/ 0 h 2525670"/>
                    <a:gd name="connsiteX29" fmla="*/ 1878911 w 2245275"/>
                    <a:gd name="connsiteY29" fmla="*/ 88558 h 2525670"/>
                    <a:gd name="connsiteX30" fmla="*/ 1735783 w 2245275"/>
                    <a:gd name="connsiteY30" fmla="*/ 231046 h 2525670"/>
                    <a:gd name="connsiteX31" fmla="*/ 1674000 w 2245275"/>
                    <a:gd name="connsiteY31" fmla="*/ 292830 h 2525670"/>
                    <a:gd name="connsiteX32" fmla="*/ 1513362 w 2245275"/>
                    <a:gd name="connsiteY32" fmla="*/ 268116 h 2525670"/>
                    <a:gd name="connsiteX33" fmla="*/ 1377437 w 2245275"/>
                    <a:gd name="connsiteY33" fmla="*/ 231046 h 2525670"/>
                    <a:gd name="connsiteX34" fmla="*/ 1097658 w 2245275"/>
                    <a:gd name="connsiteY34" fmla="*/ 196808 h 2525670"/>
                    <a:gd name="connsiteX35" fmla="*/ 638344 w 2245275"/>
                    <a:gd name="connsiteY35" fmla="*/ 256789 h 2525670"/>
                    <a:gd name="connsiteX36" fmla="*/ 549535 w 2245275"/>
                    <a:gd name="connsiteY36" fmla="*/ 243403 h 2525670"/>
                    <a:gd name="connsiteX0" fmla="*/ 578874 w 2274614"/>
                    <a:gd name="connsiteY0" fmla="*/ 243403 h 2525670"/>
                    <a:gd name="connsiteX1" fmla="*/ 442949 w 2274614"/>
                    <a:gd name="connsiteY1" fmla="*/ 132192 h 2525670"/>
                    <a:gd name="connsiteX2" fmla="*/ 331739 w 2274614"/>
                    <a:gd name="connsiteY2" fmla="*/ 33338 h 2525670"/>
                    <a:gd name="connsiteX3" fmla="*/ 193237 w 2274614"/>
                    <a:gd name="connsiteY3" fmla="*/ 267987 h 2525670"/>
                    <a:gd name="connsiteX4" fmla="*/ 121674 w 2274614"/>
                    <a:gd name="connsiteY4" fmla="*/ 391684 h 2525670"/>
                    <a:gd name="connsiteX5" fmla="*/ 84603 w 2274614"/>
                    <a:gd name="connsiteY5" fmla="*/ 527608 h 2525670"/>
                    <a:gd name="connsiteX6" fmla="*/ 184515 w 2274614"/>
                    <a:gd name="connsiteY6" fmla="*/ 793923 h 2525670"/>
                    <a:gd name="connsiteX7" fmla="*/ 269955 w 2274614"/>
                    <a:gd name="connsiteY7" fmla="*/ 762387 h 2525670"/>
                    <a:gd name="connsiteX8" fmla="*/ 74294 w 2274614"/>
                    <a:gd name="connsiteY8" fmla="*/ 1087396 h 2525670"/>
                    <a:gd name="connsiteX9" fmla="*/ 5837 w 2274614"/>
                    <a:gd name="connsiteY9" fmla="*/ 1531981 h 2525670"/>
                    <a:gd name="connsiteX10" fmla="*/ 109317 w 2274614"/>
                    <a:gd name="connsiteY10" fmla="*/ 1837425 h 2525670"/>
                    <a:gd name="connsiteX11" fmla="*/ 183457 w 2274614"/>
                    <a:gd name="connsiteY11" fmla="*/ 1936279 h 2525670"/>
                    <a:gd name="connsiteX12" fmla="*/ 282312 w 2274614"/>
                    <a:gd name="connsiteY12" fmla="*/ 2047489 h 2525670"/>
                    <a:gd name="connsiteX13" fmla="*/ 517090 w 2274614"/>
                    <a:gd name="connsiteY13" fmla="*/ 2232841 h 2525670"/>
                    <a:gd name="connsiteX14" fmla="*/ 714798 w 2274614"/>
                    <a:gd name="connsiteY14" fmla="*/ 2356408 h 2525670"/>
                    <a:gd name="connsiteX15" fmla="*/ 912506 w 2274614"/>
                    <a:gd name="connsiteY15" fmla="*/ 2404806 h 2525670"/>
                    <a:gd name="connsiteX16" fmla="*/ 1126932 w 2274614"/>
                    <a:gd name="connsiteY16" fmla="*/ 2525670 h 2525670"/>
                    <a:gd name="connsiteX17" fmla="*/ 1360190 w 2274614"/>
                    <a:gd name="connsiteY17" fmla="*/ 2427589 h 2525670"/>
                    <a:gd name="connsiteX18" fmla="*/ 1592128 w 2274614"/>
                    <a:gd name="connsiteY18" fmla="*/ 2393479 h 2525670"/>
                    <a:gd name="connsiteX19" fmla="*/ 1752766 w 2274614"/>
                    <a:gd name="connsiteY19" fmla="*/ 2294625 h 2525670"/>
                    <a:gd name="connsiteX20" fmla="*/ 1863976 w 2274614"/>
                    <a:gd name="connsiteY20" fmla="*/ 2195770 h 2525670"/>
                    <a:gd name="connsiteX21" fmla="*/ 2074041 w 2274614"/>
                    <a:gd name="connsiteY21" fmla="*/ 1973349 h 2525670"/>
                    <a:gd name="connsiteX22" fmla="*/ 2224635 w 2274614"/>
                    <a:gd name="connsiteY22" fmla="*/ 1655805 h 2525670"/>
                    <a:gd name="connsiteX23" fmla="*/ 2228006 w 2274614"/>
                    <a:gd name="connsiteY23" fmla="*/ 1110565 h 2525670"/>
                    <a:gd name="connsiteX24" fmla="*/ 2110120 w 2274614"/>
                    <a:gd name="connsiteY24" fmla="*/ 822497 h 2525670"/>
                    <a:gd name="connsiteX25" fmla="*/ 2236991 w 2274614"/>
                    <a:gd name="connsiteY25" fmla="*/ 645512 h 2525670"/>
                    <a:gd name="connsiteX26" fmla="*/ 2221529 w 2274614"/>
                    <a:gd name="connsiteY26" fmla="*/ 409704 h 2525670"/>
                    <a:gd name="connsiteX27" fmla="*/ 2149175 w 2274614"/>
                    <a:gd name="connsiteY27" fmla="*/ 121766 h 2525670"/>
                    <a:gd name="connsiteX28" fmla="*/ 2060364 w 2274614"/>
                    <a:gd name="connsiteY28" fmla="*/ 0 h 2525670"/>
                    <a:gd name="connsiteX29" fmla="*/ 1908250 w 2274614"/>
                    <a:gd name="connsiteY29" fmla="*/ 88558 h 2525670"/>
                    <a:gd name="connsiteX30" fmla="*/ 1765122 w 2274614"/>
                    <a:gd name="connsiteY30" fmla="*/ 231046 h 2525670"/>
                    <a:gd name="connsiteX31" fmla="*/ 1703339 w 2274614"/>
                    <a:gd name="connsiteY31" fmla="*/ 292830 h 2525670"/>
                    <a:gd name="connsiteX32" fmla="*/ 1542701 w 2274614"/>
                    <a:gd name="connsiteY32" fmla="*/ 268116 h 2525670"/>
                    <a:gd name="connsiteX33" fmla="*/ 1406776 w 2274614"/>
                    <a:gd name="connsiteY33" fmla="*/ 231046 h 2525670"/>
                    <a:gd name="connsiteX34" fmla="*/ 1126997 w 2274614"/>
                    <a:gd name="connsiteY34" fmla="*/ 196808 h 2525670"/>
                    <a:gd name="connsiteX35" fmla="*/ 667683 w 2274614"/>
                    <a:gd name="connsiteY35" fmla="*/ 256789 h 2525670"/>
                    <a:gd name="connsiteX36" fmla="*/ 578874 w 2274614"/>
                    <a:gd name="connsiteY36" fmla="*/ 243403 h 2525670"/>
                    <a:gd name="connsiteX0" fmla="*/ 559315 w 2255055"/>
                    <a:gd name="connsiteY0" fmla="*/ 243403 h 2525670"/>
                    <a:gd name="connsiteX1" fmla="*/ 423390 w 2255055"/>
                    <a:gd name="connsiteY1" fmla="*/ 132192 h 2525670"/>
                    <a:gd name="connsiteX2" fmla="*/ 312180 w 2255055"/>
                    <a:gd name="connsiteY2" fmla="*/ 33338 h 2525670"/>
                    <a:gd name="connsiteX3" fmla="*/ 173678 w 2255055"/>
                    <a:gd name="connsiteY3" fmla="*/ 267987 h 2525670"/>
                    <a:gd name="connsiteX4" fmla="*/ 102115 w 2255055"/>
                    <a:gd name="connsiteY4" fmla="*/ 391684 h 2525670"/>
                    <a:gd name="connsiteX5" fmla="*/ 65044 w 2255055"/>
                    <a:gd name="connsiteY5" fmla="*/ 527608 h 2525670"/>
                    <a:gd name="connsiteX6" fmla="*/ 164956 w 2255055"/>
                    <a:gd name="connsiteY6" fmla="*/ 793923 h 2525670"/>
                    <a:gd name="connsiteX7" fmla="*/ 250396 w 2255055"/>
                    <a:gd name="connsiteY7" fmla="*/ 762387 h 2525670"/>
                    <a:gd name="connsiteX8" fmla="*/ 54735 w 2255055"/>
                    <a:gd name="connsiteY8" fmla="*/ 1087396 h 2525670"/>
                    <a:gd name="connsiteX9" fmla="*/ 5837 w 2255055"/>
                    <a:gd name="connsiteY9" fmla="*/ 1517693 h 2525670"/>
                    <a:gd name="connsiteX10" fmla="*/ 89758 w 2255055"/>
                    <a:gd name="connsiteY10" fmla="*/ 1837425 h 2525670"/>
                    <a:gd name="connsiteX11" fmla="*/ 163898 w 2255055"/>
                    <a:gd name="connsiteY11" fmla="*/ 1936279 h 2525670"/>
                    <a:gd name="connsiteX12" fmla="*/ 262753 w 2255055"/>
                    <a:gd name="connsiteY12" fmla="*/ 2047489 h 2525670"/>
                    <a:gd name="connsiteX13" fmla="*/ 497531 w 2255055"/>
                    <a:gd name="connsiteY13" fmla="*/ 2232841 h 2525670"/>
                    <a:gd name="connsiteX14" fmla="*/ 695239 w 2255055"/>
                    <a:gd name="connsiteY14" fmla="*/ 2356408 h 2525670"/>
                    <a:gd name="connsiteX15" fmla="*/ 892947 w 2255055"/>
                    <a:gd name="connsiteY15" fmla="*/ 2404806 h 2525670"/>
                    <a:gd name="connsiteX16" fmla="*/ 1107373 w 2255055"/>
                    <a:gd name="connsiteY16" fmla="*/ 2525670 h 2525670"/>
                    <a:gd name="connsiteX17" fmla="*/ 1340631 w 2255055"/>
                    <a:gd name="connsiteY17" fmla="*/ 2427589 h 2525670"/>
                    <a:gd name="connsiteX18" fmla="*/ 1572569 w 2255055"/>
                    <a:gd name="connsiteY18" fmla="*/ 2393479 h 2525670"/>
                    <a:gd name="connsiteX19" fmla="*/ 1733207 w 2255055"/>
                    <a:gd name="connsiteY19" fmla="*/ 2294625 h 2525670"/>
                    <a:gd name="connsiteX20" fmla="*/ 1844417 w 2255055"/>
                    <a:gd name="connsiteY20" fmla="*/ 2195770 h 2525670"/>
                    <a:gd name="connsiteX21" fmla="*/ 2054482 w 2255055"/>
                    <a:gd name="connsiteY21" fmla="*/ 1973349 h 2525670"/>
                    <a:gd name="connsiteX22" fmla="*/ 2205076 w 2255055"/>
                    <a:gd name="connsiteY22" fmla="*/ 1655805 h 2525670"/>
                    <a:gd name="connsiteX23" fmla="*/ 2208447 w 2255055"/>
                    <a:gd name="connsiteY23" fmla="*/ 1110565 h 2525670"/>
                    <a:gd name="connsiteX24" fmla="*/ 2090561 w 2255055"/>
                    <a:gd name="connsiteY24" fmla="*/ 822497 h 2525670"/>
                    <a:gd name="connsiteX25" fmla="*/ 2217432 w 2255055"/>
                    <a:gd name="connsiteY25" fmla="*/ 645512 h 2525670"/>
                    <a:gd name="connsiteX26" fmla="*/ 2201970 w 2255055"/>
                    <a:gd name="connsiteY26" fmla="*/ 409704 h 2525670"/>
                    <a:gd name="connsiteX27" fmla="*/ 2129616 w 2255055"/>
                    <a:gd name="connsiteY27" fmla="*/ 121766 h 2525670"/>
                    <a:gd name="connsiteX28" fmla="*/ 2040805 w 2255055"/>
                    <a:gd name="connsiteY28" fmla="*/ 0 h 2525670"/>
                    <a:gd name="connsiteX29" fmla="*/ 1888691 w 2255055"/>
                    <a:gd name="connsiteY29" fmla="*/ 88558 h 2525670"/>
                    <a:gd name="connsiteX30" fmla="*/ 1745563 w 2255055"/>
                    <a:gd name="connsiteY30" fmla="*/ 231046 h 2525670"/>
                    <a:gd name="connsiteX31" fmla="*/ 1683780 w 2255055"/>
                    <a:gd name="connsiteY31" fmla="*/ 292830 h 2525670"/>
                    <a:gd name="connsiteX32" fmla="*/ 1523142 w 2255055"/>
                    <a:gd name="connsiteY32" fmla="*/ 268116 h 2525670"/>
                    <a:gd name="connsiteX33" fmla="*/ 1387217 w 2255055"/>
                    <a:gd name="connsiteY33" fmla="*/ 231046 h 2525670"/>
                    <a:gd name="connsiteX34" fmla="*/ 1107438 w 2255055"/>
                    <a:gd name="connsiteY34" fmla="*/ 196808 h 2525670"/>
                    <a:gd name="connsiteX35" fmla="*/ 648124 w 2255055"/>
                    <a:gd name="connsiteY35" fmla="*/ 256789 h 2525670"/>
                    <a:gd name="connsiteX36" fmla="*/ 559315 w 2255055"/>
                    <a:gd name="connsiteY36" fmla="*/ 243403 h 2525670"/>
                    <a:gd name="connsiteX0" fmla="*/ 559315 w 2255055"/>
                    <a:gd name="connsiteY0" fmla="*/ 243403 h 2525670"/>
                    <a:gd name="connsiteX1" fmla="*/ 423390 w 2255055"/>
                    <a:gd name="connsiteY1" fmla="*/ 132192 h 2525670"/>
                    <a:gd name="connsiteX2" fmla="*/ 312180 w 2255055"/>
                    <a:gd name="connsiteY2" fmla="*/ 33338 h 2525670"/>
                    <a:gd name="connsiteX3" fmla="*/ 173678 w 2255055"/>
                    <a:gd name="connsiteY3" fmla="*/ 267987 h 2525670"/>
                    <a:gd name="connsiteX4" fmla="*/ 102115 w 2255055"/>
                    <a:gd name="connsiteY4" fmla="*/ 391684 h 2525670"/>
                    <a:gd name="connsiteX5" fmla="*/ 65044 w 2255055"/>
                    <a:gd name="connsiteY5" fmla="*/ 527608 h 2525670"/>
                    <a:gd name="connsiteX6" fmla="*/ 164956 w 2255055"/>
                    <a:gd name="connsiteY6" fmla="*/ 793923 h 2525670"/>
                    <a:gd name="connsiteX7" fmla="*/ 250396 w 2255055"/>
                    <a:gd name="connsiteY7" fmla="*/ 762387 h 2525670"/>
                    <a:gd name="connsiteX8" fmla="*/ 84075 w 2255055"/>
                    <a:gd name="connsiteY8" fmla="*/ 1073108 h 2525670"/>
                    <a:gd name="connsiteX9" fmla="*/ 5837 w 2255055"/>
                    <a:gd name="connsiteY9" fmla="*/ 1517693 h 2525670"/>
                    <a:gd name="connsiteX10" fmla="*/ 89758 w 2255055"/>
                    <a:gd name="connsiteY10" fmla="*/ 1837425 h 2525670"/>
                    <a:gd name="connsiteX11" fmla="*/ 163898 w 2255055"/>
                    <a:gd name="connsiteY11" fmla="*/ 1936279 h 2525670"/>
                    <a:gd name="connsiteX12" fmla="*/ 262753 w 2255055"/>
                    <a:gd name="connsiteY12" fmla="*/ 2047489 h 2525670"/>
                    <a:gd name="connsiteX13" fmla="*/ 497531 w 2255055"/>
                    <a:gd name="connsiteY13" fmla="*/ 2232841 h 2525670"/>
                    <a:gd name="connsiteX14" fmla="*/ 695239 w 2255055"/>
                    <a:gd name="connsiteY14" fmla="*/ 2356408 h 2525670"/>
                    <a:gd name="connsiteX15" fmla="*/ 892947 w 2255055"/>
                    <a:gd name="connsiteY15" fmla="*/ 2404806 h 2525670"/>
                    <a:gd name="connsiteX16" fmla="*/ 1107373 w 2255055"/>
                    <a:gd name="connsiteY16" fmla="*/ 2525670 h 2525670"/>
                    <a:gd name="connsiteX17" fmla="*/ 1340631 w 2255055"/>
                    <a:gd name="connsiteY17" fmla="*/ 2427589 h 2525670"/>
                    <a:gd name="connsiteX18" fmla="*/ 1572569 w 2255055"/>
                    <a:gd name="connsiteY18" fmla="*/ 2393479 h 2525670"/>
                    <a:gd name="connsiteX19" fmla="*/ 1733207 w 2255055"/>
                    <a:gd name="connsiteY19" fmla="*/ 2294625 h 2525670"/>
                    <a:gd name="connsiteX20" fmla="*/ 1844417 w 2255055"/>
                    <a:gd name="connsiteY20" fmla="*/ 2195770 h 2525670"/>
                    <a:gd name="connsiteX21" fmla="*/ 2054482 w 2255055"/>
                    <a:gd name="connsiteY21" fmla="*/ 1973349 h 2525670"/>
                    <a:gd name="connsiteX22" fmla="*/ 2205076 w 2255055"/>
                    <a:gd name="connsiteY22" fmla="*/ 1655805 h 2525670"/>
                    <a:gd name="connsiteX23" fmla="*/ 2208447 w 2255055"/>
                    <a:gd name="connsiteY23" fmla="*/ 1110565 h 2525670"/>
                    <a:gd name="connsiteX24" fmla="*/ 2090561 w 2255055"/>
                    <a:gd name="connsiteY24" fmla="*/ 822497 h 2525670"/>
                    <a:gd name="connsiteX25" fmla="*/ 2217432 w 2255055"/>
                    <a:gd name="connsiteY25" fmla="*/ 645512 h 2525670"/>
                    <a:gd name="connsiteX26" fmla="*/ 2201970 w 2255055"/>
                    <a:gd name="connsiteY26" fmla="*/ 409704 h 2525670"/>
                    <a:gd name="connsiteX27" fmla="*/ 2129616 w 2255055"/>
                    <a:gd name="connsiteY27" fmla="*/ 121766 h 2525670"/>
                    <a:gd name="connsiteX28" fmla="*/ 2040805 w 2255055"/>
                    <a:gd name="connsiteY28" fmla="*/ 0 h 2525670"/>
                    <a:gd name="connsiteX29" fmla="*/ 1888691 w 2255055"/>
                    <a:gd name="connsiteY29" fmla="*/ 88558 h 2525670"/>
                    <a:gd name="connsiteX30" fmla="*/ 1745563 w 2255055"/>
                    <a:gd name="connsiteY30" fmla="*/ 231046 h 2525670"/>
                    <a:gd name="connsiteX31" fmla="*/ 1683780 w 2255055"/>
                    <a:gd name="connsiteY31" fmla="*/ 292830 h 2525670"/>
                    <a:gd name="connsiteX32" fmla="*/ 1523142 w 2255055"/>
                    <a:gd name="connsiteY32" fmla="*/ 268116 h 2525670"/>
                    <a:gd name="connsiteX33" fmla="*/ 1387217 w 2255055"/>
                    <a:gd name="connsiteY33" fmla="*/ 231046 h 2525670"/>
                    <a:gd name="connsiteX34" fmla="*/ 1107438 w 2255055"/>
                    <a:gd name="connsiteY34" fmla="*/ 196808 h 2525670"/>
                    <a:gd name="connsiteX35" fmla="*/ 648124 w 2255055"/>
                    <a:gd name="connsiteY35" fmla="*/ 256789 h 2525670"/>
                    <a:gd name="connsiteX36" fmla="*/ 559315 w 2255055"/>
                    <a:gd name="connsiteY36" fmla="*/ 243403 h 2525670"/>
                    <a:gd name="connsiteX0" fmla="*/ 520196 w 2215936"/>
                    <a:gd name="connsiteY0" fmla="*/ 243403 h 2525670"/>
                    <a:gd name="connsiteX1" fmla="*/ 384271 w 2215936"/>
                    <a:gd name="connsiteY1" fmla="*/ 132192 h 2525670"/>
                    <a:gd name="connsiteX2" fmla="*/ 273061 w 2215936"/>
                    <a:gd name="connsiteY2" fmla="*/ 33338 h 2525670"/>
                    <a:gd name="connsiteX3" fmla="*/ 134559 w 2215936"/>
                    <a:gd name="connsiteY3" fmla="*/ 267987 h 2525670"/>
                    <a:gd name="connsiteX4" fmla="*/ 62996 w 2215936"/>
                    <a:gd name="connsiteY4" fmla="*/ 391684 h 2525670"/>
                    <a:gd name="connsiteX5" fmla="*/ 25925 w 2215936"/>
                    <a:gd name="connsiteY5" fmla="*/ 527608 h 2525670"/>
                    <a:gd name="connsiteX6" fmla="*/ 125837 w 2215936"/>
                    <a:gd name="connsiteY6" fmla="*/ 793923 h 2525670"/>
                    <a:gd name="connsiteX7" fmla="*/ 211277 w 2215936"/>
                    <a:gd name="connsiteY7" fmla="*/ 762387 h 2525670"/>
                    <a:gd name="connsiteX8" fmla="*/ 44956 w 2215936"/>
                    <a:gd name="connsiteY8" fmla="*/ 1073108 h 2525670"/>
                    <a:gd name="connsiteX9" fmla="*/ 5837 w 2215936"/>
                    <a:gd name="connsiteY9" fmla="*/ 1517693 h 2525670"/>
                    <a:gd name="connsiteX10" fmla="*/ 50639 w 2215936"/>
                    <a:gd name="connsiteY10" fmla="*/ 1837425 h 2525670"/>
                    <a:gd name="connsiteX11" fmla="*/ 124779 w 2215936"/>
                    <a:gd name="connsiteY11" fmla="*/ 1936279 h 2525670"/>
                    <a:gd name="connsiteX12" fmla="*/ 223634 w 2215936"/>
                    <a:gd name="connsiteY12" fmla="*/ 2047489 h 2525670"/>
                    <a:gd name="connsiteX13" fmla="*/ 458412 w 2215936"/>
                    <a:gd name="connsiteY13" fmla="*/ 2232841 h 2525670"/>
                    <a:gd name="connsiteX14" fmla="*/ 656120 w 2215936"/>
                    <a:gd name="connsiteY14" fmla="*/ 2356408 h 2525670"/>
                    <a:gd name="connsiteX15" fmla="*/ 853828 w 2215936"/>
                    <a:gd name="connsiteY15" fmla="*/ 2404806 h 2525670"/>
                    <a:gd name="connsiteX16" fmla="*/ 1068254 w 2215936"/>
                    <a:gd name="connsiteY16" fmla="*/ 2525670 h 2525670"/>
                    <a:gd name="connsiteX17" fmla="*/ 1301512 w 2215936"/>
                    <a:gd name="connsiteY17" fmla="*/ 2427589 h 2525670"/>
                    <a:gd name="connsiteX18" fmla="*/ 1533450 w 2215936"/>
                    <a:gd name="connsiteY18" fmla="*/ 2393479 h 2525670"/>
                    <a:gd name="connsiteX19" fmla="*/ 1694088 w 2215936"/>
                    <a:gd name="connsiteY19" fmla="*/ 2294625 h 2525670"/>
                    <a:gd name="connsiteX20" fmla="*/ 1805298 w 2215936"/>
                    <a:gd name="connsiteY20" fmla="*/ 2195770 h 2525670"/>
                    <a:gd name="connsiteX21" fmla="*/ 2015363 w 2215936"/>
                    <a:gd name="connsiteY21" fmla="*/ 1973349 h 2525670"/>
                    <a:gd name="connsiteX22" fmla="*/ 2165957 w 2215936"/>
                    <a:gd name="connsiteY22" fmla="*/ 1655805 h 2525670"/>
                    <a:gd name="connsiteX23" fmla="*/ 2169328 w 2215936"/>
                    <a:gd name="connsiteY23" fmla="*/ 1110565 h 2525670"/>
                    <a:gd name="connsiteX24" fmla="*/ 2051442 w 2215936"/>
                    <a:gd name="connsiteY24" fmla="*/ 822497 h 2525670"/>
                    <a:gd name="connsiteX25" fmla="*/ 2178313 w 2215936"/>
                    <a:gd name="connsiteY25" fmla="*/ 645512 h 2525670"/>
                    <a:gd name="connsiteX26" fmla="*/ 2162851 w 2215936"/>
                    <a:gd name="connsiteY26" fmla="*/ 409704 h 2525670"/>
                    <a:gd name="connsiteX27" fmla="*/ 2090497 w 2215936"/>
                    <a:gd name="connsiteY27" fmla="*/ 121766 h 2525670"/>
                    <a:gd name="connsiteX28" fmla="*/ 2001686 w 2215936"/>
                    <a:gd name="connsiteY28" fmla="*/ 0 h 2525670"/>
                    <a:gd name="connsiteX29" fmla="*/ 1849572 w 2215936"/>
                    <a:gd name="connsiteY29" fmla="*/ 88558 h 2525670"/>
                    <a:gd name="connsiteX30" fmla="*/ 1706444 w 2215936"/>
                    <a:gd name="connsiteY30" fmla="*/ 231046 h 2525670"/>
                    <a:gd name="connsiteX31" fmla="*/ 1644661 w 2215936"/>
                    <a:gd name="connsiteY31" fmla="*/ 292830 h 2525670"/>
                    <a:gd name="connsiteX32" fmla="*/ 1484023 w 2215936"/>
                    <a:gd name="connsiteY32" fmla="*/ 268116 h 2525670"/>
                    <a:gd name="connsiteX33" fmla="*/ 1348098 w 2215936"/>
                    <a:gd name="connsiteY33" fmla="*/ 231046 h 2525670"/>
                    <a:gd name="connsiteX34" fmla="*/ 1068319 w 2215936"/>
                    <a:gd name="connsiteY34" fmla="*/ 196808 h 2525670"/>
                    <a:gd name="connsiteX35" fmla="*/ 609005 w 2215936"/>
                    <a:gd name="connsiteY35" fmla="*/ 256789 h 2525670"/>
                    <a:gd name="connsiteX36" fmla="*/ 520196 w 2215936"/>
                    <a:gd name="connsiteY36" fmla="*/ 243403 h 2525670"/>
                    <a:gd name="connsiteX0" fmla="*/ 520196 w 2215936"/>
                    <a:gd name="connsiteY0" fmla="*/ 243403 h 2525670"/>
                    <a:gd name="connsiteX1" fmla="*/ 384271 w 2215936"/>
                    <a:gd name="connsiteY1" fmla="*/ 132192 h 2525670"/>
                    <a:gd name="connsiteX2" fmla="*/ 273061 w 2215936"/>
                    <a:gd name="connsiteY2" fmla="*/ 33338 h 2525670"/>
                    <a:gd name="connsiteX3" fmla="*/ 134559 w 2215936"/>
                    <a:gd name="connsiteY3" fmla="*/ 267987 h 2525670"/>
                    <a:gd name="connsiteX4" fmla="*/ 62996 w 2215936"/>
                    <a:gd name="connsiteY4" fmla="*/ 391684 h 2525670"/>
                    <a:gd name="connsiteX5" fmla="*/ 25925 w 2215936"/>
                    <a:gd name="connsiteY5" fmla="*/ 527608 h 2525670"/>
                    <a:gd name="connsiteX6" fmla="*/ 125837 w 2215936"/>
                    <a:gd name="connsiteY6" fmla="*/ 793923 h 2525670"/>
                    <a:gd name="connsiteX7" fmla="*/ 211277 w 2215936"/>
                    <a:gd name="connsiteY7" fmla="*/ 762387 h 2525670"/>
                    <a:gd name="connsiteX8" fmla="*/ 44956 w 2215936"/>
                    <a:gd name="connsiteY8" fmla="*/ 1073108 h 2525670"/>
                    <a:gd name="connsiteX9" fmla="*/ 5837 w 2215936"/>
                    <a:gd name="connsiteY9" fmla="*/ 1517693 h 2525670"/>
                    <a:gd name="connsiteX10" fmla="*/ 65308 w 2215936"/>
                    <a:gd name="connsiteY10" fmla="*/ 1799325 h 2525670"/>
                    <a:gd name="connsiteX11" fmla="*/ 124779 w 2215936"/>
                    <a:gd name="connsiteY11" fmla="*/ 1936279 h 2525670"/>
                    <a:gd name="connsiteX12" fmla="*/ 223634 w 2215936"/>
                    <a:gd name="connsiteY12" fmla="*/ 2047489 h 2525670"/>
                    <a:gd name="connsiteX13" fmla="*/ 458412 w 2215936"/>
                    <a:gd name="connsiteY13" fmla="*/ 2232841 h 2525670"/>
                    <a:gd name="connsiteX14" fmla="*/ 656120 w 2215936"/>
                    <a:gd name="connsiteY14" fmla="*/ 2356408 h 2525670"/>
                    <a:gd name="connsiteX15" fmla="*/ 853828 w 2215936"/>
                    <a:gd name="connsiteY15" fmla="*/ 2404806 h 2525670"/>
                    <a:gd name="connsiteX16" fmla="*/ 1068254 w 2215936"/>
                    <a:gd name="connsiteY16" fmla="*/ 2525670 h 2525670"/>
                    <a:gd name="connsiteX17" fmla="*/ 1301512 w 2215936"/>
                    <a:gd name="connsiteY17" fmla="*/ 2427589 h 2525670"/>
                    <a:gd name="connsiteX18" fmla="*/ 1533450 w 2215936"/>
                    <a:gd name="connsiteY18" fmla="*/ 2393479 h 2525670"/>
                    <a:gd name="connsiteX19" fmla="*/ 1694088 w 2215936"/>
                    <a:gd name="connsiteY19" fmla="*/ 2294625 h 2525670"/>
                    <a:gd name="connsiteX20" fmla="*/ 1805298 w 2215936"/>
                    <a:gd name="connsiteY20" fmla="*/ 2195770 h 2525670"/>
                    <a:gd name="connsiteX21" fmla="*/ 2015363 w 2215936"/>
                    <a:gd name="connsiteY21" fmla="*/ 1973349 h 2525670"/>
                    <a:gd name="connsiteX22" fmla="*/ 2165957 w 2215936"/>
                    <a:gd name="connsiteY22" fmla="*/ 1655805 h 2525670"/>
                    <a:gd name="connsiteX23" fmla="*/ 2169328 w 2215936"/>
                    <a:gd name="connsiteY23" fmla="*/ 1110565 h 2525670"/>
                    <a:gd name="connsiteX24" fmla="*/ 2051442 w 2215936"/>
                    <a:gd name="connsiteY24" fmla="*/ 822497 h 2525670"/>
                    <a:gd name="connsiteX25" fmla="*/ 2178313 w 2215936"/>
                    <a:gd name="connsiteY25" fmla="*/ 645512 h 2525670"/>
                    <a:gd name="connsiteX26" fmla="*/ 2162851 w 2215936"/>
                    <a:gd name="connsiteY26" fmla="*/ 409704 h 2525670"/>
                    <a:gd name="connsiteX27" fmla="*/ 2090497 w 2215936"/>
                    <a:gd name="connsiteY27" fmla="*/ 121766 h 2525670"/>
                    <a:gd name="connsiteX28" fmla="*/ 2001686 w 2215936"/>
                    <a:gd name="connsiteY28" fmla="*/ 0 h 2525670"/>
                    <a:gd name="connsiteX29" fmla="*/ 1849572 w 2215936"/>
                    <a:gd name="connsiteY29" fmla="*/ 88558 h 2525670"/>
                    <a:gd name="connsiteX30" fmla="*/ 1706444 w 2215936"/>
                    <a:gd name="connsiteY30" fmla="*/ 231046 h 2525670"/>
                    <a:gd name="connsiteX31" fmla="*/ 1644661 w 2215936"/>
                    <a:gd name="connsiteY31" fmla="*/ 292830 h 2525670"/>
                    <a:gd name="connsiteX32" fmla="*/ 1484023 w 2215936"/>
                    <a:gd name="connsiteY32" fmla="*/ 268116 h 2525670"/>
                    <a:gd name="connsiteX33" fmla="*/ 1348098 w 2215936"/>
                    <a:gd name="connsiteY33" fmla="*/ 231046 h 2525670"/>
                    <a:gd name="connsiteX34" fmla="*/ 1068319 w 2215936"/>
                    <a:gd name="connsiteY34" fmla="*/ 196808 h 2525670"/>
                    <a:gd name="connsiteX35" fmla="*/ 609005 w 2215936"/>
                    <a:gd name="connsiteY35" fmla="*/ 256789 h 2525670"/>
                    <a:gd name="connsiteX36" fmla="*/ 520196 w 2215936"/>
                    <a:gd name="connsiteY36" fmla="*/ 243403 h 2525670"/>
                    <a:gd name="connsiteX0" fmla="*/ 520196 w 2215936"/>
                    <a:gd name="connsiteY0" fmla="*/ 243403 h 2525670"/>
                    <a:gd name="connsiteX1" fmla="*/ 384271 w 2215936"/>
                    <a:gd name="connsiteY1" fmla="*/ 132192 h 2525670"/>
                    <a:gd name="connsiteX2" fmla="*/ 273061 w 2215936"/>
                    <a:gd name="connsiteY2" fmla="*/ 33338 h 2525670"/>
                    <a:gd name="connsiteX3" fmla="*/ 134559 w 2215936"/>
                    <a:gd name="connsiteY3" fmla="*/ 267987 h 2525670"/>
                    <a:gd name="connsiteX4" fmla="*/ 62996 w 2215936"/>
                    <a:gd name="connsiteY4" fmla="*/ 391684 h 2525670"/>
                    <a:gd name="connsiteX5" fmla="*/ 25925 w 2215936"/>
                    <a:gd name="connsiteY5" fmla="*/ 527608 h 2525670"/>
                    <a:gd name="connsiteX6" fmla="*/ 125837 w 2215936"/>
                    <a:gd name="connsiteY6" fmla="*/ 793923 h 2525670"/>
                    <a:gd name="connsiteX7" fmla="*/ 211277 w 2215936"/>
                    <a:gd name="connsiteY7" fmla="*/ 762387 h 2525670"/>
                    <a:gd name="connsiteX8" fmla="*/ 44956 w 2215936"/>
                    <a:gd name="connsiteY8" fmla="*/ 1073108 h 2525670"/>
                    <a:gd name="connsiteX9" fmla="*/ 5837 w 2215936"/>
                    <a:gd name="connsiteY9" fmla="*/ 1517693 h 2525670"/>
                    <a:gd name="connsiteX10" fmla="*/ 65308 w 2215936"/>
                    <a:gd name="connsiteY10" fmla="*/ 1799325 h 2525670"/>
                    <a:gd name="connsiteX11" fmla="*/ 223634 w 2215936"/>
                    <a:gd name="connsiteY11" fmla="*/ 2047489 h 2525670"/>
                    <a:gd name="connsiteX12" fmla="*/ 458412 w 2215936"/>
                    <a:gd name="connsiteY12" fmla="*/ 2232841 h 2525670"/>
                    <a:gd name="connsiteX13" fmla="*/ 656120 w 2215936"/>
                    <a:gd name="connsiteY13" fmla="*/ 2356408 h 2525670"/>
                    <a:gd name="connsiteX14" fmla="*/ 853828 w 2215936"/>
                    <a:gd name="connsiteY14" fmla="*/ 2404806 h 2525670"/>
                    <a:gd name="connsiteX15" fmla="*/ 1068254 w 2215936"/>
                    <a:gd name="connsiteY15" fmla="*/ 2525670 h 2525670"/>
                    <a:gd name="connsiteX16" fmla="*/ 1301512 w 2215936"/>
                    <a:gd name="connsiteY16" fmla="*/ 2427589 h 2525670"/>
                    <a:gd name="connsiteX17" fmla="*/ 1533450 w 2215936"/>
                    <a:gd name="connsiteY17" fmla="*/ 2393479 h 2525670"/>
                    <a:gd name="connsiteX18" fmla="*/ 1694088 w 2215936"/>
                    <a:gd name="connsiteY18" fmla="*/ 2294625 h 2525670"/>
                    <a:gd name="connsiteX19" fmla="*/ 1805298 w 2215936"/>
                    <a:gd name="connsiteY19" fmla="*/ 2195770 h 2525670"/>
                    <a:gd name="connsiteX20" fmla="*/ 2015363 w 2215936"/>
                    <a:gd name="connsiteY20" fmla="*/ 1973349 h 2525670"/>
                    <a:gd name="connsiteX21" fmla="*/ 2165957 w 2215936"/>
                    <a:gd name="connsiteY21" fmla="*/ 1655805 h 2525670"/>
                    <a:gd name="connsiteX22" fmla="*/ 2169328 w 2215936"/>
                    <a:gd name="connsiteY22" fmla="*/ 1110565 h 2525670"/>
                    <a:gd name="connsiteX23" fmla="*/ 2051442 w 2215936"/>
                    <a:gd name="connsiteY23" fmla="*/ 822497 h 2525670"/>
                    <a:gd name="connsiteX24" fmla="*/ 2178313 w 2215936"/>
                    <a:gd name="connsiteY24" fmla="*/ 645512 h 2525670"/>
                    <a:gd name="connsiteX25" fmla="*/ 2162851 w 2215936"/>
                    <a:gd name="connsiteY25" fmla="*/ 409704 h 2525670"/>
                    <a:gd name="connsiteX26" fmla="*/ 2090497 w 2215936"/>
                    <a:gd name="connsiteY26" fmla="*/ 121766 h 2525670"/>
                    <a:gd name="connsiteX27" fmla="*/ 2001686 w 2215936"/>
                    <a:gd name="connsiteY27" fmla="*/ 0 h 2525670"/>
                    <a:gd name="connsiteX28" fmla="*/ 1849572 w 2215936"/>
                    <a:gd name="connsiteY28" fmla="*/ 88558 h 2525670"/>
                    <a:gd name="connsiteX29" fmla="*/ 1706444 w 2215936"/>
                    <a:gd name="connsiteY29" fmla="*/ 231046 h 2525670"/>
                    <a:gd name="connsiteX30" fmla="*/ 1644661 w 2215936"/>
                    <a:gd name="connsiteY30" fmla="*/ 292830 h 2525670"/>
                    <a:gd name="connsiteX31" fmla="*/ 1484023 w 2215936"/>
                    <a:gd name="connsiteY31" fmla="*/ 268116 h 2525670"/>
                    <a:gd name="connsiteX32" fmla="*/ 1348098 w 2215936"/>
                    <a:gd name="connsiteY32" fmla="*/ 231046 h 2525670"/>
                    <a:gd name="connsiteX33" fmla="*/ 1068319 w 2215936"/>
                    <a:gd name="connsiteY33" fmla="*/ 196808 h 2525670"/>
                    <a:gd name="connsiteX34" fmla="*/ 609005 w 2215936"/>
                    <a:gd name="connsiteY34" fmla="*/ 256789 h 2525670"/>
                    <a:gd name="connsiteX35" fmla="*/ 520196 w 2215936"/>
                    <a:gd name="connsiteY35" fmla="*/ 243403 h 2525670"/>
                    <a:gd name="connsiteX0" fmla="*/ 520196 w 2215936"/>
                    <a:gd name="connsiteY0" fmla="*/ 243403 h 2525670"/>
                    <a:gd name="connsiteX1" fmla="*/ 384271 w 2215936"/>
                    <a:gd name="connsiteY1" fmla="*/ 132192 h 2525670"/>
                    <a:gd name="connsiteX2" fmla="*/ 273061 w 2215936"/>
                    <a:gd name="connsiteY2" fmla="*/ 33338 h 2525670"/>
                    <a:gd name="connsiteX3" fmla="*/ 134559 w 2215936"/>
                    <a:gd name="connsiteY3" fmla="*/ 267987 h 2525670"/>
                    <a:gd name="connsiteX4" fmla="*/ 62996 w 2215936"/>
                    <a:gd name="connsiteY4" fmla="*/ 391684 h 2525670"/>
                    <a:gd name="connsiteX5" fmla="*/ 25925 w 2215936"/>
                    <a:gd name="connsiteY5" fmla="*/ 527608 h 2525670"/>
                    <a:gd name="connsiteX6" fmla="*/ 125837 w 2215936"/>
                    <a:gd name="connsiteY6" fmla="*/ 793923 h 2525670"/>
                    <a:gd name="connsiteX7" fmla="*/ 211277 w 2215936"/>
                    <a:gd name="connsiteY7" fmla="*/ 762387 h 2525670"/>
                    <a:gd name="connsiteX8" fmla="*/ 44956 w 2215936"/>
                    <a:gd name="connsiteY8" fmla="*/ 1073108 h 2525670"/>
                    <a:gd name="connsiteX9" fmla="*/ 5837 w 2215936"/>
                    <a:gd name="connsiteY9" fmla="*/ 1517693 h 2525670"/>
                    <a:gd name="connsiteX10" fmla="*/ 65308 w 2215936"/>
                    <a:gd name="connsiteY10" fmla="*/ 1799325 h 2525670"/>
                    <a:gd name="connsiteX11" fmla="*/ 458412 w 2215936"/>
                    <a:gd name="connsiteY11" fmla="*/ 2232841 h 2525670"/>
                    <a:gd name="connsiteX12" fmla="*/ 656120 w 2215936"/>
                    <a:gd name="connsiteY12" fmla="*/ 2356408 h 2525670"/>
                    <a:gd name="connsiteX13" fmla="*/ 853828 w 2215936"/>
                    <a:gd name="connsiteY13" fmla="*/ 2404806 h 2525670"/>
                    <a:gd name="connsiteX14" fmla="*/ 1068254 w 2215936"/>
                    <a:gd name="connsiteY14" fmla="*/ 2525670 h 2525670"/>
                    <a:gd name="connsiteX15" fmla="*/ 1301512 w 2215936"/>
                    <a:gd name="connsiteY15" fmla="*/ 2427589 h 2525670"/>
                    <a:gd name="connsiteX16" fmla="*/ 1533450 w 2215936"/>
                    <a:gd name="connsiteY16" fmla="*/ 2393479 h 2525670"/>
                    <a:gd name="connsiteX17" fmla="*/ 1694088 w 2215936"/>
                    <a:gd name="connsiteY17" fmla="*/ 2294625 h 2525670"/>
                    <a:gd name="connsiteX18" fmla="*/ 1805298 w 2215936"/>
                    <a:gd name="connsiteY18" fmla="*/ 2195770 h 2525670"/>
                    <a:gd name="connsiteX19" fmla="*/ 2015363 w 2215936"/>
                    <a:gd name="connsiteY19" fmla="*/ 1973349 h 2525670"/>
                    <a:gd name="connsiteX20" fmla="*/ 2165957 w 2215936"/>
                    <a:gd name="connsiteY20" fmla="*/ 1655805 h 2525670"/>
                    <a:gd name="connsiteX21" fmla="*/ 2169328 w 2215936"/>
                    <a:gd name="connsiteY21" fmla="*/ 1110565 h 2525670"/>
                    <a:gd name="connsiteX22" fmla="*/ 2051442 w 2215936"/>
                    <a:gd name="connsiteY22" fmla="*/ 822497 h 2525670"/>
                    <a:gd name="connsiteX23" fmla="*/ 2178313 w 2215936"/>
                    <a:gd name="connsiteY23" fmla="*/ 645512 h 2525670"/>
                    <a:gd name="connsiteX24" fmla="*/ 2162851 w 2215936"/>
                    <a:gd name="connsiteY24" fmla="*/ 409704 h 2525670"/>
                    <a:gd name="connsiteX25" fmla="*/ 2090497 w 2215936"/>
                    <a:gd name="connsiteY25" fmla="*/ 121766 h 2525670"/>
                    <a:gd name="connsiteX26" fmla="*/ 2001686 w 2215936"/>
                    <a:gd name="connsiteY26" fmla="*/ 0 h 2525670"/>
                    <a:gd name="connsiteX27" fmla="*/ 1849572 w 2215936"/>
                    <a:gd name="connsiteY27" fmla="*/ 88558 h 2525670"/>
                    <a:gd name="connsiteX28" fmla="*/ 1706444 w 2215936"/>
                    <a:gd name="connsiteY28" fmla="*/ 231046 h 2525670"/>
                    <a:gd name="connsiteX29" fmla="*/ 1644661 w 2215936"/>
                    <a:gd name="connsiteY29" fmla="*/ 292830 h 2525670"/>
                    <a:gd name="connsiteX30" fmla="*/ 1484023 w 2215936"/>
                    <a:gd name="connsiteY30" fmla="*/ 268116 h 2525670"/>
                    <a:gd name="connsiteX31" fmla="*/ 1348098 w 2215936"/>
                    <a:gd name="connsiteY31" fmla="*/ 231046 h 2525670"/>
                    <a:gd name="connsiteX32" fmla="*/ 1068319 w 2215936"/>
                    <a:gd name="connsiteY32" fmla="*/ 196808 h 2525670"/>
                    <a:gd name="connsiteX33" fmla="*/ 609005 w 2215936"/>
                    <a:gd name="connsiteY33" fmla="*/ 256789 h 2525670"/>
                    <a:gd name="connsiteX34" fmla="*/ 520196 w 2215936"/>
                    <a:gd name="connsiteY34" fmla="*/ 243403 h 2525670"/>
                    <a:gd name="connsiteX0" fmla="*/ 520196 w 2215936"/>
                    <a:gd name="connsiteY0" fmla="*/ 243403 h 2525670"/>
                    <a:gd name="connsiteX1" fmla="*/ 384271 w 2215936"/>
                    <a:gd name="connsiteY1" fmla="*/ 132192 h 2525670"/>
                    <a:gd name="connsiteX2" fmla="*/ 273061 w 2215936"/>
                    <a:gd name="connsiteY2" fmla="*/ 33338 h 2525670"/>
                    <a:gd name="connsiteX3" fmla="*/ 134559 w 2215936"/>
                    <a:gd name="connsiteY3" fmla="*/ 267987 h 2525670"/>
                    <a:gd name="connsiteX4" fmla="*/ 62996 w 2215936"/>
                    <a:gd name="connsiteY4" fmla="*/ 391684 h 2525670"/>
                    <a:gd name="connsiteX5" fmla="*/ 25925 w 2215936"/>
                    <a:gd name="connsiteY5" fmla="*/ 527608 h 2525670"/>
                    <a:gd name="connsiteX6" fmla="*/ 125837 w 2215936"/>
                    <a:gd name="connsiteY6" fmla="*/ 793923 h 2525670"/>
                    <a:gd name="connsiteX7" fmla="*/ 211277 w 2215936"/>
                    <a:gd name="connsiteY7" fmla="*/ 762387 h 2525670"/>
                    <a:gd name="connsiteX8" fmla="*/ 44956 w 2215936"/>
                    <a:gd name="connsiteY8" fmla="*/ 1073108 h 2525670"/>
                    <a:gd name="connsiteX9" fmla="*/ 5837 w 2215936"/>
                    <a:gd name="connsiteY9" fmla="*/ 1517693 h 2525670"/>
                    <a:gd name="connsiteX10" fmla="*/ 114207 w 2215936"/>
                    <a:gd name="connsiteY10" fmla="*/ 1794563 h 2525670"/>
                    <a:gd name="connsiteX11" fmla="*/ 458412 w 2215936"/>
                    <a:gd name="connsiteY11" fmla="*/ 2232841 h 2525670"/>
                    <a:gd name="connsiteX12" fmla="*/ 656120 w 2215936"/>
                    <a:gd name="connsiteY12" fmla="*/ 2356408 h 2525670"/>
                    <a:gd name="connsiteX13" fmla="*/ 853828 w 2215936"/>
                    <a:gd name="connsiteY13" fmla="*/ 2404806 h 2525670"/>
                    <a:gd name="connsiteX14" fmla="*/ 1068254 w 2215936"/>
                    <a:gd name="connsiteY14" fmla="*/ 2525670 h 2525670"/>
                    <a:gd name="connsiteX15" fmla="*/ 1301512 w 2215936"/>
                    <a:gd name="connsiteY15" fmla="*/ 2427589 h 2525670"/>
                    <a:gd name="connsiteX16" fmla="*/ 1533450 w 2215936"/>
                    <a:gd name="connsiteY16" fmla="*/ 2393479 h 2525670"/>
                    <a:gd name="connsiteX17" fmla="*/ 1694088 w 2215936"/>
                    <a:gd name="connsiteY17" fmla="*/ 2294625 h 2525670"/>
                    <a:gd name="connsiteX18" fmla="*/ 1805298 w 2215936"/>
                    <a:gd name="connsiteY18" fmla="*/ 2195770 h 2525670"/>
                    <a:gd name="connsiteX19" fmla="*/ 2015363 w 2215936"/>
                    <a:gd name="connsiteY19" fmla="*/ 1973349 h 2525670"/>
                    <a:gd name="connsiteX20" fmla="*/ 2165957 w 2215936"/>
                    <a:gd name="connsiteY20" fmla="*/ 1655805 h 2525670"/>
                    <a:gd name="connsiteX21" fmla="*/ 2169328 w 2215936"/>
                    <a:gd name="connsiteY21" fmla="*/ 1110565 h 2525670"/>
                    <a:gd name="connsiteX22" fmla="*/ 2051442 w 2215936"/>
                    <a:gd name="connsiteY22" fmla="*/ 822497 h 2525670"/>
                    <a:gd name="connsiteX23" fmla="*/ 2178313 w 2215936"/>
                    <a:gd name="connsiteY23" fmla="*/ 645512 h 2525670"/>
                    <a:gd name="connsiteX24" fmla="*/ 2162851 w 2215936"/>
                    <a:gd name="connsiteY24" fmla="*/ 409704 h 2525670"/>
                    <a:gd name="connsiteX25" fmla="*/ 2090497 w 2215936"/>
                    <a:gd name="connsiteY25" fmla="*/ 121766 h 2525670"/>
                    <a:gd name="connsiteX26" fmla="*/ 2001686 w 2215936"/>
                    <a:gd name="connsiteY26" fmla="*/ 0 h 2525670"/>
                    <a:gd name="connsiteX27" fmla="*/ 1849572 w 2215936"/>
                    <a:gd name="connsiteY27" fmla="*/ 88558 h 2525670"/>
                    <a:gd name="connsiteX28" fmla="*/ 1706444 w 2215936"/>
                    <a:gd name="connsiteY28" fmla="*/ 231046 h 2525670"/>
                    <a:gd name="connsiteX29" fmla="*/ 1644661 w 2215936"/>
                    <a:gd name="connsiteY29" fmla="*/ 292830 h 2525670"/>
                    <a:gd name="connsiteX30" fmla="*/ 1484023 w 2215936"/>
                    <a:gd name="connsiteY30" fmla="*/ 268116 h 2525670"/>
                    <a:gd name="connsiteX31" fmla="*/ 1348098 w 2215936"/>
                    <a:gd name="connsiteY31" fmla="*/ 231046 h 2525670"/>
                    <a:gd name="connsiteX32" fmla="*/ 1068319 w 2215936"/>
                    <a:gd name="connsiteY32" fmla="*/ 196808 h 2525670"/>
                    <a:gd name="connsiteX33" fmla="*/ 609005 w 2215936"/>
                    <a:gd name="connsiteY33" fmla="*/ 256789 h 2525670"/>
                    <a:gd name="connsiteX34" fmla="*/ 520196 w 2215936"/>
                    <a:gd name="connsiteY34" fmla="*/ 243403 h 2525670"/>
                    <a:gd name="connsiteX0" fmla="*/ 520196 w 2215936"/>
                    <a:gd name="connsiteY0" fmla="*/ 243403 h 2525670"/>
                    <a:gd name="connsiteX1" fmla="*/ 384271 w 2215936"/>
                    <a:gd name="connsiteY1" fmla="*/ 132192 h 2525670"/>
                    <a:gd name="connsiteX2" fmla="*/ 273061 w 2215936"/>
                    <a:gd name="connsiteY2" fmla="*/ 33338 h 2525670"/>
                    <a:gd name="connsiteX3" fmla="*/ 134559 w 2215936"/>
                    <a:gd name="connsiteY3" fmla="*/ 267987 h 2525670"/>
                    <a:gd name="connsiteX4" fmla="*/ 62996 w 2215936"/>
                    <a:gd name="connsiteY4" fmla="*/ 391684 h 2525670"/>
                    <a:gd name="connsiteX5" fmla="*/ 25925 w 2215936"/>
                    <a:gd name="connsiteY5" fmla="*/ 527608 h 2525670"/>
                    <a:gd name="connsiteX6" fmla="*/ 125837 w 2215936"/>
                    <a:gd name="connsiteY6" fmla="*/ 793923 h 2525670"/>
                    <a:gd name="connsiteX7" fmla="*/ 211277 w 2215936"/>
                    <a:gd name="connsiteY7" fmla="*/ 762387 h 2525670"/>
                    <a:gd name="connsiteX8" fmla="*/ 44956 w 2215936"/>
                    <a:gd name="connsiteY8" fmla="*/ 1073108 h 2525670"/>
                    <a:gd name="connsiteX9" fmla="*/ 5837 w 2215936"/>
                    <a:gd name="connsiteY9" fmla="*/ 1517693 h 2525670"/>
                    <a:gd name="connsiteX10" fmla="*/ 114207 w 2215936"/>
                    <a:gd name="connsiteY10" fmla="*/ 1794563 h 2525670"/>
                    <a:gd name="connsiteX11" fmla="*/ 429073 w 2215936"/>
                    <a:gd name="connsiteY11" fmla="*/ 2237604 h 2525670"/>
                    <a:gd name="connsiteX12" fmla="*/ 656120 w 2215936"/>
                    <a:gd name="connsiteY12" fmla="*/ 2356408 h 2525670"/>
                    <a:gd name="connsiteX13" fmla="*/ 853828 w 2215936"/>
                    <a:gd name="connsiteY13" fmla="*/ 2404806 h 2525670"/>
                    <a:gd name="connsiteX14" fmla="*/ 1068254 w 2215936"/>
                    <a:gd name="connsiteY14" fmla="*/ 2525670 h 2525670"/>
                    <a:gd name="connsiteX15" fmla="*/ 1301512 w 2215936"/>
                    <a:gd name="connsiteY15" fmla="*/ 2427589 h 2525670"/>
                    <a:gd name="connsiteX16" fmla="*/ 1533450 w 2215936"/>
                    <a:gd name="connsiteY16" fmla="*/ 2393479 h 2525670"/>
                    <a:gd name="connsiteX17" fmla="*/ 1694088 w 2215936"/>
                    <a:gd name="connsiteY17" fmla="*/ 2294625 h 2525670"/>
                    <a:gd name="connsiteX18" fmla="*/ 1805298 w 2215936"/>
                    <a:gd name="connsiteY18" fmla="*/ 2195770 h 2525670"/>
                    <a:gd name="connsiteX19" fmla="*/ 2015363 w 2215936"/>
                    <a:gd name="connsiteY19" fmla="*/ 1973349 h 2525670"/>
                    <a:gd name="connsiteX20" fmla="*/ 2165957 w 2215936"/>
                    <a:gd name="connsiteY20" fmla="*/ 1655805 h 2525670"/>
                    <a:gd name="connsiteX21" fmla="*/ 2169328 w 2215936"/>
                    <a:gd name="connsiteY21" fmla="*/ 1110565 h 2525670"/>
                    <a:gd name="connsiteX22" fmla="*/ 2051442 w 2215936"/>
                    <a:gd name="connsiteY22" fmla="*/ 822497 h 2525670"/>
                    <a:gd name="connsiteX23" fmla="*/ 2178313 w 2215936"/>
                    <a:gd name="connsiteY23" fmla="*/ 645512 h 2525670"/>
                    <a:gd name="connsiteX24" fmla="*/ 2162851 w 2215936"/>
                    <a:gd name="connsiteY24" fmla="*/ 409704 h 2525670"/>
                    <a:gd name="connsiteX25" fmla="*/ 2090497 w 2215936"/>
                    <a:gd name="connsiteY25" fmla="*/ 121766 h 2525670"/>
                    <a:gd name="connsiteX26" fmla="*/ 2001686 w 2215936"/>
                    <a:gd name="connsiteY26" fmla="*/ 0 h 2525670"/>
                    <a:gd name="connsiteX27" fmla="*/ 1849572 w 2215936"/>
                    <a:gd name="connsiteY27" fmla="*/ 88558 h 2525670"/>
                    <a:gd name="connsiteX28" fmla="*/ 1706444 w 2215936"/>
                    <a:gd name="connsiteY28" fmla="*/ 231046 h 2525670"/>
                    <a:gd name="connsiteX29" fmla="*/ 1644661 w 2215936"/>
                    <a:gd name="connsiteY29" fmla="*/ 292830 h 2525670"/>
                    <a:gd name="connsiteX30" fmla="*/ 1484023 w 2215936"/>
                    <a:gd name="connsiteY30" fmla="*/ 268116 h 2525670"/>
                    <a:gd name="connsiteX31" fmla="*/ 1348098 w 2215936"/>
                    <a:gd name="connsiteY31" fmla="*/ 231046 h 2525670"/>
                    <a:gd name="connsiteX32" fmla="*/ 1068319 w 2215936"/>
                    <a:gd name="connsiteY32" fmla="*/ 196808 h 2525670"/>
                    <a:gd name="connsiteX33" fmla="*/ 609005 w 2215936"/>
                    <a:gd name="connsiteY33" fmla="*/ 256789 h 2525670"/>
                    <a:gd name="connsiteX34" fmla="*/ 520196 w 2215936"/>
                    <a:gd name="connsiteY34" fmla="*/ 243403 h 2525670"/>
                    <a:gd name="connsiteX0" fmla="*/ 520196 w 2215936"/>
                    <a:gd name="connsiteY0" fmla="*/ 243403 h 2525670"/>
                    <a:gd name="connsiteX1" fmla="*/ 384271 w 2215936"/>
                    <a:gd name="connsiteY1" fmla="*/ 132192 h 2525670"/>
                    <a:gd name="connsiteX2" fmla="*/ 273061 w 2215936"/>
                    <a:gd name="connsiteY2" fmla="*/ 33338 h 2525670"/>
                    <a:gd name="connsiteX3" fmla="*/ 134559 w 2215936"/>
                    <a:gd name="connsiteY3" fmla="*/ 267987 h 2525670"/>
                    <a:gd name="connsiteX4" fmla="*/ 62996 w 2215936"/>
                    <a:gd name="connsiteY4" fmla="*/ 391684 h 2525670"/>
                    <a:gd name="connsiteX5" fmla="*/ 25925 w 2215936"/>
                    <a:gd name="connsiteY5" fmla="*/ 527608 h 2525670"/>
                    <a:gd name="connsiteX6" fmla="*/ 125837 w 2215936"/>
                    <a:gd name="connsiteY6" fmla="*/ 793923 h 2525670"/>
                    <a:gd name="connsiteX7" fmla="*/ 211277 w 2215936"/>
                    <a:gd name="connsiteY7" fmla="*/ 762387 h 2525670"/>
                    <a:gd name="connsiteX8" fmla="*/ 44956 w 2215936"/>
                    <a:gd name="connsiteY8" fmla="*/ 1073108 h 2525670"/>
                    <a:gd name="connsiteX9" fmla="*/ 5837 w 2215936"/>
                    <a:gd name="connsiteY9" fmla="*/ 1517693 h 2525670"/>
                    <a:gd name="connsiteX10" fmla="*/ 114207 w 2215936"/>
                    <a:gd name="connsiteY10" fmla="*/ 1794563 h 2525670"/>
                    <a:gd name="connsiteX11" fmla="*/ 429073 w 2215936"/>
                    <a:gd name="connsiteY11" fmla="*/ 2237604 h 2525670"/>
                    <a:gd name="connsiteX12" fmla="*/ 853828 w 2215936"/>
                    <a:gd name="connsiteY12" fmla="*/ 2404806 h 2525670"/>
                    <a:gd name="connsiteX13" fmla="*/ 1068254 w 2215936"/>
                    <a:gd name="connsiteY13" fmla="*/ 2525670 h 2525670"/>
                    <a:gd name="connsiteX14" fmla="*/ 1301512 w 2215936"/>
                    <a:gd name="connsiteY14" fmla="*/ 2427589 h 2525670"/>
                    <a:gd name="connsiteX15" fmla="*/ 1533450 w 2215936"/>
                    <a:gd name="connsiteY15" fmla="*/ 2393479 h 2525670"/>
                    <a:gd name="connsiteX16" fmla="*/ 1694088 w 2215936"/>
                    <a:gd name="connsiteY16" fmla="*/ 2294625 h 2525670"/>
                    <a:gd name="connsiteX17" fmla="*/ 1805298 w 2215936"/>
                    <a:gd name="connsiteY17" fmla="*/ 2195770 h 2525670"/>
                    <a:gd name="connsiteX18" fmla="*/ 2015363 w 2215936"/>
                    <a:gd name="connsiteY18" fmla="*/ 1973349 h 2525670"/>
                    <a:gd name="connsiteX19" fmla="*/ 2165957 w 2215936"/>
                    <a:gd name="connsiteY19" fmla="*/ 1655805 h 2525670"/>
                    <a:gd name="connsiteX20" fmla="*/ 2169328 w 2215936"/>
                    <a:gd name="connsiteY20" fmla="*/ 1110565 h 2525670"/>
                    <a:gd name="connsiteX21" fmla="*/ 2051442 w 2215936"/>
                    <a:gd name="connsiteY21" fmla="*/ 822497 h 2525670"/>
                    <a:gd name="connsiteX22" fmla="*/ 2178313 w 2215936"/>
                    <a:gd name="connsiteY22" fmla="*/ 645512 h 2525670"/>
                    <a:gd name="connsiteX23" fmla="*/ 2162851 w 2215936"/>
                    <a:gd name="connsiteY23" fmla="*/ 409704 h 2525670"/>
                    <a:gd name="connsiteX24" fmla="*/ 2090497 w 2215936"/>
                    <a:gd name="connsiteY24" fmla="*/ 121766 h 2525670"/>
                    <a:gd name="connsiteX25" fmla="*/ 2001686 w 2215936"/>
                    <a:gd name="connsiteY25" fmla="*/ 0 h 2525670"/>
                    <a:gd name="connsiteX26" fmla="*/ 1849572 w 2215936"/>
                    <a:gd name="connsiteY26" fmla="*/ 88558 h 2525670"/>
                    <a:gd name="connsiteX27" fmla="*/ 1706444 w 2215936"/>
                    <a:gd name="connsiteY27" fmla="*/ 231046 h 2525670"/>
                    <a:gd name="connsiteX28" fmla="*/ 1644661 w 2215936"/>
                    <a:gd name="connsiteY28" fmla="*/ 292830 h 2525670"/>
                    <a:gd name="connsiteX29" fmla="*/ 1484023 w 2215936"/>
                    <a:gd name="connsiteY29" fmla="*/ 268116 h 2525670"/>
                    <a:gd name="connsiteX30" fmla="*/ 1348098 w 2215936"/>
                    <a:gd name="connsiteY30" fmla="*/ 231046 h 2525670"/>
                    <a:gd name="connsiteX31" fmla="*/ 1068319 w 2215936"/>
                    <a:gd name="connsiteY31" fmla="*/ 196808 h 2525670"/>
                    <a:gd name="connsiteX32" fmla="*/ 609005 w 2215936"/>
                    <a:gd name="connsiteY32" fmla="*/ 256789 h 2525670"/>
                    <a:gd name="connsiteX33" fmla="*/ 520196 w 2215936"/>
                    <a:gd name="connsiteY33" fmla="*/ 243403 h 2525670"/>
                    <a:gd name="connsiteX0" fmla="*/ 520196 w 2215936"/>
                    <a:gd name="connsiteY0" fmla="*/ 243403 h 2525670"/>
                    <a:gd name="connsiteX1" fmla="*/ 384271 w 2215936"/>
                    <a:gd name="connsiteY1" fmla="*/ 132192 h 2525670"/>
                    <a:gd name="connsiteX2" fmla="*/ 273061 w 2215936"/>
                    <a:gd name="connsiteY2" fmla="*/ 33338 h 2525670"/>
                    <a:gd name="connsiteX3" fmla="*/ 134559 w 2215936"/>
                    <a:gd name="connsiteY3" fmla="*/ 267987 h 2525670"/>
                    <a:gd name="connsiteX4" fmla="*/ 62996 w 2215936"/>
                    <a:gd name="connsiteY4" fmla="*/ 391684 h 2525670"/>
                    <a:gd name="connsiteX5" fmla="*/ 25925 w 2215936"/>
                    <a:gd name="connsiteY5" fmla="*/ 527608 h 2525670"/>
                    <a:gd name="connsiteX6" fmla="*/ 125837 w 2215936"/>
                    <a:gd name="connsiteY6" fmla="*/ 793923 h 2525670"/>
                    <a:gd name="connsiteX7" fmla="*/ 211277 w 2215936"/>
                    <a:gd name="connsiteY7" fmla="*/ 762387 h 2525670"/>
                    <a:gd name="connsiteX8" fmla="*/ 44956 w 2215936"/>
                    <a:gd name="connsiteY8" fmla="*/ 1073108 h 2525670"/>
                    <a:gd name="connsiteX9" fmla="*/ 5837 w 2215936"/>
                    <a:gd name="connsiteY9" fmla="*/ 1517693 h 2525670"/>
                    <a:gd name="connsiteX10" fmla="*/ 114207 w 2215936"/>
                    <a:gd name="connsiteY10" fmla="*/ 1794563 h 2525670"/>
                    <a:gd name="connsiteX11" fmla="*/ 429073 w 2215936"/>
                    <a:gd name="connsiteY11" fmla="*/ 2237604 h 2525670"/>
                    <a:gd name="connsiteX12" fmla="*/ 853828 w 2215936"/>
                    <a:gd name="connsiteY12" fmla="*/ 2404806 h 2525670"/>
                    <a:gd name="connsiteX13" fmla="*/ 1068254 w 2215936"/>
                    <a:gd name="connsiteY13" fmla="*/ 2525670 h 2525670"/>
                    <a:gd name="connsiteX14" fmla="*/ 1301512 w 2215936"/>
                    <a:gd name="connsiteY14" fmla="*/ 2427589 h 2525670"/>
                    <a:gd name="connsiteX15" fmla="*/ 1533450 w 2215936"/>
                    <a:gd name="connsiteY15" fmla="*/ 2393479 h 2525670"/>
                    <a:gd name="connsiteX16" fmla="*/ 1694088 w 2215936"/>
                    <a:gd name="connsiteY16" fmla="*/ 2294625 h 2525670"/>
                    <a:gd name="connsiteX17" fmla="*/ 1805298 w 2215936"/>
                    <a:gd name="connsiteY17" fmla="*/ 2195770 h 2525670"/>
                    <a:gd name="connsiteX18" fmla="*/ 2015363 w 2215936"/>
                    <a:gd name="connsiteY18" fmla="*/ 1973349 h 2525670"/>
                    <a:gd name="connsiteX19" fmla="*/ 2165957 w 2215936"/>
                    <a:gd name="connsiteY19" fmla="*/ 1655805 h 2525670"/>
                    <a:gd name="connsiteX20" fmla="*/ 2169328 w 2215936"/>
                    <a:gd name="connsiteY20" fmla="*/ 1110565 h 2525670"/>
                    <a:gd name="connsiteX21" fmla="*/ 2051442 w 2215936"/>
                    <a:gd name="connsiteY21" fmla="*/ 822497 h 2525670"/>
                    <a:gd name="connsiteX22" fmla="*/ 2178313 w 2215936"/>
                    <a:gd name="connsiteY22" fmla="*/ 645512 h 2525670"/>
                    <a:gd name="connsiteX23" fmla="*/ 2162851 w 2215936"/>
                    <a:gd name="connsiteY23" fmla="*/ 409704 h 2525670"/>
                    <a:gd name="connsiteX24" fmla="*/ 2090497 w 2215936"/>
                    <a:gd name="connsiteY24" fmla="*/ 121766 h 2525670"/>
                    <a:gd name="connsiteX25" fmla="*/ 2001686 w 2215936"/>
                    <a:gd name="connsiteY25" fmla="*/ 0 h 2525670"/>
                    <a:gd name="connsiteX26" fmla="*/ 1849572 w 2215936"/>
                    <a:gd name="connsiteY26" fmla="*/ 88558 h 2525670"/>
                    <a:gd name="connsiteX27" fmla="*/ 1706444 w 2215936"/>
                    <a:gd name="connsiteY27" fmla="*/ 231046 h 2525670"/>
                    <a:gd name="connsiteX28" fmla="*/ 1644661 w 2215936"/>
                    <a:gd name="connsiteY28" fmla="*/ 292830 h 2525670"/>
                    <a:gd name="connsiteX29" fmla="*/ 1484023 w 2215936"/>
                    <a:gd name="connsiteY29" fmla="*/ 268116 h 2525670"/>
                    <a:gd name="connsiteX30" fmla="*/ 1348098 w 2215936"/>
                    <a:gd name="connsiteY30" fmla="*/ 231046 h 2525670"/>
                    <a:gd name="connsiteX31" fmla="*/ 1068319 w 2215936"/>
                    <a:gd name="connsiteY31" fmla="*/ 196808 h 2525670"/>
                    <a:gd name="connsiteX32" fmla="*/ 609005 w 2215936"/>
                    <a:gd name="connsiteY32" fmla="*/ 256789 h 2525670"/>
                    <a:gd name="connsiteX33" fmla="*/ 520196 w 2215936"/>
                    <a:gd name="connsiteY33" fmla="*/ 243403 h 2525670"/>
                    <a:gd name="connsiteX0" fmla="*/ 514370 w 2210110"/>
                    <a:gd name="connsiteY0" fmla="*/ 243403 h 2525670"/>
                    <a:gd name="connsiteX1" fmla="*/ 378445 w 2210110"/>
                    <a:gd name="connsiteY1" fmla="*/ 132192 h 2525670"/>
                    <a:gd name="connsiteX2" fmla="*/ 267235 w 2210110"/>
                    <a:gd name="connsiteY2" fmla="*/ 33338 h 2525670"/>
                    <a:gd name="connsiteX3" fmla="*/ 128733 w 2210110"/>
                    <a:gd name="connsiteY3" fmla="*/ 267987 h 2525670"/>
                    <a:gd name="connsiteX4" fmla="*/ 57170 w 2210110"/>
                    <a:gd name="connsiteY4" fmla="*/ 391684 h 2525670"/>
                    <a:gd name="connsiteX5" fmla="*/ 20099 w 2210110"/>
                    <a:gd name="connsiteY5" fmla="*/ 527608 h 2525670"/>
                    <a:gd name="connsiteX6" fmla="*/ 120011 w 2210110"/>
                    <a:gd name="connsiteY6" fmla="*/ 793923 h 2525670"/>
                    <a:gd name="connsiteX7" fmla="*/ 205451 w 2210110"/>
                    <a:gd name="connsiteY7" fmla="*/ 762387 h 2525670"/>
                    <a:gd name="connsiteX8" fmla="*/ 39130 w 2210110"/>
                    <a:gd name="connsiteY8" fmla="*/ 1073108 h 2525670"/>
                    <a:gd name="connsiteX9" fmla="*/ 14680 w 2210110"/>
                    <a:gd name="connsiteY9" fmla="*/ 1484355 h 2525670"/>
                    <a:gd name="connsiteX10" fmla="*/ 108381 w 2210110"/>
                    <a:gd name="connsiteY10" fmla="*/ 1794563 h 2525670"/>
                    <a:gd name="connsiteX11" fmla="*/ 423247 w 2210110"/>
                    <a:gd name="connsiteY11" fmla="*/ 2237604 h 2525670"/>
                    <a:gd name="connsiteX12" fmla="*/ 848002 w 2210110"/>
                    <a:gd name="connsiteY12" fmla="*/ 2404806 h 2525670"/>
                    <a:gd name="connsiteX13" fmla="*/ 1062428 w 2210110"/>
                    <a:gd name="connsiteY13" fmla="*/ 2525670 h 2525670"/>
                    <a:gd name="connsiteX14" fmla="*/ 1295686 w 2210110"/>
                    <a:gd name="connsiteY14" fmla="*/ 2427589 h 2525670"/>
                    <a:gd name="connsiteX15" fmla="*/ 1527624 w 2210110"/>
                    <a:gd name="connsiteY15" fmla="*/ 2393479 h 2525670"/>
                    <a:gd name="connsiteX16" fmla="*/ 1688262 w 2210110"/>
                    <a:gd name="connsiteY16" fmla="*/ 2294625 h 2525670"/>
                    <a:gd name="connsiteX17" fmla="*/ 1799472 w 2210110"/>
                    <a:gd name="connsiteY17" fmla="*/ 2195770 h 2525670"/>
                    <a:gd name="connsiteX18" fmla="*/ 2009537 w 2210110"/>
                    <a:gd name="connsiteY18" fmla="*/ 1973349 h 2525670"/>
                    <a:gd name="connsiteX19" fmla="*/ 2160131 w 2210110"/>
                    <a:gd name="connsiteY19" fmla="*/ 1655805 h 2525670"/>
                    <a:gd name="connsiteX20" fmla="*/ 2163502 w 2210110"/>
                    <a:gd name="connsiteY20" fmla="*/ 1110565 h 2525670"/>
                    <a:gd name="connsiteX21" fmla="*/ 2045616 w 2210110"/>
                    <a:gd name="connsiteY21" fmla="*/ 822497 h 2525670"/>
                    <a:gd name="connsiteX22" fmla="*/ 2172487 w 2210110"/>
                    <a:gd name="connsiteY22" fmla="*/ 645512 h 2525670"/>
                    <a:gd name="connsiteX23" fmla="*/ 2157025 w 2210110"/>
                    <a:gd name="connsiteY23" fmla="*/ 409704 h 2525670"/>
                    <a:gd name="connsiteX24" fmla="*/ 2084671 w 2210110"/>
                    <a:gd name="connsiteY24" fmla="*/ 121766 h 2525670"/>
                    <a:gd name="connsiteX25" fmla="*/ 1995860 w 2210110"/>
                    <a:gd name="connsiteY25" fmla="*/ 0 h 2525670"/>
                    <a:gd name="connsiteX26" fmla="*/ 1843746 w 2210110"/>
                    <a:gd name="connsiteY26" fmla="*/ 88558 h 2525670"/>
                    <a:gd name="connsiteX27" fmla="*/ 1700618 w 2210110"/>
                    <a:gd name="connsiteY27" fmla="*/ 231046 h 2525670"/>
                    <a:gd name="connsiteX28" fmla="*/ 1638835 w 2210110"/>
                    <a:gd name="connsiteY28" fmla="*/ 292830 h 2525670"/>
                    <a:gd name="connsiteX29" fmla="*/ 1478197 w 2210110"/>
                    <a:gd name="connsiteY29" fmla="*/ 268116 h 2525670"/>
                    <a:gd name="connsiteX30" fmla="*/ 1342272 w 2210110"/>
                    <a:gd name="connsiteY30" fmla="*/ 231046 h 2525670"/>
                    <a:gd name="connsiteX31" fmla="*/ 1062493 w 2210110"/>
                    <a:gd name="connsiteY31" fmla="*/ 196808 h 2525670"/>
                    <a:gd name="connsiteX32" fmla="*/ 603179 w 2210110"/>
                    <a:gd name="connsiteY32" fmla="*/ 256789 h 2525670"/>
                    <a:gd name="connsiteX33" fmla="*/ 514370 w 2210110"/>
                    <a:gd name="connsiteY33" fmla="*/ 243403 h 2525670"/>
                    <a:gd name="connsiteX0" fmla="*/ 514370 w 2210110"/>
                    <a:gd name="connsiteY0" fmla="*/ 243403 h 2525670"/>
                    <a:gd name="connsiteX1" fmla="*/ 378445 w 2210110"/>
                    <a:gd name="connsiteY1" fmla="*/ 132192 h 2525670"/>
                    <a:gd name="connsiteX2" fmla="*/ 267235 w 2210110"/>
                    <a:gd name="connsiteY2" fmla="*/ 33338 h 2525670"/>
                    <a:gd name="connsiteX3" fmla="*/ 128733 w 2210110"/>
                    <a:gd name="connsiteY3" fmla="*/ 267987 h 2525670"/>
                    <a:gd name="connsiteX4" fmla="*/ 57170 w 2210110"/>
                    <a:gd name="connsiteY4" fmla="*/ 391684 h 2525670"/>
                    <a:gd name="connsiteX5" fmla="*/ 20099 w 2210110"/>
                    <a:gd name="connsiteY5" fmla="*/ 527608 h 2525670"/>
                    <a:gd name="connsiteX6" fmla="*/ 120011 w 2210110"/>
                    <a:gd name="connsiteY6" fmla="*/ 793923 h 2525670"/>
                    <a:gd name="connsiteX7" fmla="*/ 205451 w 2210110"/>
                    <a:gd name="connsiteY7" fmla="*/ 762387 h 2525670"/>
                    <a:gd name="connsiteX8" fmla="*/ 39130 w 2210110"/>
                    <a:gd name="connsiteY8" fmla="*/ 1073108 h 2525670"/>
                    <a:gd name="connsiteX9" fmla="*/ 14680 w 2210110"/>
                    <a:gd name="connsiteY9" fmla="*/ 1484355 h 2525670"/>
                    <a:gd name="connsiteX10" fmla="*/ 108381 w 2210110"/>
                    <a:gd name="connsiteY10" fmla="*/ 1794563 h 2525670"/>
                    <a:gd name="connsiteX11" fmla="*/ 423247 w 2210110"/>
                    <a:gd name="connsiteY11" fmla="*/ 2237604 h 2525670"/>
                    <a:gd name="connsiteX12" fmla="*/ 848002 w 2210110"/>
                    <a:gd name="connsiteY12" fmla="*/ 2404806 h 2525670"/>
                    <a:gd name="connsiteX13" fmla="*/ 1062428 w 2210110"/>
                    <a:gd name="connsiteY13" fmla="*/ 2525670 h 2525670"/>
                    <a:gd name="connsiteX14" fmla="*/ 1295686 w 2210110"/>
                    <a:gd name="connsiteY14" fmla="*/ 2427589 h 2525670"/>
                    <a:gd name="connsiteX15" fmla="*/ 1527624 w 2210110"/>
                    <a:gd name="connsiteY15" fmla="*/ 2393479 h 2525670"/>
                    <a:gd name="connsiteX16" fmla="*/ 1688262 w 2210110"/>
                    <a:gd name="connsiteY16" fmla="*/ 2294625 h 2525670"/>
                    <a:gd name="connsiteX17" fmla="*/ 1799472 w 2210110"/>
                    <a:gd name="connsiteY17" fmla="*/ 2195770 h 2525670"/>
                    <a:gd name="connsiteX18" fmla="*/ 2009537 w 2210110"/>
                    <a:gd name="connsiteY18" fmla="*/ 1973349 h 2525670"/>
                    <a:gd name="connsiteX19" fmla="*/ 2160131 w 2210110"/>
                    <a:gd name="connsiteY19" fmla="*/ 1655805 h 2525670"/>
                    <a:gd name="connsiteX20" fmla="*/ 2163502 w 2210110"/>
                    <a:gd name="connsiteY20" fmla="*/ 1110565 h 2525670"/>
                    <a:gd name="connsiteX21" fmla="*/ 2045616 w 2210110"/>
                    <a:gd name="connsiteY21" fmla="*/ 822497 h 2525670"/>
                    <a:gd name="connsiteX22" fmla="*/ 2172487 w 2210110"/>
                    <a:gd name="connsiteY22" fmla="*/ 645512 h 2525670"/>
                    <a:gd name="connsiteX23" fmla="*/ 2157025 w 2210110"/>
                    <a:gd name="connsiteY23" fmla="*/ 409704 h 2525670"/>
                    <a:gd name="connsiteX24" fmla="*/ 2084671 w 2210110"/>
                    <a:gd name="connsiteY24" fmla="*/ 121766 h 2525670"/>
                    <a:gd name="connsiteX25" fmla="*/ 1995860 w 2210110"/>
                    <a:gd name="connsiteY25" fmla="*/ 0 h 2525670"/>
                    <a:gd name="connsiteX26" fmla="*/ 1843746 w 2210110"/>
                    <a:gd name="connsiteY26" fmla="*/ 88558 h 2525670"/>
                    <a:gd name="connsiteX27" fmla="*/ 1700618 w 2210110"/>
                    <a:gd name="connsiteY27" fmla="*/ 231046 h 2525670"/>
                    <a:gd name="connsiteX28" fmla="*/ 1638835 w 2210110"/>
                    <a:gd name="connsiteY28" fmla="*/ 292830 h 2525670"/>
                    <a:gd name="connsiteX29" fmla="*/ 1478197 w 2210110"/>
                    <a:gd name="connsiteY29" fmla="*/ 268116 h 2525670"/>
                    <a:gd name="connsiteX30" fmla="*/ 1342272 w 2210110"/>
                    <a:gd name="connsiteY30" fmla="*/ 231046 h 2525670"/>
                    <a:gd name="connsiteX31" fmla="*/ 1062493 w 2210110"/>
                    <a:gd name="connsiteY31" fmla="*/ 196808 h 2525670"/>
                    <a:gd name="connsiteX32" fmla="*/ 603179 w 2210110"/>
                    <a:gd name="connsiteY32" fmla="*/ 256789 h 2525670"/>
                    <a:gd name="connsiteX33" fmla="*/ 514370 w 2210110"/>
                    <a:gd name="connsiteY33" fmla="*/ 243403 h 2525670"/>
                    <a:gd name="connsiteX0" fmla="*/ 514370 w 2210110"/>
                    <a:gd name="connsiteY0" fmla="*/ 243403 h 2525670"/>
                    <a:gd name="connsiteX1" fmla="*/ 378445 w 2210110"/>
                    <a:gd name="connsiteY1" fmla="*/ 132192 h 2525670"/>
                    <a:gd name="connsiteX2" fmla="*/ 267235 w 2210110"/>
                    <a:gd name="connsiteY2" fmla="*/ 4763 h 2525670"/>
                    <a:gd name="connsiteX3" fmla="*/ 128733 w 2210110"/>
                    <a:gd name="connsiteY3" fmla="*/ 267987 h 2525670"/>
                    <a:gd name="connsiteX4" fmla="*/ 57170 w 2210110"/>
                    <a:gd name="connsiteY4" fmla="*/ 391684 h 2525670"/>
                    <a:gd name="connsiteX5" fmla="*/ 20099 w 2210110"/>
                    <a:gd name="connsiteY5" fmla="*/ 527608 h 2525670"/>
                    <a:gd name="connsiteX6" fmla="*/ 120011 w 2210110"/>
                    <a:gd name="connsiteY6" fmla="*/ 793923 h 2525670"/>
                    <a:gd name="connsiteX7" fmla="*/ 205451 w 2210110"/>
                    <a:gd name="connsiteY7" fmla="*/ 762387 h 2525670"/>
                    <a:gd name="connsiteX8" fmla="*/ 39130 w 2210110"/>
                    <a:gd name="connsiteY8" fmla="*/ 1073108 h 2525670"/>
                    <a:gd name="connsiteX9" fmla="*/ 14680 w 2210110"/>
                    <a:gd name="connsiteY9" fmla="*/ 1484355 h 2525670"/>
                    <a:gd name="connsiteX10" fmla="*/ 108381 w 2210110"/>
                    <a:gd name="connsiteY10" fmla="*/ 1794563 h 2525670"/>
                    <a:gd name="connsiteX11" fmla="*/ 423247 w 2210110"/>
                    <a:gd name="connsiteY11" fmla="*/ 2237604 h 2525670"/>
                    <a:gd name="connsiteX12" fmla="*/ 848002 w 2210110"/>
                    <a:gd name="connsiteY12" fmla="*/ 2404806 h 2525670"/>
                    <a:gd name="connsiteX13" fmla="*/ 1062428 w 2210110"/>
                    <a:gd name="connsiteY13" fmla="*/ 2525670 h 2525670"/>
                    <a:gd name="connsiteX14" fmla="*/ 1295686 w 2210110"/>
                    <a:gd name="connsiteY14" fmla="*/ 2427589 h 2525670"/>
                    <a:gd name="connsiteX15" fmla="*/ 1527624 w 2210110"/>
                    <a:gd name="connsiteY15" fmla="*/ 2393479 h 2525670"/>
                    <a:gd name="connsiteX16" fmla="*/ 1688262 w 2210110"/>
                    <a:gd name="connsiteY16" fmla="*/ 2294625 h 2525670"/>
                    <a:gd name="connsiteX17" fmla="*/ 1799472 w 2210110"/>
                    <a:gd name="connsiteY17" fmla="*/ 2195770 h 2525670"/>
                    <a:gd name="connsiteX18" fmla="*/ 2009537 w 2210110"/>
                    <a:gd name="connsiteY18" fmla="*/ 1973349 h 2525670"/>
                    <a:gd name="connsiteX19" fmla="*/ 2160131 w 2210110"/>
                    <a:gd name="connsiteY19" fmla="*/ 1655805 h 2525670"/>
                    <a:gd name="connsiteX20" fmla="*/ 2163502 w 2210110"/>
                    <a:gd name="connsiteY20" fmla="*/ 1110565 h 2525670"/>
                    <a:gd name="connsiteX21" fmla="*/ 2045616 w 2210110"/>
                    <a:gd name="connsiteY21" fmla="*/ 822497 h 2525670"/>
                    <a:gd name="connsiteX22" fmla="*/ 2172487 w 2210110"/>
                    <a:gd name="connsiteY22" fmla="*/ 645512 h 2525670"/>
                    <a:gd name="connsiteX23" fmla="*/ 2157025 w 2210110"/>
                    <a:gd name="connsiteY23" fmla="*/ 409704 h 2525670"/>
                    <a:gd name="connsiteX24" fmla="*/ 2084671 w 2210110"/>
                    <a:gd name="connsiteY24" fmla="*/ 121766 h 2525670"/>
                    <a:gd name="connsiteX25" fmla="*/ 1995860 w 2210110"/>
                    <a:gd name="connsiteY25" fmla="*/ 0 h 2525670"/>
                    <a:gd name="connsiteX26" fmla="*/ 1843746 w 2210110"/>
                    <a:gd name="connsiteY26" fmla="*/ 88558 h 2525670"/>
                    <a:gd name="connsiteX27" fmla="*/ 1700618 w 2210110"/>
                    <a:gd name="connsiteY27" fmla="*/ 231046 h 2525670"/>
                    <a:gd name="connsiteX28" fmla="*/ 1638835 w 2210110"/>
                    <a:gd name="connsiteY28" fmla="*/ 292830 h 2525670"/>
                    <a:gd name="connsiteX29" fmla="*/ 1478197 w 2210110"/>
                    <a:gd name="connsiteY29" fmla="*/ 268116 h 2525670"/>
                    <a:gd name="connsiteX30" fmla="*/ 1342272 w 2210110"/>
                    <a:gd name="connsiteY30" fmla="*/ 231046 h 2525670"/>
                    <a:gd name="connsiteX31" fmla="*/ 1062493 w 2210110"/>
                    <a:gd name="connsiteY31" fmla="*/ 196808 h 2525670"/>
                    <a:gd name="connsiteX32" fmla="*/ 603179 w 2210110"/>
                    <a:gd name="connsiteY32" fmla="*/ 256789 h 2525670"/>
                    <a:gd name="connsiteX33" fmla="*/ 514370 w 2210110"/>
                    <a:gd name="connsiteY33" fmla="*/ 243403 h 2525670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128733 w 2210110"/>
                    <a:gd name="connsiteY3" fmla="*/ 276868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120011 w 2210110"/>
                    <a:gd name="connsiteY6" fmla="*/ 802804 h 2534551"/>
                    <a:gd name="connsiteX7" fmla="*/ 205451 w 2210110"/>
                    <a:gd name="connsiteY7" fmla="*/ 771268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128733 w 2210110"/>
                    <a:gd name="connsiteY3" fmla="*/ 276868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120011 w 2210110"/>
                    <a:gd name="connsiteY6" fmla="*/ 802804 h 2534551"/>
                    <a:gd name="connsiteX7" fmla="*/ 205451 w 2210110"/>
                    <a:gd name="connsiteY7" fmla="*/ 771268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128733 w 2210110"/>
                    <a:gd name="connsiteY3" fmla="*/ 276868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120011 w 2210110"/>
                    <a:gd name="connsiteY6" fmla="*/ 802804 h 2534551"/>
                    <a:gd name="connsiteX7" fmla="*/ 205451 w 2210110"/>
                    <a:gd name="connsiteY7" fmla="*/ 771268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128733 w 2210110"/>
                    <a:gd name="connsiteY3" fmla="*/ 276868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120011 w 2210110"/>
                    <a:gd name="connsiteY6" fmla="*/ 802804 h 2534551"/>
                    <a:gd name="connsiteX7" fmla="*/ 205451 w 2210110"/>
                    <a:gd name="connsiteY7" fmla="*/ 771268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128733 w 2210110"/>
                    <a:gd name="connsiteY3" fmla="*/ 276868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66223 w 2210110"/>
                    <a:gd name="connsiteY6" fmla="*/ 731367 h 2534551"/>
                    <a:gd name="connsiteX7" fmla="*/ 205451 w 2210110"/>
                    <a:gd name="connsiteY7" fmla="*/ 771268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128733 w 2210110"/>
                    <a:gd name="connsiteY3" fmla="*/ 276868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66223 w 2210110"/>
                    <a:gd name="connsiteY6" fmla="*/ 731367 h 2534551"/>
                    <a:gd name="connsiteX7" fmla="*/ 205451 w 2210110"/>
                    <a:gd name="connsiteY7" fmla="*/ 771268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128733 w 2210110"/>
                    <a:gd name="connsiteY3" fmla="*/ 276868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66223 w 2210110"/>
                    <a:gd name="connsiteY6" fmla="*/ 731367 h 2534551"/>
                    <a:gd name="connsiteX7" fmla="*/ 205451 w 2210110"/>
                    <a:gd name="connsiteY7" fmla="*/ 771268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128733 w 2210110"/>
                    <a:gd name="connsiteY3" fmla="*/ 276868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66223 w 2210110"/>
                    <a:gd name="connsiteY6" fmla="*/ 731367 h 2534551"/>
                    <a:gd name="connsiteX7" fmla="*/ 205451 w 2210110"/>
                    <a:gd name="connsiteY7" fmla="*/ 771268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128733 w 2210110"/>
                    <a:gd name="connsiteY3" fmla="*/ 276868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66223 w 2210110"/>
                    <a:gd name="connsiteY6" fmla="*/ 731367 h 2534551"/>
                    <a:gd name="connsiteX7" fmla="*/ 205451 w 2210110"/>
                    <a:gd name="connsiteY7" fmla="*/ 771268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128733 w 2210110"/>
                    <a:gd name="connsiteY3" fmla="*/ 276868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66223 w 2210110"/>
                    <a:gd name="connsiteY6" fmla="*/ 731367 h 2534551"/>
                    <a:gd name="connsiteX7" fmla="*/ 200561 w 2210110"/>
                    <a:gd name="connsiteY7" fmla="*/ 799843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128733 w 2210110"/>
                    <a:gd name="connsiteY3" fmla="*/ 276868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66223 w 2210110"/>
                    <a:gd name="connsiteY6" fmla="*/ 731367 h 2534551"/>
                    <a:gd name="connsiteX7" fmla="*/ 166332 w 2210110"/>
                    <a:gd name="connsiteY7" fmla="*/ 818893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99394 w 2210110"/>
                    <a:gd name="connsiteY3" fmla="*/ 262581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66223 w 2210110"/>
                    <a:gd name="connsiteY6" fmla="*/ 731367 h 2534551"/>
                    <a:gd name="connsiteX7" fmla="*/ 166332 w 2210110"/>
                    <a:gd name="connsiteY7" fmla="*/ 818893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99394 w 2210110"/>
                    <a:gd name="connsiteY3" fmla="*/ 262581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66223 w 2210110"/>
                    <a:gd name="connsiteY6" fmla="*/ 731367 h 2534551"/>
                    <a:gd name="connsiteX7" fmla="*/ 166332 w 2210110"/>
                    <a:gd name="connsiteY7" fmla="*/ 818893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99394 w 2210110"/>
                    <a:gd name="connsiteY3" fmla="*/ 262581 h 2534551"/>
                    <a:gd name="connsiteX4" fmla="*/ 57170 w 2210110"/>
                    <a:gd name="connsiteY4" fmla="*/ 400565 h 2534551"/>
                    <a:gd name="connsiteX5" fmla="*/ 20099 w 2210110"/>
                    <a:gd name="connsiteY5" fmla="*/ 536489 h 2534551"/>
                    <a:gd name="connsiteX6" fmla="*/ 66223 w 2210110"/>
                    <a:gd name="connsiteY6" fmla="*/ 731367 h 2534551"/>
                    <a:gd name="connsiteX7" fmla="*/ 166332 w 2210110"/>
                    <a:gd name="connsiteY7" fmla="*/ 818893 h 2534551"/>
                    <a:gd name="connsiteX8" fmla="*/ 39130 w 2210110"/>
                    <a:gd name="connsiteY8" fmla="*/ 1081989 h 2534551"/>
                    <a:gd name="connsiteX9" fmla="*/ 14680 w 2210110"/>
                    <a:gd name="connsiteY9" fmla="*/ 1493236 h 2534551"/>
                    <a:gd name="connsiteX10" fmla="*/ 108381 w 2210110"/>
                    <a:gd name="connsiteY10" fmla="*/ 1803444 h 2534551"/>
                    <a:gd name="connsiteX11" fmla="*/ 423247 w 2210110"/>
                    <a:gd name="connsiteY11" fmla="*/ 2246485 h 2534551"/>
                    <a:gd name="connsiteX12" fmla="*/ 848002 w 2210110"/>
                    <a:gd name="connsiteY12" fmla="*/ 2413687 h 2534551"/>
                    <a:gd name="connsiteX13" fmla="*/ 1062428 w 2210110"/>
                    <a:gd name="connsiteY13" fmla="*/ 2534551 h 2534551"/>
                    <a:gd name="connsiteX14" fmla="*/ 1295686 w 2210110"/>
                    <a:gd name="connsiteY14" fmla="*/ 2436470 h 2534551"/>
                    <a:gd name="connsiteX15" fmla="*/ 1527624 w 2210110"/>
                    <a:gd name="connsiteY15" fmla="*/ 2402360 h 2534551"/>
                    <a:gd name="connsiteX16" fmla="*/ 1688262 w 2210110"/>
                    <a:gd name="connsiteY16" fmla="*/ 2303506 h 2534551"/>
                    <a:gd name="connsiteX17" fmla="*/ 1799472 w 2210110"/>
                    <a:gd name="connsiteY17" fmla="*/ 2204651 h 2534551"/>
                    <a:gd name="connsiteX18" fmla="*/ 2009537 w 2210110"/>
                    <a:gd name="connsiteY18" fmla="*/ 1982230 h 2534551"/>
                    <a:gd name="connsiteX19" fmla="*/ 2160131 w 2210110"/>
                    <a:gd name="connsiteY19" fmla="*/ 1664686 h 2534551"/>
                    <a:gd name="connsiteX20" fmla="*/ 2163502 w 2210110"/>
                    <a:gd name="connsiteY20" fmla="*/ 1119446 h 2534551"/>
                    <a:gd name="connsiteX21" fmla="*/ 2045616 w 2210110"/>
                    <a:gd name="connsiteY21" fmla="*/ 831378 h 2534551"/>
                    <a:gd name="connsiteX22" fmla="*/ 2172487 w 2210110"/>
                    <a:gd name="connsiteY22" fmla="*/ 654393 h 2534551"/>
                    <a:gd name="connsiteX23" fmla="*/ 2157025 w 2210110"/>
                    <a:gd name="connsiteY23" fmla="*/ 418585 h 2534551"/>
                    <a:gd name="connsiteX24" fmla="*/ 2084671 w 2210110"/>
                    <a:gd name="connsiteY24" fmla="*/ 130647 h 2534551"/>
                    <a:gd name="connsiteX25" fmla="*/ 1995860 w 2210110"/>
                    <a:gd name="connsiteY25" fmla="*/ 8881 h 2534551"/>
                    <a:gd name="connsiteX26" fmla="*/ 1843746 w 2210110"/>
                    <a:gd name="connsiteY26" fmla="*/ 97439 h 2534551"/>
                    <a:gd name="connsiteX27" fmla="*/ 1700618 w 2210110"/>
                    <a:gd name="connsiteY27" fmla="*/ 239927 h 2534551"/>
                    <a:gd name="connsiteX28" fmla="*/ 1638835 w 2210110"/>
                    <a:gd name="connsiteY28" fmla="*/ 301711 h 2534551"/>
                    <a:gd name="connsiteX29" fmla="*/ 1478197 w 2210110"/>
                    <a:gd name="connsiteY29" fmla="*/ 276997 h 2534551"/>
                    <a:gd name="connsiteX30" fmla="*/ 1342272 w 2210110"/>
                    <a:gd name="connsiteY30" fmla="*/ 239927 h 2534551"/>
                    <a:gd name="connsiteX31" fmla="*/ 1062493 w 2210110"/>
                    <a:gd name="connsiteY31" fmla="*/ 205689 h 2534551"/>
                    <a:gd name="connsiteX32" fmla="*/ 603179 w 2210110"/>
                    <a:gd name="connsiteY32" fmla="*/ 265670 h 2534551"/>
                    <a:gd name="connsiteX33" fmla="*/ 514370 w 2210110"/>
                    <a:gd name="connsiteY33" fmla="*/ 252284 h 2534551"/>
                    <a:gd name="connsiteX0" fmla="*/ 514370 w 2210110"/>
                    <a:gd name="connsiteY0" fmla="*/ 252284 h 2534551"/>
                    <a:gd name="connsiteX1" fmla="*/ 378445 w 2210110"/>
                    <a:gd name="connsiteY1" fmla="*/ 141073 h 2534551"/>
                    <a:gd name="connsiteX2" fmla="*/ 267235 w 2210110"/>
                    <a:gd name="connsiteY2" fmla="*/ 13644 h 2534551"/>
                    <a:gd name="connsiteX3" fmla="*/ 99394 w 2210110"/>
                    <a:gd name="connsiteY3" fmla="*/ 262581 h 2534551"/>
                    <a:gd name="connsiteX4" fmla="*/ 20099 w 2210110"/>
                    <a:gd name="connsiteY4" fmla="*/ 536489 h 2534551"/>
                    <a:gd name="connsiteX5" fmla="*/ 66223 w 2210110"/>
                    <a:gd name="connsiteY5" fmla="*/ 731367 h 2534551"/>
                    <a:gd name="connsiteX6" fmla="*/ 166332 w 2210110"/>
                    <a:gd name="connsiteY6" fmla="*/ 818893 h 2534551"/>
                    <a:gd name="connsiteX7" fmla="*/ 39130 w 2210110"/>
                    <a:gd name="connsiteY7" fmla="*/ 1081989 h 2534551"/>
                    <a:gd name="connsiteX8" fmla="*/ 14680 w 2210110"/>
                    <a:gd name="connsiteY8" fmla="*/ 1493236 h 2534551"/>
                    <a:gd name="connsiteX9" fmla="*/ 108381 w 2210110"/>
                    <a:gd name="connsiteY9" fmla="*/ 1803444 h 2534551"/>
                    <a:gd name="connsiteX10" fmla="*/ 423247 w 2210110"/>
                    <a:gd name="connsiteY10" fmla="*/ 2246485 h 2534551"/>
                    <a:gd name="connsiteX11" fmla="*/ 848002 w 2210110"/>
                    <a:gd name="connsiteY11" fmla="*/ 2413687 h 2534551"/>
                    <a:gd name="connsiteX12" fmla="*/ 1062428 w 2210110"/>
                    <a:gd name="connsiteY12" fmla="*/ 2534551 h 2534551"/>
                    <a:gd name="connsiteX13" fmla="*/ 1295686 w 2210110"/>
                    <a:gd name="connsiteY13" fmla="*/ 2436470 h 2534551"/>
                    <a:gd name="connsiteX14" fmla="*/ 1527624 w 2210110"/>
                    <a:gd name="connsiteY14" fmla="*/ 2402360 h 2534551"/>
                    <a:gd name="connsiteX15" fmla="*/ 1688262 w 2210110"/>
                    <a:gd name="connsiteY15" fmla="*/ 2303506 h 2534551"/>
                    <a:gd name="connsiteX16" fmla="*/ 1799472 w 2210110"/>
                    <a:gd name="connsiteY16" fmla="*/ 2204651 h 2534551"/>
                    <a:gd name="connsiteX17" fmla="*/ 2009537 w 2210110"/>
                    <a:gd name="connsiteY17" fmla="*/ 1982230 h 2534551"/>
                    <a:gd name="connsiteX18" fmla="*/ 2160131 w 2210110"/>
                    <a:gd name="connsiteY18" fmla="*/ 1664686 h 2534551"/>
                    <a:gd name="connsiteX19" fmla="*/ 2163502 w 2210110"/>
                    <a:gd name="connsiteY19" fmla="*/ 1119446 h 2534551"/>
                    <a:gd name="connsiteX20" fmla="*/ 2045616 w 2210110"/>
                    <a:gd name="connsiteY20" fmla="*/ 831378 h 2534551"/>
                    <a:gd name="connsiteX21" fmla="*/ 2172487 w 2210110"/>
                    <a:gd name="connsiteY21" fmla="*/ 654393 h 2534551"/>
                    <a:gd name="connsiteX22" fmla="*/ 2157025 w 2210110"/>
                    <a:gd name="connsiteY22" fmla="*/ 418585 h 2534551"/>
                    <a:gd name="connsiteX23" fmla="*/ 2084671 w 2210110"/>
                    <a:gd name="connsiteY23" fmla="*/ 130647 h 2534551"/>
                    <a:gd name="connsiteX24" fmla="*/ 1995860 w 2210110"/>
                    <a:gd name="connsiteY24" fmla="*/ 8881 h 2534551"/>
                    <a:gd name="connsiteX25" fmla="*/ 1843746 w 2210110"/>
                    <a:gd name="connsiteY25" fmla="*/ 97439 h 2534551"/>
                    <a:gd name="connsiteX26" fmla="*/ 1700618 w 2210110"/>
                    <a:gd name="connsiteY26" fmla="*/ 239927 h 2534551"/>
                    <a:gd name="connsiteX27" fmla="*/ 1638835 w 2210110"/>
                    <a:gd name="connsiteY27" fmla="*/ 301711 h 2534551"/>
                    <a:gd name="connsiteX28" fmla="*/ 1478197 w 2210110"/>
                    <a:gd name="connsiteY28" fmla="*/ 276997 h 2534551"/>
                    <a:gd name="connsiteX29" fmla="*/ 1342272 w 2210110"/>
                    <a:gd name="connsiteY29" fmla="*/ 239927 h 2534551"/>
                    <a:gd name="connsiteX30" fmla="*/ 1062493 w 2210110"/>
                    <a:gd name="connsiteY30" fmla="*/ 205689 h 2534551"/>
                    <a:gd name="connsiteX31" fmla="*/ 603179 w 2210110"/>
                    <a:gd name="connsiteY31" fmla="*/ 265670 h 2534551"/>
                    <a:gd name="connsiteX32" fmla="*/ 514370 w 2210110"/>
                    <a:gd name="connsiteY32" fmla="*/ 252284 h 2534551"/>
                    <a:gd name="connsiteX0" fmla="*/ 514370 w 2210110"/>
                    <a:gd name="connsiteY0" fmla="*/ 252284 h 2534551"/>
                    <a:gd name="connsiteX1" fmla="*/ 398005 w 2210110"/>
                    <a:gd name="connsiteY1" fmla="*/ 136310 h 2534551"/>
                    <a:gd name="connsiteX2" fmla="*/ 267235 w 2210110"/>
                    <a:gd name="connsiteY2" fmla="*/ 13644 h 2534551"/>
                    <a:gd name="connsiteX3" fmla="*/ 99394 w 2210110"/>
                    <a:gd name="connsiteY3" fmla="*/ 262581 h 2534551"/>
                    <a:gd name="connsiteX4" fmla="*/ 20099 w 2210110"/>
                    <a:gd name="connsiteY4" fmla="*/ 536489 h 2534551"/>
                    <a:gd name="connsiteX5" fmla="*/ 66223 w 2210110"/>
                    <a:gd name="connsiteY5" fmla="*/ 731367 h 2534551"/>
                    <a:gd name="connsiteX6" fmla="*/ 166332 w 2210110"/>
                    <a:gd name="connsiteY6" fmla="*/ 818893 h 2534551"/>
                    <a:gd name="connsiteX7" fmla="*/ 39130 w 2210110"/>
                    <a:gd name="connsiteY7" fmla="*/ 1081989 h 2534551"/>
                    <a:gd name="connsiteX8" fmla="*/ 14680 w 2210110"/>
                    <a:gd name="connsiteY8" fmla="*/ 1493236 h 2534551"/>
                    <a:gd name="connsiteX9" fmla="*/ 108381 w 2210110"/>
                    <a:gd name="connsiteY9" fmla="*/ 1803444 h 2534551"/>
                    <a:gd name="connsiteX10" fmla="*/ 423247 w 2210110"/>
                    <a:gd name="connsiteY10" fmla="*/ 2246485 h 2534551"/>
                    <a:gd name="connsiteX11" fmla="*/ 848002 w 2210110"/>
                    <a:gd name="connsiteY11" fmla="*/ 2413687 h 2534551"/>
                    <a:gd name="connsiteX12" fmla="*/ 1062428 w 2210110"/>
                    <a:gd name="connsiteY12" fmla="*/ 2534551 h 2534551"/>
                    <a:gd name="connsiteX13" fmla="*/ 1295686 w 2210110"/>
                    <a:gd name="connsiteY13" fmla="*/ 2436470 h 2534551"/>
                    <a:gd name="connsiteX14" fmla="*/ 1527624 w 2210110"/>
                    <a:gd name="connsiteY14" fmla="*/ 2402360 h 2534551"/>
                    <a:gd name="connsiteX15" fmla="*/ 1688262 w 2210110"/>
                    <a:gd name="connsiteY15" fmla="*/ 2303506 h 2534551"/>
                    <a:gd name="connsiteX16" fmla="*/ 1799472 w 2210110"/>
                    <a:gd name="connsiteY16" fmla="*/ 2204651 h 2534551"/>
                    <a:gd name="connsiteX17" fmla="*/ 2009537 w 2210110"/>
                    <a:gd name="connsiteY17" fmla="*/ 1982230 h 2534551"/>
                    <a:gd name="connsiteX18" fmla="*/ 2160131 w 2210110"/>
                    <a:gd name="connsiteY18" fmla="*/ 1664686 h 2534551"/>
                    <a:gd name="connsiteX19" fmla="*/ 2163502 w 2210110"/>
                    <a:gd name="connsiteY19" fmla="*/ 1119446 h 2534551"/>
                    <a:gd name="connsiteX20" fmla="*/ 2045616 w 2210110"/>
                    <a:gd name="connsiteY20" fmla="*/ 831378 h 2534551"/>
                    <a:gd name="connsiteX21" fmla="*/ 2172487 w 2210110"/>
                    <a:gd name="connsiteY21" fmla="*/ 654393 h 2534551"/>
                    <a:gd name="connsiteX22" fmla="*/ 2157025 w 2210110"/>
                    <a:gd name="connsiteY22" fmla="*/ 418585 h 2534551"/>
                    <a:gd name="connsiteX23" fmla="*/ 2084671 w 2210110"/>
                    <a:gd name="connsiteY23" fmla="*/ 130647 h 2534551"/>
                    <a:gd name="connsiteX24" fmla="*/ 1995860 w 2210110"/>
                    <a:gd name="connsiteY24" fmla="*/ 8881 h 2534551"/>
                    <a:gd name="connsiteX25" fmla="*/ 1843746 w 2210110"/>
                    <a:gd name="connsiteY25" fmla="*/ 97439 h 2534551"/>
                    <a:gd name="connsiteX26" fmla="*/ 1700618 w 2210110"/>
                    <a:gd name="connsiteY26" fmla="*/ 239927 h 2534551"/>
                    <a:gd name="connsiteX27" fmla="*/ 1638835 w 2210110"/>
                    <a:gd name="connsiteY27" fmla="*/ 301711 h 2534551"/>
                    <a:gd name="connsiteX28" fmla="*/ 1478197 w 2210110"/>
                    <a:gd name="connsiteY28" fmla="*/ 276997 h 2534551"/>
                    <a:gd name="connsiteX29" fmla="*/ 1342272 w 2210110"/>
                    <a:gd name="connsiteY29" fmla="*/ 239927 h 2534551"/>
                    <a:gd name="connsiteX30" fmla="*/ 1062493 w 2210110"/>
                    <a:gd name="connsiteY30" fmla="*/ 205689 h 2534551"/>
                    <a:gd name="connsiteX31" fmla="*/ 603179 w 2210110"/>
                    <a:gd name="connsiteY31" fmla="*/ 265670 h 2534551"/>
                    <a:gd name="connsiteX32" fmla="*/ 514370 w 2210110"/>
                    <a:gd name="connsiteY32" fmla="*/ 252284 h 2534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2210110" h="2534551">
                      <a:moveTo>
                        <a:pt x="514370" y="252284"/>
                      </a:moveTo>
                      <a:cubicBezTo>
                        <a:pt x="476914" y="231518"/>
                        <a:pt x="439194" y="171321"/>
                        <a:pt x="398005" y="136310"/>
                      </a:cubicBezTo>
                      <a:cubicBezTo>
                        <a:pt x="352430" y="77713"/>
                        <a:pt x="346124" y="32390"/>
                        <a:pt x="267235" y="13644"/>
                      </a:cubicBezTo>
                      <a:cubicBezTo>
                        <a:pt x="157501" y="63285"/>
                        <a:pt x="148820" y="170293"/>
                        <a:pt x="99394" y="262581"/>
                      </a:cubicBezTo>
                      <a:cubicBezTo>
                        <a:pt x="58205" y="349722"/>
                        <a:pt x="25627" y="458358"/>
                        <a:pt x="20099" y="536489"/>
                      </a:cubicBezTo>
                      <a:cubicBezTo>
                        <a:pt x="30572" y="603529"/>
                        <a:pt x="31223" y="681553"/>
                        <a:pt x="66223" y="731367"/>
                      </a:cubicBezTo>
                      <a:cubicBezTo>
                        <a:pt x="150122" y="781181"/>
                        <a:pt x="174758" y="804148"/>
                        <a:pt x="166332" y="818893"/>
                      </a:cubicBezTo>
                      <a:cubicBezTo>
                        <a:pt x="141442" y="873361"/>
                        <a:pt x="80319" y="1001670"/>
                        <a:pt x="39130" y="1081989"/>
                      </a:cubicBezTo>
                      <a:cubicBezTo>
                        <a:pt x="0" y="1236448"/>
                        <a:pt x="8843" y="1368231"/>
                        <a:pt x="14680" y="1493236"/>
                      </a:cubicBezTo>
                      <a:cubicBezTo>
                        <a:pt x="29297" y="1566319"/>
                        <a:pt x="66726" y="1740961"/>
                        <a:pt x="108381" y="1803444"/>
                      </a:cubicBezTo>
                      <a:cubicBezTo>
                        <a:pt x="149582" y="1941685"/>
                        <a:pt x="324778" y="2153638"/>
                        <a:pt x="423247" y="2246485"/>
                      </a:cubicBezTo>
                      <a:cubicBezTo>
                        <a:pt x="564832" y="2335557"/>
                        <a:pt x="706417" y="2357953"/>
                        <a:pt x="848002" y="2413687"/>
                      </a:cubicBezTo>
                      <a:cubicBezTo>
                        <a:pt x="954180" y="2478410"/>
                        <a:pt x="982109" y="2528373"/>
                        <a:pt x="1062428" y="2534551"/>
                      </a:cubicBezTo>
                      <a:cubicBezTo>
                        <a:pt x="1169520" y="2530432"/>
                        <a:pt x="1188983" y="2446474"/>
                        <a:pt x="1295686" y="2436470"/>
                      </a:cubicBezTo>
                      <a:cubicBezTo>
                        <a:pt x="1382183" y="2419994"/>
                        <a:pt x="1482316" y="2425014"/>
                        <a:pt x="1527624" y="2402360"/>
                      </a:cubicBezTo>
                      <a:cubicBezTo>
                        <a:pt x="1587348" y="2371468"/>
                        <a:pt x="1642954" y="2336458"/>
                        <a:pt x="1688262" y="2303506"/>
                      </a:cubicBezTo>
                      <a:cubicBezTo>
                        <a:pt x="1715035" y="2282911"/>
                        <a:pt x="1745926" y="2258197"/>
                        <a:pt x="1799472" y="2204651"/>
                      </a:cubicBezTo>
                      <a:cubicBezTo>
                        <a:pt x="1840661" y="2161403"/>
                        <a:pt x="1949427" y="2072224"/>
                        <a:pt x="2009537" y="1982230"/>
                      </a:cubicBezTo>
                      <a:cubicBezTo>
                        <a:pt x="2040429" y="1922506"/>
                        <a:pt x="2132026" y="1814040"/>
                        <a:pt x="2160131" y="1664686"/>
                      </a:cubicBezTo>
                      <a:cubicBezTo>
                        <a:pt x="2210110" y="1486372"/>
                        <a:pt x="2199702" y="1278174"/>
                        <a:pt x="2163502" y="1119446"/>
                      </a:cubicBezTo>
                      <a:cubicBezTo>
                        <a:pt x="2132445" y="1007956"/>
                        <a:pt x="2055528" y="885868"/>
                        <a:pt x="2045616" y="831378"/>
                      </a:cubicBezTo>
                      <a:cubicBezTo>
                        <a:pt x="2037698" y="807624"/>
                        <a:pt x="2184387" y="678193"/>
                        <a:pt x="2172487" y="654393"/>
                      </a:cubicBezTo>
                      <a:cubicBezTo>
                        <a:pt x="2191055" y="585594"/>
                        <a:pt x="2175736" y="504289"/>
                        <a:pt x="2157025" y="418585"/>
                      </a:cubicBezTo>
                      <a:cubicBezTo>
                        <a:pt x="2151056" y="360770"/>
                        <a:pt x="2099307" y="202106"/>
                        <a:pt x="2084671" y="130647"/>
                      </a:cubicBezTo>
                      <a:cubicBezTo>
                        <a:pt x="2061451" y="104525"/>
                        <a:pt x="2075903" y="0"/>
                        <a:pt x="1995860" y="8881"/>
                      </a:cubicBezTo>
                      <a:cubicBezTo>
                        <a:pt x="1915817" y="17762"/>
                        <a:pt x="1858491" y="89013"/>
                        <a:pt x="1843746" y="97439"/>
                      </a:cubicBezTo>
                      <a:cubicBezTo>
                        <a:pt x="1794539" y="135947"/>
                        <a:pt x="1731510" y="198738"/>
                        <a:pt x="1700618" y="239927"/>
                      </a:cubicBezTo>
                      <a:cubicBezTo>
                        <a:pt x="1680023" y="281116"/>
                        <a:pt x="1675905" y="276997"/>
                        <a:pt x="1638835" y="301711"/>
                      </a:cubicBezTo>
                      <a:cubicBezTo>
                        <a:pt x="1620541" y="299098"/>
                        <a:pt x="1501060" y="282713"/>
                        <a:pt x="1478197" y="276997"/>
                      </a:cubicBezTo>
                      <a:cubicBezTo>
                        <a:pt x="1428770" y="266700"/>
                        <a:pt x="1411556" y="251812"/>
                        <a:pt x="1342272" y="239927"/>
                      </a:cubicBezTo>
                      <a:cubicBezTo>
                        <a:pt x="1285345" y="232161"/>
                        <a:pt x="1185675" y="201399"/>
                        <a:pt x="1062493" y="205689"/>
                      </a:cubicBezTo>
                      <a:cubicBezTo>
                        <a:pt x="844190" y="209808"/>
                        <a:pt x="821239" y="254582"/>
                        <a:pt x="603179" y="265670"/>
                      </a:cubicBezTo>
                      <a:cubicBezTo>
                        <a:pt x="577162" y="266993"/>
                        <a:pt x="514370" y="252284"/>
                        <a:pt x="514370" y="252284"/>
                      </a:cubicBezTo>
                      <a:close/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48BFE47D-82F6-4446-B737-9662E93798CF}"/>
                    </a:ext>
                  </a:extLst>
                </p:cNvPr>
                <p:cNvSpPr/>
                <p:nvPr/>
              </p:nvSpPr>
              <p:spPr>
                <a:xfrm>
                  <a:off x="3869340" y="2935199"/>
                  <a:ext cx="268760" cy="218436"/>
                </a:xfrm>
                <a:custGeom>
                  <a:avLst/>
                  <a:gdLst>
                    <a:gd name="connsiteX0" fmla="*/ 4119 w 241219"/>
                    <a:gd name="connsiteY0" fmla="*/ 155342 h 263612"/>
                    <a:gd name="connsiteX1" fmla="*/ 65903 w 241219"/>
                    <a:gd name="connsiteY1" fmla="*/ 81202 h 263612"/>
                    <a:gd name="connsiteX2" fmla="*/ 152400 w 241219"/>
                    <a:gd name="connsiteY2" fmla="*/ 93559 h 263612"/>
                    <a:gd name="connsiteX3" fmla="*/ 189471 w 241219"/>
                    <a:gd name="connsiteY3" fmla="*/ 167699 h 263612"/>
                    <a:gd name="connsiteX4" fmla="*/ 201827 w 241219"/>
                    <a:gd name="connsiteY4" fmla="*/ 217126 h 263612"/>
                    <a:gd name="connsiteX5" fmla="*/ 226541 w 241219"/>
                    <a:gd name="connsiteY5" fmla="*/ 254196 h 263612"/>
                    <a:gd name="connsiteX6" fmla="*/ 41190 w 241219"/>
                    <a:gd name="connsiteY6" fmla="*/ 241840 h 263612"/>
                    <a:gd name="connsiteX7" fmla="*/ 4119 w 241219"/>
                    <a:gd name="connsiteY7" fmla="*/ 155342 h 263612"/>
                    <a:gd name="connsiteX0" fmla="*/ 4119 w 241219"/>
                    <a:gd name="connsiteY0" fmla="*/ 79852 h 188122"/>
                    <a:gd name="connsiteX1" fmla="*/ 65903 w 241219"/>
                    <a:gd name="connsiteY1" fmla="*/ 5712 h 188122"/>
                    <a:gd name="connsiteX2" fmla="*/ 152400 w 241219"/>
                    <a:gd name="connsiteY2" fmla="*/ 18069 h 188122"/>
                    <a:gd name="connsiteX3" fmla="*/ 201827 w 241219"/>
                    <a:gd name="connsiteY3" fmla="*/ 141636 h 188122"/>
                    <a:gd name="connsiteX4" fmla="*/ 226541 w 241219"/>
                    <a:gd name="connsiteY4" fmla="*/ 178706 h 188122"/>
                    <a:gd name="connsiteX5" fmla="*/ 41190 w 241219"/>
                    <a:gd name="connsiteY5" fmla="*/ 166350 h 188122"/>
                    <a:gd name="connsiteX6" fmla="*/ 4119 w 241219"/>
                    <a:gd name="connsiteY6" fmla="*/ 79852 h 188122"/>
                    <a:gd name="connsiteX0" fmla="*/ 4119 w 245076"/>
                    <a:gd name="connsiteY0" fmla="*/ 79852 h 188122"/>
                    <a:gd name="connsiteX1" fmla="*/ 65903 w 245076"/>
                    <a:gd name="connsiteY1" fmla="*/ 5712 h 188122"/>
                    <a:gd name="connsiteX2" fmla="*/ 152400 w 245076"/>
                    <a:gd name="connsiteY2" fmla="*/ 18069 h 188122"/>
                    <a:gd name="connsiteX3" fmla="*/ 226541 w 245076"/>
                    <a:gd name="connsiteY3" fmla="*/ 178706 h 188122"/>
                    <a:gd name="connsiteX4" fmla="*/ 41190 w 245076"/>
                    <a:gd name="connsiteY4" fmla="*/ 166350 h 188122"/>
                    <a:gd name="connsiteX5" fmla="*/ 4119 w 245076"/>
                    <a:gd name="connsiteY5" fmla="*/ 79852 h 188122"/>
                    <a:gd name="connsiteX0" fmla="*/ 26773 w 230659"/>
                    <a:gd name="connsiteY0" fmla="*/ 166350 h 188122"/>
                    <a:gd name="connsiteX1" fmla="*/ 51486 w 230659"/>
                    <a:gd name="connsiteY1" fmla="*/ 5712 h 188122"/>
                    <a:gd name="connsiteX2" fmla="*/ 137983 w 230659"/>
                    <a:gd name="connsiteY2" fmla="*/ 18069 h 188122"/>
                    <a:gd name="connsiteX3" fmla="*/ 212124 w 230659"/>
                    <a:gd name="connsiteY3" fmla="*/ 178706 h 188122"/>
                    <a:gd name="connsiteX4" fmla="*/ 26773 w 230659"/>
                    <a:gd name="connsiteY4" fmla="*/ 166350 h 188122"/>
                    <a:gd name="connsiteX0" fmla="*/ 79161 w 283047"/>
                    <a:gd name="connsiteY0" fmla="*/ 166350 h 188122"/>
                    <a:gd name="connsiteX1" fmla="*/ 103874 w 283047"/>
                    <a:gd name="connsiteY1" fmla="*/ 5712 h 188122"/>
                    <a:gd name="connsiteX2" fmla="*/ 190371 w 283047"/>
                    <a:gd name="connsiteY2" fmla="*/ 18069 h 188122"/>
                    <a:gd name="connsiteX3" fmla="*/ 264512 w 283047"/>
                    <a:gd name="connsiteY3" fmla="*/ 178706 h 188122"/>
                    <a:gd name="connsiteX4" fmla="*/ 79161 w 283047"/>
                    <a:gd name="connsiteY4" fmla="*/ 166350 h 188122"/>
                    <a:gd name="connsiteX0" fmla="*/ 79161 w 283047"/>
                    <a:gd name="connsiteY0" fmla="*/ 166350 h 204149"/>
                    <a:gd name="connsiteX1" fmla="*/ 103874 w 283047"/>
                    <a:gd name="connsiteY1" fmla="*/ 5712 h 204149"/>
                    <a:gd name="connsiteX2" fmla="*/ 190371 w 283047"/>
                    <a:gd name="connsiteY2" fmla="*/ 18069 h 204149"/>
                    <a:gd name="connsiteX3" fmla="*/ 264512 w 283047"/>
                    <a:gd name="connsiteY3" fmla="*/ 178706 h 204149"/>
                    <a:gd name="connsiteX4" fmla="*/ 140686 w 283047"/>
                    <a:gd name="connsiteY4" fmla="*/ 170726 h 204149"/>
                    <a:gd name="connsiteX5" fmla="*/ 79161 w 283047"/>
                    <a:gd name="connsiteY5" fmla="*/ 166350 h 204149"/>
                    <a:gd name="connsiteX0" fmla="*/ 79161 w 283047"/>
                    <a:gd name="connsiteY0" fmla="*/ 166350 h 206123"/>
                    <a:gd name="connsiteX1" fmla="*/ 103874 w 283047"/>
                    <a:gd name="connsiteY1" fmla="*/ 5712 h 206123"/>
                    <a:gd name="connsiteX2" fmla="*/ 190371 w 283047"/>
                    <a:gd name="connsiteY2" fmla="*/ 18069 h 206123"/>
                    <a:gd name="connsiteX3" fmla="*/ 264512 w 283047"/>
                    <a:gd name="connsiteY3" fmla="*/ 178706 h 206123"/>
                    <a:gd name="connsiteX4" fmla="*/ 174023 w 283047"/>
                    <a:gd name="connsiteY4" fmla="*/ 204064 h 206123"/>
                    <a:gd name="connsiteX5" fmla="*/ 79161 w 283047"/>
                    <a:gd name="connsiteY5" fmla="*/ 166350 h 206123"/>
                    <a:gd name="connsiteX0" fmla="*/ 79161 w 283047"/>
                    <a:gd name="connsiteY0" fmla="*/ 166350 h 218436"/>
                    <a:gd name="connsiteX1" fmla="*/ 103874 w 283047"/>
                    <a:gd name="connsiteY1" fmla="*/ 5712 h 218436"/>
                    <a:gd name="connsiteX2" fmla="*/ 190371 w 283047"/>
                    <a:gd name="connsiteY2" fmla="*/ 18069 h 218436"/>
                    <a:gd name="connsiteX3" fmla="*/ 264512 w 283047"/>
                    <a:gd name="connsiteY3" fmla="*/ 178706 h 218436"/>
                    <a:gd name="connsiteX4" fmla="*/ 174023 w 283047"/>
                    <a:gd name="connsiteY4" fmla="*/ 204064 h 218436"/>
                    <a:gd name="connsiteX5" fmla="*/ 79161 w 283047"/>
                    <a:gd name="connsiteY5" fmla="*/ 166350 h 218436"/>
                    <a:gd name="connsiteX0" fmla="*/ 79161 w 287810"/>
                    <a:gd name="connsiteY0" fmla="*/ 166350 h 218436"/>
                    <a:gd name="connsiteX1" fmla="*/ 103874 w 287810"/>
                    <a:gd name="connsiteY1" fmla="*/ 5712 h 218436"/>
                    <a:gd name="connsiteX2" fmla="*/ 190371 w 287810"/>
                    <a:gd name="connsiteY2" fmla="*/ 18069 h 218436"/>
                    <a:gd name="connsiteX3" fmla="*/ 264512 w 287810"/>
                    <a:gd name="connsiteY3" fmla="*/ 178706 h 218436"/>
                    <a:gd name="connsiteX4" fmla="*/ 174023 w 287810"/>
                    <a:gd name="connsiteY4" fmla="*/ 204064 h 218436"/>
                    <a:gd name="connsiteX5" fmla="*/ 79161 w 287810"/>
                    <a:gd name="connsiteY5" fmla="*/ 166350 h 218436"/>
                    <a:gd name="connsiteX0" fmla="*/ 26773 w 235422"/>
                    <a:gd name="connsiteY0" fmla="*/ 166350 h 218436"/>
                    <a:gd name="connsiteX1" fmla="*/ 51486 w 235422"/>
                    <a:gd name="connsiteY1" fmla="*/ 5712 h 218436"/>
                    <a:gd name="connsiteX2" fmla="*/ 137983 w 235422"/>
                    <a:gd name="connsiteY2" fmla="*/ 18069 h 218436"/>
                    <a:gd name="connsiteX3" fmla="*/ 212124 w 235422"/>
                    <a:gd name="connsiteY3" fmla="*/ 178706 h 218436"/>
                    <a:gd name="connsiteX4" fmla="*/ 121635 w 235422"/>
                    <a:gd name="connsiteY4" fmla="*/ 204064 h 218436"/>
                    <a:gd name="connsiteX5" fmla="*/ 26773 w 235422"/>
                    <a:gd name="connsiteY5" fmla="*/ 166350 h 218436"/>
                    <a:gd name="connsiteX0" fmla="*/ 60111 w 268760"/>
                    <a:gd name="connsiteY0" fmla="*/ 166350 h 218436"/>
                    <a:gd name="connsiteX1" fmla="*/ 84824 w 268760"/>
                    <a:gd name="connsiteY1" fmla="*/ 5712 h 218436"/>
                    <a:gd name="connsiteX2" fmla="*/ 171321 w 268760"/>
                    <a:gd name="connsiteY2" fmla="*/ 18069 h 218436"/>
                    <a:gd name="connsiteX3" fmla="*/ 245462 w 268760"/>
                    <a:gd name="connsiteY3" fmla="*/ 178706 h 218436"/>
                    <a:gd name="connsiteX4" fmla="*/ 154973 w 268760"/>
                    <a:gd name="connsiteY4" fmla="*/ 204064 h 218436"/>
                    <a:gd name="connsiteX5" fmla="*/ 60111 w 268760"/>
                    <a:gd name="connsiteY5" fmla="*/ 166350 h 218436"/>
                    <a:gd name="connsiteX0" fmla="*/ 60111 w 268760"/>
                    <a:gd name="connsiteY0" fmla="*/ 166350 h 218436"/>
                    <a:gd name="connsiteX1" fmla="*/ 84824 w 268760"/>
                    <a:gd name="connsiteY1" fmla="*/ 5712 h 218436"/>
                    <a:gd name="connsiteX2" fmla="*/ 171321 w 268760"/>
                    <a:gd name="connsiteY2" fmla="*/ 18069 h 218436"/>
                    <a:gd name="connsiteX3" fmla="*/ 245462 w 268760"/>
                    <a:gd name="connsiteY3" fmla="*/ 178706 h 218436"/>
                    <a:gd name="connsiteX4" fmla="*/ 154973 w 268760"/>
                    <a:gd name="connsiteY4" fmla="*/ 204064 h 218436"/>
                    <a:gd name="connsiteX5" fmla="*/ 60111 w 268760"/>
                    <a:gd name="connsiteY5" fmla="*/ 166350 h 218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8760" h="218436">
                      <a:moveTo>
                        <a:pt x="60111" y="166350"/>
                      </a:moveTo>
                      <a:cubicBezTo>
                        <a:pt x="0" y="51793"/>
                        <a:pt x="66289" y="30425"/>
                        <a:pt x="84824" y="5712"/>
                      </a:cubicBezTo>
                      <a:cubicBezTo>
                        <a:pt x="113383" y="0"/>
                        <a:pt x="142489" y="13950"/>
                        <a:pt x="171321" y="18069"/>
                      </a:cubicBezTo>
                      <a:cubicBezTo>
                        <a:pt x="198094" y="46901"/>
                        <a:pt x="268760" y="120656"/>
                        <a:pt x="245462" y="178706"/>
                      </a:cubicBezTo>
                      <a:cubicBezTo>
                        <a:pt x="203843" y="218436"/>
                        <a:pt x="185865" y="206123"/>
                        <a:pt x="154973" y="204064"/>
                      </a:cubicBezTo>
                      <a:cubicBezTo>
                        <a:pt x="124081" y="202005"/>
                        <a:pt x="104346" y="203377"/>
                        <a:pt x="60111" y="166350"/>
                      </a:cubicBezTo>
                      <a:close/>
                    </a:path>
                  </a:pathLst>
                </a:custGeom>
                <a:solidFill>
                  <a:sysClr val="windowText" lastClr="000000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F46A0A9C-2568-6249-B21A-593F88F0F36E}"/>
                    </a:ext>
                  </a:extLst>
                </p:cNvPr>
                <p:cNvCxnSpPr/>
                <p:nvPr/>
              </p:nvCxnSpPr>
              <p:spPr>
                <a:xfrm flipV="1">
                  <a:off x="5016843" y="3015049"/>
                  <a:ext cx="1000898" cy="33363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D02FE5FE-B472-7D4E-A24E-338A36D808F4}"/>
                    </a:ext>
                  </a:extLst>
                </p:cNvPr>
                <p:cNvCxnSpPr/>
                <p:nvPr/>
              </p:nvCxnSpPr>
              <p:spPr>
                <a:xfrm flipV="1">
                  <a:off x="5004486" y="3323968"/>
                  <a:ext cx="1099752" cy="18535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2DE1D7E9-0DA2-F24F-9450-0D7A51BA1542}"/>
                    </a:ext>
                  </a:extLst>
                </p:cNvPr>
                <p:cNvCxnSpPr/>
                <p:nvPr/>
              </p:nvCxnSpPr>
              <p:spPr>
                <a:xfrm>
                  <a:off x="5090984" y="3694670"/>
                  <a:ext cx="1000897" cy="12357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A47FF87E-8AFE-604D-B05E-B903CA57B93C}"/>
                    </a:ext>
                  </a:extLst>
                </p:cNvPr>
                <p:cNvCxnSpPr/>
                <p:nvPr/>
              </p:nvCxnSpPr>
              <p:spPr>
                <a:xfrm flipH="1" flipV="1">
                  <a:off x="2928551" y="2829697"/>
                  <a:ext cx="1112110" cy="53134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5FD385BD-FEC3-EA48-BF0A-A75180C8CF64}"/>
                    </a:ext>
                  </a:extLst>
                </p:cNvPr>
                <p:cNvCxnSpPr/>
                <p:nvPr/>
              </p:nvCxnSpPr>
              <p:spPr>
                <a:xfrm flipH="1" flipV="1">
                  <a:off x="2953265" y="3311611"/>
                  <a:ext cx="1025611" cy="23477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8C5DA46C-0107-6B4D-8A74-4D0264A84904}"/>
                    </a:ext>
                  </a:extLst>
                </p:cNvPr>
                <p:cNvCxnSpPr/>
                <p:nvPr/>
              </p:nvCxnSpPr>
              <p:spPr>
                <a:xfrm flipH="1">
                  <a:off x="2953265" y="3756454"/>
                  <a:ext cx="963827" cy="2471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</p:cxn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EF4061E8-17B9-FA44-B16E-EB091CFB0B5B}"/>
                    </a:ext>
                  </a:extLst>
                </p:cNvPr>
                <p:cNvSpPr/>
                <p:nvPr/>
              </p:nvSpPr>
              <p:spPr>
                <a:xfrm>
                  <a:off x="4131328" y="4004903"/>
                  <a:ext cx="405972" cy="186254"/>
                </a:xfrm>
                <a:custGeom>
                  <a:avLst/>
                  <a:gdLst>
                    <a:gd name="connsiteX0" fmla="*/ 0 w 362254"/>
                    <a:gd name="connsiteY0" fmla="*/ 160638 h 160638"/>
                    <a:gd name="connsiteX1" fmla="*/ 210065 w 362254"/>
                    <a:gd name="connsiteY1" fmla="*/ 148281 h 160638"/>
                    <a:gd name="connsiteX2" fmla="*/ 271849 w 362254"/>
                    <a:gd name="connsiteY2" fmla="*/ 123567 h 160638"/>
                    <a:gd name="connsiteX3" fmla="*/ 345989 w 362254"/>
                    <a:gd name="connsiteY3" fmla="*/ 74140 h 160638"/>
                    <a:gd name="connsiteX4" fmla="*/ 358346 w 362254"/>
                    <a:gd name="connsiteY4" fmla="*/ 0 h 160638"/>
                    <a:gd name="connsiteX0" fmla="*/ 0 w 362254"/>
                    <a:gd name="connsiteY0" fmla="*/ 160638 h 160638"/>
                    <a:gd name="connsiteX1" fmla="*/ 271849 w 362254"/>
                    <a:gd name="connsiteY1" fmla="*/ 123567 h 160638"/>
                    <a:gd name="connsiteX2" fmla="*/ 345989 w 362254"/>
                    <a:gd name="connsiteY2" fmla="*/ 74140 h 160638"/>
                    <a:gd name="connsiteX3" fmla="*/ 358346 w 362254"/>
                    <a:gd name="connsiteY3" fmla="*/ 0 h 160638"/>
                    <a:gd name="connsiteX0" fmla="*/ 0 w 362254"/>
                    <a:gd name="connsiteY0" fmla="*/ 160638 h 161795"/>
                    <a:gd name="connsiteX1" fmla="*/ 205174 w 362254"/>
                    <a:gd name="connsiteY1" fmla="*/ 147379 h 161795"/>
                    <a:gd name="connsiteX2" fmla="*/ 345989 w 362254"/>
                    <a:gd name="connsiteY2" fmla="*/ 74140 h 161795"/>
                    <a:gd name="connsiteX3" fmla="*/ 358346 w 362254"/>
                    <a:gd name="connsiteY3" fmla="*/ 0 h 161795"/>
                    <a:gd name="connsiteX0" fmla="*/ 0 w 358346"/>
                    <a:gd name="connsiteY0" fmla="*/ 160638 h 161795"/>
                    <a:gd name="connsiteX1" fmla="*/ 205174 w 358346"/>
                    <a:gd name="connsiteY1" fmla="*/ 147379 h 161795"/>
                    <a:gd name="connsiteX2" fmla="*/ 322177 w 358346"/>
                    <a:gd name="connsiteY2" fmla="*/ 88427 h 161795"/>
                    <a:gd name="connsiteX3" fmla="*/ 358346 w 358346"/>
                    <a:gd name="connsiteY3" fmla="*/ 0 h 161795"/>
                    <a:gd name="connsiteX0" fmla="*/ 0 w 367017"/>
                    <a:gd name="connsiteY0" fmla="*/ 160638 h 161795"/>
                    <a:gd name="connsiteX1" fmla="*/ 205174 w 367017"/>
                    <a:gd name="connsiteY1" fmla="*/ 147379 h 161795"/>
                    <a:gd name="connsiteX2" fmla="*/ 350752 w 367017"/>
                    <a:gd name="connsiteY2" fmla="*/ 97952 h 161795"/>
                    <a:gd name="connsiteX3" fmla="*/ 358346 w 367017"/>
                    <a:gd name="connsiteY3" fmla="*/ 0 h 161795"/>
                    <a:gd name="connsiteX0" fmla="*/ 0 w 367017"/>
                    <a:gd name="connsiteY0" fmla="*/ 160638 h 161795"/>
                    <a:gd name="connsiteX1" fmla="*/ 205174 w 367017"/>
                    <a:gd name="connsiteY1" fmla="*/ 147379 h 161795"/>
                    <a:gd name="connsiteX2" fmla="*/ 350752 w 367017"/>
                    <a:gd name="connsiteY2" fmla="*/ 97952 h 161795"/>
                    <a:gd name="connsiteX3" fmla="*/ 358346 w 367017"/>
                    <a:gd name="connsiteY3" fmla="*/ 0 h 161795"/>
                    <a:gd name="connsiteX0" fmla="*/ 0 w 367017"/>
                    <a:gd name="connsiteY0" fmla="*/ 160638 h 161795"/>
                    <a:gd name="connsiteX1" fmla="*/ 205174 w 367017"/>
                    <a:gd name="connsiteY1" fmla="*/ 147379 h 161795"/>
                    <a:gd name="connsiteX2" fmla="*/ 350752 w 367017"/>
                    <a:gd name="connsiteY2" fmla="*/ 97952 h 161795"/>
                    <a:gd name="connsiteX3" fmla="*/ 358346 w 367017"/>
                    <a:gd name="connsiteY3" fmla="*/ 0 h 161795"/>
                    <a:gd name="connsiteX0" fmla="*/ 0 w 376281"/>
                    <a:gd name="connsiteY0" fmla="*/ 160638 h 180845"/>
                    <a:gd name="connsiteX1" fmla="*/ 205174 w 376281"/>
                    <a:gd name="connsiteY1" fmla="*/ 166429 h 180845"/>
                    <a:gd name="connsiteX2" fmla="*/ 350752 w 376281"/>
                    <a:gd name="connsiteY2" fmla="*/ 97952 h 180845"/>
                    <a:gd name="connsiteX3" fmla="*/ 358346 w 376281"/>
                    <a:gd name="connsiteY3" fmla="*/ 0 h 180845"/>
                    <a:gd name="connsiteX0" fmla="*/ 0 w 358346"/>
                    <a:gd name="connsiteY0" fmla="*/ 160638 h 180845"/>
                    <a:gd name="connsiteX1" fmla="*/ 205174 w 358346"/>
                    <a:gd name="connsiteY1" fmla="*/ 166429 h 180845"/>
                    <a:gd name="connsiteX2" fmla="*/ 322177 w 358346"/>
                    <a:gd name="connsiteY2" fmla="*/ 112240 h 180845"/>
                    <a:gd name="connsiteX3" fmla="*/ 358346 w 358346"/>
                    <a:gd name="connsiteY3" fmla="*/ 0 h 180845"/>
                    <a:gd name="connsiteX0" fmla="*/ 0 w 358346"/>
                    <a:gd name="connsiteY0" fmla="*/ 160638 h 186252"/>
                    <a:gd name="connsiteX1" fmla="*/ 205174 w 358346"/>
                    <a:gd name="connsiteY1" fmla="*/ 166429 h 186252"/>
                    <a:gd name="connsiteX2" fmla="*/ 322177 w 358346"/>
                    <a:gd name="connsiteY2" fmla="*/ 112240 h 186252"/>
                    <a:gd name="connsiteX3" fmla="*/ 358346 w 358346"/>
                    <a:gd name="connsiteY3" fmla="*/ 0 h 186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8346" h="186252">
                      <a:moveTo>
                        <a:pt x="0" y="160638"/>
                      </a:moveTo>
                      <a:cubicBezTo>
                        <a:pt x="85210" y="186252"/>
                        <a:pt x="147509" y="180845"/>
                        <a:pt x="205174" y="166429"/>
                      </a:cubicBezTo>
                      <a:cubicBezTo>
                        <a:pt x="231249" y="152206"/>
                        <a:pt x="296648" y="139978"/>
                        <a:pt x="322177" y="112240"/>
                      </a:cubicBezTo>
                      <a:cubicBezTo>
                        <a:pt x="347706" y="84502"/>
                        <a:pt x="358346" y="50095"/>
                        <a:pt x="358346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009FC99D-2199-DF4C-B8C7-2F290E959C5D}"/>
                    </a:ext>
                  </a:extLst>
                </p:cNvPr>
                <p:cNvSpPr/>
                <p:nvPr/>
              </p:nvSpPr>
              <p:spPr>
                <a:xfrm flipH="1">
                  <a:off x="4550429" y="4004903"/>
                  <a:ext cx="423864" cy="186254"/>
                </a:xfrm>
                <a:custGeom>
                  <a:avLst/>
                  <a:gdLst>
                    <a:gd name="connsiteX0" fmla="*/ 0 w 362254"/>
                    <a:gd name="connsiteY0" fmla="*/ 160638 h 160638"/>
                    <a:gd name="connsiteX1" fmla="*/ 210065 w 362254"/>
                    <a:gd name="connsiteY1" fmla="*/ 148281 h 160638"/>
                    <a:gd name="connsiteX2" fmla="*/ 271849 w 362254"/>
                    <a:gd name="connsiteY2" fmla="*/ 123567 h 160638"/>
                    <a:gd name="connsiteX3" fmla="*/ 345989 w 362254"/>
                    <a:gd name="connsiteY3" fmla="*/ 74140 h 160638"/>
                    <a:gd name="connsiteX4" fmla="*/ 358346 w 362254"/>
                    <a:gd name="connsiteY4" fmla="*/ 0 h 160638"/>
                    <a:gd name="connsiteX0" fmla="*/ 0 w 362254"/>
                    <a:gd name="connsiteY0" fmla="*/ 160638 h 160638"/>
                    <a:gd name="connsiteX1" fmla="*/ 271849 w 362254"/>
                    <a:gd name="connsiteY1" fmla="*/ 123567 h 160638"/>
                    <a:gd name="connsiteX2" fmla="*/ 345989 w 362254"/>
                    <a:gd name="connsiteY2" fmla="*/ 74140 h 160638"/>
                    <a:gd name="connsiteX3" fmla="*/ 358346 w 362254"/>
                    <a:gd name="connsiteY3" fmla="*/ 0 h 160638"/>
                    <a:gd name="connsiteX0" fmla="*/ 0 w 362254"/>
                    <a:gd name="connsiteY0" fmla="*/ 160638 h 161795"/>
                    <a:gd name="connsiteX1" fmla="*/ 205174 w 362254"/>
                    <a:gd name="connsiteY1" fmla="*/ 147379 h 161795"/>
                    <a:gd name="connsiteX2" fmla="*/ 345989 w 362254"/>
                    <a:gd name="connsiteY2" fmla="*/ 74140 h 161795"/>
                    <a:gd name="connsiteX3" fmla="*/ 358346 w 362254"/>
                    <a:gd name="connsiteY3" fmla="*/ 0 h 161795"/>
                    <a:gd name="connsiteX0" fmla="*/ 0 w 358346"/>
                    <a:gd name="connsiteY0" fmla="*/ 160638 h 161795"/>
                    <a:gd name="connsiteX1" fmla="*/ 205174 w 358346"/>
                    <a:gd name="connsiteY1" fmla="*/ 147379 h 161795"/>
                    <a:gd name="connsiteX2" fmla="*/ 322177 w 358346"/>
                    <a:gd name="connsiteY2" fmla="*/ 88427 h 161795"/>
                    <a:gd name="connsiteX3" fmla="*/ 358346 w 358346"/>
                    <a:gd name="connsiteY3" fmla="*/ 0 h 161795"/>
                    <a:gd name="connsiteX0" fmla="*/ 0 w 367017"/>
                    <a:gd name="connsiteY0" fmla="*/ 160638 h 161795"/>
                    <a:gd name="connsiteX1" fmla="*/ 205174 w 367017"/>
                    <a:gd name="connsiteY1" fmla="*/ 147379 h 161795"/>
                    <a:gd name="connsiteX2" fmla="*/ 350752 w 367017"/>
                    <a:gd name="connsiteY2" fmla="*/ 97952 h 161795"/>
                    <a:gd name="connsiteX3" fmla="*/ 358346 w 367017"/>
                    <a:gd name="connsiteY3" fmla="*/ 0 h 161795"/>
                    <a:gd name="connsiteX0" fmla="*/ 0 w 367017"/>
                    <a:gd name="connsiteY0" fmla="*/ 160638 h 161795"/>
                    <a:gd name="connsiteX1" fmla="*/ 205174 w 367017"/>
                    <a:gd name="connsiteY1" fmla="*/ 147379 h 161795"/>
                    <a:gd name="connsiteX2" fmla="*/ 350752 w 367017"/>
                    <a:gd name="connsiteY2" fmla="*/ 97952 h 161795"/>
                    <a:gd name="connsiteX3" fmla="*/ 358346 w 367017"/>
                    <a:gd name="connsiteY3" fmla="*/ 0 h 161795"/>
                    <a:gd name="connsiteX0" fmla="*/ 0 w 367017"/>
                    <a:gd name="connsiteY0" fmla="*/ 160638 h 161795"/>
                    <a:gd name="connsiteX1" fmla="*/ 205174 w 367017"/>
                    <a:gd name="connsiteY1" fmla="*/ 147379 h 161795"/>
                    <a:gd name="connsiteX2" fmla="*/ 350752 w 367017"/>
                    <a:gd name="connsiteY2" fmla="*/ 97952 h 161795"/>
                    <a:gd name="connsiteX3" fmla="*/ 358346 w 367017"/>
                    <a:gd name="connsiteY3" fmla="*/ 0 h 161795"/>
                    <a:gd name="connsiteX0" fmla="*/ 0 w 376281"/>
                    <a:gd name="connsiteY0" fmla="*/ 160638 h 180845"/>
                    <a:gd name="connsiteX1" fmla="*/ 205174 w 376281"/>
                    <a:gd name="connsiteY1" fmla="*/ 166429 h 180845"/>
                    <a:gd name="connsiteX2" fmla="*/ 350752 w 376281"/>
                    <a:gd name="connsiteY2" fmla="*/ 97952 h 180845"/>
                    <a:gd name="connsiteX3" fmla="*/ 358346 w 376281"/>
                    <a:gd name="connsiteY3" fmla="*/ 0 h 180845"/>
                    <a:gd name="connsiteX0" fmla="*/ 0 w 358346"/>
                    <a:gd name="connsiteY0" fmla="*/ 160638 h 180845"/>
                    <a:gd name="connsiteX1" fmla="*/ 205174 w 358346"/>
                    <a:gd name="connsiteY1" fmla="*/ 166429 h 180845"/>
                    <a:gd name="connsiteX2" fmla="*/ 322177 w 358346"/>
                    <a:gd name="connsiteY2" fmla="*/ 112240 h 180845"/>
                    <a:gd name="connsiteX3" fmla="*/ 358346 w 358346"/>
                    <a:gd name="connsiteY3" fmla="*/ 0 h 180845"/>
                    <a:gd name="connsiteX0" fmla="*/ 0 w 358346"/>
                    <a:gd name="connsiteY0" fmla="*/ 160638 h 186252"/>
                    <a:gd name="connsiteX1" fmla="*/ 205174 w 358346"/>
                    <a:gd name="connsiteY1" fmla="*/ 166429 h 186252"/>
                    <a:gd name="connsiteX2" fmla="*/ 322177 w 358346"/>
                    <a:gd name="connsiteY2" fmla="*/ 112240 h 186252"/>
                    <a:gd name="connsiteX3" fmla="*/ 358346 w 358346"/>
                    <a:gd name="connsiteY3" fmla="*/ 0 h 186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8346" h="186252">
                      <a:moveTo>
                        <a:pt x="0" y="160638"/>
                      </a:moveTo>
                      <a:cubicBezTo>
                        <a:pt x="85210" y="186252"/>
                        <a:pt x="147509" y="180845"/>
                        <a:pt x="205174" y="166429"/>
                      </a:cubicBezTo>
                      <a:cubicBezTo>
                        <a:pt x="231249" y="152206"/>
                        <a:pt x="296648" y="139978"/>
                        <a:pt x="322177" y="112240"/>
                      </a:cubicBezTo>
                      <a:cubicBezTo>
                        <a:pt x="347706" y="84502"/>
                        <a:pt x="358346" y="50095"/>
                        <a:pt x="358346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0EF365F1-2EB2-4A44-AE9E-9852A516AF17}"/>
                    </a:ext>
                  </a:extLst>
                </p:cNvPr>
                <p:cNvSpPr/>
                <p:nvPr/>
              </p:nvSpPr>
              <p:spPr>
                <a:xfrm>
                  <a:off x="4410902" y="3613487"/>
                  <a:ext cx="271851" cy="383060"/>
                </a:xfrm>
                <a:custGeom>
                  <a:avLst/>
                  <a:gdLst>
                    <a:gd name="connsiteX0" fmla="*/ 207844 w 503119"/>
                    <a:gd name="connsiteY0" fmla="*/ 6350 h 568325"/>
                    <a:gd name="connsiteX1" fmla="*/ 193556 w 503119"/>
                    <a:gd name="connsiteY1" fmla="*/ 68263 h 568325"/>
                    <a:gd name="connsiteX2" fmla="*/ 188794 w 503119"/>
                    <a:gd name="connsiteY2" fmla="*/ 92075 h 568325"/>
                    <a:gd name="connsiteX3" fmla="*/ 179269 w 503119"/>
                    <a:gd name="connsiteY3" fmla="*/ 106363 h 568325"/>
                    <a:gd name="connsiteX4" fmla="*/ 174506 w 503119"/>
                    <a:gd name="connsiteY4" fmla="*/ 120650 h 568325"/>
                    <a:gd name="connsiteX5" fmla="*/ 160219 w 503119"/>
                    <a:gd name="connsiteY5" fmla="*/ 134938 h 568325"/>
                    <a:gd name="connsiteX6" fmla="*/ 141169 w 503119"/>
                    <a:gd name="connsiteY6" fmla="*/ 158750 h 568325"/>
                    <a:gd name="connsiteX7" fmla="*/ 131644 w 503119"/>
                    <a:gd name="connsiteY7" fmla="*/ 177800 h 568325"/>
                    <a:gd name="connsiteX8" fmla="*/ 117356 w 503119"/>
                    <a:gd name="connsiteY8" fmla="*/ 192088 h 568325"/>
                    <a:gd name="connsiteX9" fmla="*/ 98306 w 503119"/>
                    <a:gd name="connsiteY9" fmla="*/ 220663 h 568325"/>
                    <a:gd name="connsiteX10" fmla="*/ 88781 w 503119"/>
                    <a:gd name="connsiteY10" fmla="*/ 239713 h 568325"/>
                    <a:gd name="connsiteX11" fmla="*/ 74494 w 503119"/>
                    <a:gd name="connsiteY11" fmla="*/ 249238 h 568325"/>
                    <a:gd name="connsiteX12" fmla="*/ 69731 w 503119"/>
                    <a:gd name="connsiteY12" fmla="*/ 263525 h 568325"/>
                    <a:gd name="connsiteX13" fmla="*/ 50681 w 503119"/>
                    <a:gd name="connsiteY13" fmla="*/ 292100 h 568325"/>
                    <a:gd name="connsiteX14" fmla="*/ 31631 w 503119"/>
                    <a:gd name="connsiteY14" fmla="*/ 339725 h 568325"/>
                    <a:gd name="connsiteX15" fmla="*/ 26869 w 503119"/>
                    <a:gd name="connsiteY15" fmla="*/ 354013 h 568325"/>
                    <a:gd name="connsiteX16" fmla="*/ 17344 w 503119"/>
                    <a:gd name="connsiteY16" fmla="*/ 368300 h 568325"/>
                    <a:gd name="connsiteX17" fmla="*/ 7819 w 503119"/>
                    <a:gd name="connsiteY17" fmla="*/ 392113 h 568325"/>
                    <a:gd name="connsiteX18" fmla="*/ 22106 w 503119"/>
                    <a:gd name="connsiteY18" fmla="*/ 492125 h 568325"/>
                    <a:gd name="connsiteX19" fmla="*/ 26869 w 503119"/>
                    <a:gd name="connsiteY19" fmla="*/ 506413 h 568325"/>
                    <a:gd name="connsiteX20" fmla="*/ 55444 w 503119"/>
                    <a:gd name="connsiteY20" fmla="*/ 534988 h 568325"/>
                    <a:gd name="connsiteX21" fmla="*/ 112594 w 503119"/>
                    <a:gd name="connsiteY21" fmla="*/ 544513 h 568325"/>
                    <a:gd name="connsiteX22" fmla="*/ 141169 w 503119"/>
                    <a:gd name="connsiteY22" fmla="*/ 554038 h 568325"/>
                    <a:gd name="connsiteX23" fmla="*/ 155456 w 503119"/>
                    <a:gd name="connsiteY23" fmla="*/ 558800 h 568325"/>
                    <a:gd name="connsiteX24" fmla="*/ 188794 w 503119"/>
                    <a:gd name="connsiteY24" fmla="*/ 568325 h 568325"/>
                    <a:gd name="connsiteX25" fmla="*/ 341194 w 503119"/>
                    <a:gd name="connsiteY25" fmla="*/ 563563 h 568325"/>
                    <a:gd name="connsiteX26" fmla="*/ 360244 w 503119"/>
                    <a:gd name="connsiteY26" fmla="*/ 558800 h 568325"/>
                    <a:gd name="connsiteX27" fmla="*/ 407869 w 503119"/>
                    <a:gd name="connsiteY27" fmla="*/ 539750 h 568325"/>
                    <a:gd name="connsiteX28" fmla="*/ 422156 w 503119"/>
                    <a:gd name="connsiteY28" fmla="*/ 534988 h 568325"/>
                    <a:gd name="connsiteX29" fmla="*/ 469781 w 503119"/>
                    <a:gd name="connsiteY29" fmla="*/ 501650 h 568325"/>
                    <a:gd name="connsiteX30" fmla="*/ 488831 w 503119"/>
                    <a:gd name="connsiteY30" fmla="*/ 473075 h 568325"/>
                    <a:gd name="connsiteX31" fmla="*/ 493594 w 503119"/>
                    <a:gd name="connsiteY31" fmla="*/ 458788 h 568325"/>
                    <a:gd name="connsiteX32" fmla="*/ 503119 w 503119"/>
                    <a:gd name="connsiteY32" fmla="*/ 444500 h 568325"/>
                    <a:gd name="connsiteX33" fmla="*/ 498356 w 503119"/>
                    <a:gd name="connsiteY33" fmla="*/ 377825 h 568325"/>
                    <a:gd name="connsiteX34" fmla="*/ 488831 w 503119"/>
                    <a:gd name="connsiteY34" fmla="*/ 330200 h 568325"/>
                    <a:gd name="connsiteX35" fmla="*/ 479306 w 503119"/>
                    <a:gd name="connsiteY35" fmla="*/ 315913 h 568325"/>
                    <a:gd name="connsiteX36" fmla="*/ 465019 w 503119"/>
                    <a:gd name="connsiteY36" fmla="*/ 282575 h 568325"/>
                    <a:gd name="connsiteX37" fmla="*/ 455494 w 503119"/>
                    <a:gd name="connsiteY37" fmla="*/ 268288 h 568325"/>
                    <a:gd name="connsiteX38" fmla="*/ 450731 w 503119"/>
                    <a:gd name="connsiteY38" fmla="*/ 254000 h 568325"/>
                    <a:gd name="connsiteX39" fmla="*/ 441206 w 503119"/>
                    <a:gd name="connsiteY39" fmla="*/ 234950 h 568325"/>
                    <a:gd name="connsiteX40" fmla="*/ 431681 w 503119"/>
                    <a:gd name="connsiteY40" fmla="*/ 201613 h 568325"/>
                    <a:gd name="connsiteX41" fmla="*/ 426919 w 503119"/>
                    <a:gd name="connsiteY41" fmla="*/ 173038 h 568325"/>
                    <a:gd name="connsiteX42" fmla="*/ 422156 w 503119"/>
                    <a:gd name="connsiteY42" fmla="*/ 153988 h 568325"/>
                    <a:gd name="connsiteX43" fmla="*/ 398344 w 503119"/>
                    <a:gd name="connsiteY43" fmla="*/ 125413 h 568325"/>
                    <a:gd name="connsiteX44" fmla="*/ 369769 w 503119"/>
                    <a:gd name="connsiteY44" fmla="*/ 92075 h 568325"/>
                    <a:gd name="connsiteX45" fmla="*/ 355481 w 503119"/>
                    <a:gd name="connsiteY45" fmla="*/ 87313 h 568325"/>
                    <a:gd name="connsiteX46" fmla="*/ 322144 w 503119"/>
                    <a:gd name="connsiteY46" fmla="*/ 63500 h 568325"/>
                    <a:gd name="connsiteX47" fmla="*/ 303094 w 503119"/>
                    <a:gd name="connsiteY47" fmla="*/ 49213 h 568325"/>
                    <a:gd name="connsiteX48" fmla="*/ 288806 w 503119"/>
                    <a:gd name="connsiteY48" fmla="*/ 44450 h 568325"/>
                    <a:gd name="connsiteX49" fmla="*/ 274519 w 503119"/>
                    <a:gd name="connsiteY49" fmla="*/ 34925 h 568325"/>
                    <a:gd name="connsiteX50" fmla="*/ 260231 w 503119"/>
                    <a:gd name="connsiteY50" fmla="*/ 30163 h 568325"/>
                    <a:gd name="connsiteX51" fmla="*/ 207844 w 503119"/>
                    <a:gd name="connsiteY51" fmla="*/ 6350 h 568325"/>
                    <a:gd name="connsiteX0" fmla="*/ 260231 w 503119"/>
                    <a:gd name="connsiteY0" fmla="*/ 0 h 538162"/>
                    <a:gd name="connsiteX1" fmla="*/ 193556 w 503119"/>
                    <a:gd name="connsiteY1" fmla="*/ 38100 h 538162"/>
                    <a:gd name="connsiteX2" fmla="*/ 188794 w 503119"/>
                    <a:gd name="connsiteY2" fmla="*/ 61912 h 538162"/>
                    <a:gd name="connsiteX3" fmla="*/ 179269 w 503119"/>
                    <a:gd name="connsiteY3" fmla="*/ 76200 h 538162"/>
                    <a:gd name="connsiteX4" fmla="*/ 174506 w 503119"/>
                    <a:gd name="connsiteY4" fmla="*/ 90487 h 538162"/>
                    <a:gd name="connsiteX5" fmla="*/ 160219 w 503119"/>
                    <a:gd name="connsiteY5" fmla="*/ 104775 h 538162"/>
                    <a:gd name="connsiteX6" fmla="*/ 141169 w 503119"/>
                    <a:gd name="connsiteY6" fmla="*/ 128587 h 538162"/>
                    <a:gd name="connsiteX7" fmla="*/ 131644 w 503119"/>
                    <a:gd name="connsiteY7" fmla="*/ 147637 h 538162"/>
                    <a:gd name="connsiteX8" fmla="*/ 117356 w 503119"/>
                    <a:gd name="connsiteY8" fmla="*/ 161925 h 538162"/>
                    <a:gd name="connsiteX9" fmla="*/ 98306 w 503119"/>
                    <a:gd name="connsiteY9" fmla="*/ 190500 h 538162"/>
                    <a:gd name="connsiteX10" fmla="*/ 88781 w 503119"/>
                    <a:gd name="connsiteY10" fmla="*/ 209550 h 538162"/>
                    <a:gd name="connsiteX11" fmla="*/ 74494 w 503119"/>
                    <a:gd name="connsiteY11" fmla="*/ 219075 h 538162"/>
                    <a:gd name="connsiteX12" fmla="*/ 69731 w 503119"/>
                    <a:gd name="connsiteY12" fmla="*/ 233362 h 538162"/>
                    <a:gd name="connsiteX13" fmla="*/ 50681 w 503119"/>
                    <a:gd name="connsiteY13" fmla="*/ 261937 h 538162"/>
                    <a:gd name="connsiteX14" fmla="*/ 31631 w 503119"/>
                    <a:gd name="connsiteY14" fmla="*/ 309562 h 538162"/>
                    <a:gd name="connsiteX15" fmla="*/ 26869 w 503119"/>
                    <a:gd name="connsiteY15" fmla="*/ 323850 h 538162"/>
                    <a:gd name="connsiteX16" fmla="*/ 17344 w 503119"/>
                    <a:gd name="connsiteY16" fmla="*/ 338137 h 538162"/>
                    <a:gd name="connsiteX17" fmla="*/ 7819 w 503119"/>
                    <a:gd name="connsiteY17" fmla="*/ 361950 h 538162"/>
                    <a:gd name="connsiteX18" fmla="*/ 22106 w 503119"/>
                    <a:gd name="connsiteY18" fmla="*/ 461962 h 538162"/>
                    <a:gd name="connsiteX19" fmla="*/ 26869 w 503119"/>
                    <a:gd name="connsiteY19" fmla="*/ 476250 h 538162"/>
                    <a:gd name="connsiteX20" fmla="*/ 55444 w 503119"/>
                    <a:gd name="connsiteY20" fmla="*/ 504825 h 538162"/>
                    <a:gd name="connsiteX21" fmla="*/ 112594 w 503119"/>
                    <a:gd name="connsiteY21" fmla="*/ 514350 h 538162"/>
                    <a:gd name="connsiteX22" fmla="*/ 141169 w 503119"/>
                    <a:gd name="connsiteY22" fmla="*/ 523875 h 538162"/>
                    <a:gd name="connsiteX23" fmla="*/ 155456 w 503119"/>
                    <a:gd name="connsiteY23" fmla="*/ 528637 h 538162"/>
                    <a:gd name="connsiteX24" fmla="*/ 188794 w 503119"/>
                    <a:gd name="connsiteY24" fmla="*/ 538162 h 538162"/>
                    <a:gd name="connsiteX25" fmla="*/ 341194 w 503119"/>
                    <a:gd name="connsiteY25" fmla="*/ 533400 h 538162"/>
                    <a:gd name="connsiteX26" fmla="*/ 360244 w 503119"/>
                    <a:gd name="connsiteY26" fmla="*/ 528637 h 538162"/>
                    <a:gd name="connsiteX27" fmla="*/ 407869 w 503119"/>
                    <a:gd name="connsiteY27" fmla="*/ 509587 h 538162"/>
                    <a:gd name="connsiteX28" fmla="*/ 422156 w 503119"/>
                    <a:gd name="connsiteY28" fmla="*/ 504825 h 538162"/>
                    <a:gd name="connsiteX29" fmla="*/ 469781 w 503119"/>
                    <a:gd name="connsiteY29" fmla="*/ 471487 h 538162"/>
                    <a:gd name="connsiteX30" fmla="*/ 488831 w 503119"/>
                    <a:gd name="connsiteY30" fmla="*/ 442912 h 538162"/>
                    <a:gd name="connsiteX31" fmla="*/ 493594 w 503119"/>
                    <a:gd name="connsiteY31" fmla="*/ 428625 h 538162"/>
                    <a:gd name="connsiteX32" fmla="*/ 503119 w 503119"/>
                    <a:gd name="connsiteY32" fmla="*/ 414337 h 538162"/>
                    <a:gd name="connsiteX33" fmla="*/ 498356 w 503119"/>
                    <a:gd name="connsiteY33" fmla="*/ 347662 h 538162"/>
                    <a:gd name="connsiteX34" fmla="*/ 488831 w 503119"/>
                    <a:gd name="connsiteY34" fmla="*/ 300037 h 538162"/>
                    <a:gd name="connsiteX35" fmla="*/ 479306 w 503119"/>
                    <a:gd name="connsiteY35" fmla="*/ 285750 h 538162"/>
                    <a:gd name="connsiteX36" fmla="*/ 465019 w 503119"/>
                    <a:gd name="connsiteY36" fmla="*/ 252412 h 538162"/>
                    <a:gd name="connsiteX37" fmla="*/ 455494 w 503119"/>
                    <a:gd name="connsiteY37" fmla="*/ 238125 h 538162"/>
                    <a:gd name="connsiteX38" fmla="*/ 450731 w 503119"/>
                    <a:gd name="connsiteY38" fmla="*/ 223837 h 538162"/>
                    <a:gd name="connsiteX39" fmla="*/ 441206 w 503119"/>
                    <a:gd name="connsiteY39" fmla="*/ 204787 h 538162"/>
                    <a:gd name="connsiteX40" fmla="*/ 431681 w 503119"/>
                    <a:gd name="connsiteY40" fmla="*/ 171450 h 538162"/>
                    <a:gd name="connsiteX41" fmla="*/ 426919 w 503119"/>
                    <a:gd name="connsiteY41" fmla="*/ 142875 h 538162"/>
                    <a:gd name="connsiteX42" fmla="*/ 422156 w 503119"/>
                    <a:gd name="connsiteY42" fmla="*/ 123825 h 538162"/>
                    <a:gd name="connsiteX43" fmla="*/ 398344 w 503119"/>
                    <a:gd name="connsiteY43" fmla="*/ 95250 h 538162"/>
                    <a:gd name="connsiteX44" fmla="*/ 369769 w 503119"/>
                    <a:gd name="connsiteY44" fmla="*/ 61912 h 538162"/>
                    <a:gd name="connsiteX45" fmla="*/ 355481 w 503119"/>
                    <a:gd name="connsiteY45" fmla="*/ 57150 h 538162"/>
                    <a:gd name="connsiteX46" fmla="*/ 322144 w 503119"/>
                    <a:gd name="connsiteY46" fmla="*/ 33337 h 538162"/>
                    <a:gd name="connsiteX47" fmla="*/ 303094 w 503119"/>
                    <a:gd name="connsiteY47" fmla="*/ 19050 h 538162"/>
                    <a:gd name="connsiteX48" fmla="*/ 288806 w 503119"/>
                    <a:gd name="connsiteY48" fmla="*/ 14287 h 538162"/>
                    <a:gd name="connsiteX49" fmla="*/ 274519 w 503119"/>
                    <a:gd name="connsiteY49" fmla="*/ 4762 h 538162"/>
                    <a:gd name="connsiteX50" fmla="*/ 260231 w 503119"/>
                    <a:gd name="connsiteY50" fmla="*/ 0 h 538162"/>
                    <a:gd name="connsiteX0" fmla="*/ 274519 w 503119"/>
                    <a:gd name="connsiteY0" fmla="*/ 0 h 533400"/>
                    <a:gd name="connsiteX1" fmla="*/ 193556 w 503119"/>
                    <a:gd name="connsiteY1" fmla="*/ 33338 h 533400"/>
                    <a:gd name="connsiteX2" fmla="*/ 188794 w 503119"/>
                    <a:gd name="connsiteY2" fmla="*/ 57150 h 533400"/>
                    <a:gd name="connsiteX3" fmla="*/ 179269 w 503119"/>
                    <a:gd name="connsiteY3" fmla="*/ 71438 h 533400"/>
                    <a:gd name="connsiteX4" fmla="*/ 174506 w 503119"/>
                    <a:gd name="connsiteY4" fmla="*/ 85725 h 533400"/>
                    <a:gd name="connsiteX5" fmla="*/ 160219 w 503119"/>
                    <a:gd name="connsiteY5" fmla="*/ 100013 h 533400"/>
                    <a:gd name="connsiteX6" fmla="*/ 141169 w 503119"/>
                    <a:gd name="connsiteY6" fmla="*/ 123825 h 533400"/>
                    <a:gd name="connsiteX7" fmla="*/ 131644 w 503119"/>
                    <a:gd name="connsiteY7" fmla="*/ 142875 h 533400"/>
                    <a:gd name="connsiteX8" fmla="*/ 117356 w 503119"/>
                    <a:gd name="connsiteY8" fmla="*/ 157163 h 533400"/>
                    <a:gd name="connsiteX9" fmla="*/ 98306 w 503119"/>
                    <a:gd name="connsiteY9" fmla="*/ 185738 h 533400"/>
                    <a:gd name="connsiteX10" fmla="*/ 88781 w 503119"/>
                    <a:gd name="connsiteY10" fmla="*/ 204788 h 533400"/>
                    <a:gd name="connsiteX11" fmla="*/ 74494 w 503119"/>
                    <a:gd name="connsiteY11" fmla="*/ 214313 h 533400"/>
                    <a:gd name="connsiteX12" fmla="*/ 69731 w 503119"/>
                    <a:gd name="connsiteY12" fmla="*/ 228600 h 533400"/>
                    <a:gd name="connsiteX13" fmla="*/ 50681 w 503119"/>
                    <a:gd name="connsiteY13" fmla="*/ 257175 h 533400"/>
                    <a:gd name="connsiteX14" fmla="*/ 31631 w 503119"/>
                    <a:gd name="connsiteY14" fmla="*/ 304800 h 533400"/>
                    <a:gd name="connsiteX15" fmla="*/ 26869 w 503119"/>
                    <a:gd name="connsiteY15" fmla="*/ 319088 h 533400"/>
                    <a:gd name="connsiteX16" fmla="*/ 17344 w 503119"/>
                    <a:gd name="connsiteY16" fmla="*/ 333375 h 533400"/>
                    <a:gd name="connsiteX17" fmla="*/ 7819 w 503119"/>
                    <a:gd name="connsiteY17" fmla="*/ 357188 h 533400"/>
                    <a:gd name="connsiteX18" fmla="*/ 22106 w 503119"/>
                    <a:gd name="connsiteY18" fmla="*/ 457200 h 533400"/>
                    <a:gd name="connsiteX19" fmla="*/ 26869 w 503119"/>
                    <a:gd name="connsiteY19" fmla="*/ 471488 h 533400"/>
                    <a:gd name="connsiteX20" fmla="*/ 55444 w 503119"/>
                    <a:gd name="connsiteY20" fmla="*/ 500063 h 533400"/>
                    <a:gd name="connsiteX21" fmla="*/ 112594 w 503119"/>
                    <a:gd name="connsiteY21" fmla="*/ 509588 h 533400"/>
                    <a:gd name="connsiteX22" fmla="*/ 141169 w 503119"/>
                    <a:gd name="connsiteY22" fmla="*/ 519113 h 533400"/>
                    <a:gd name="connsiteX23" fmla="*/ 155456 w 503119"/>
                    <a:gd name="connsiteY23" fmla="*/ 523875 h 533400"/>
                    <a:gd name="connsiteX24" fmla="*/ 188794 w 503119"/>
                    <a:gd name="connsiteY24" fmla="*/ 533400 h 533400"/>
                    <a:gd name="connsiteX25" fmla="*/ 341194 w 503119"/>
                    <a:gd name="connsiteY25" fmla="*/ 528638 h 533400"/>
                    <a:gd name="connsiteX26" fmla="*/ 360244 w 503119"/>
                    <a:gd name="connsiteY26" fmla="*/ 523875 h 533400"/>
                    <a:gd name="connsiteX27" fmla="*/ 407869 w 503119"/>
                    <a:gd name="connsiteY27" fmla="*/ 504825 h 533400"/>
                    <a:gd name="connsiteX28" fmla="*/ 422156 w 503119"/>
                    <a:gd name="connsiteY28" fmla="*/ 500063 h 533400"/>
                    <a:gd name="connsiteX29" fmla="*/ 469781 w 503119"/>
                    <a:gd name="connsiteY29" fmla="*/ 466725 h 533400"/>
                    <a:gd name="connsiteX30" fmla="*/ 488831 w 503119"/>
                    <a:gd name="connsiteY30" fmla="*/ 438150 h 533400"/>
                    <a:gd name="connsiteX31" fmla="*/ 493594 w 503119"/>
                    <a:gd name="connsiteY31" fmla="*/ 423863 h 533400"/>
                    <a:gd name="connsiteX32" fmla="*/ 503119 w 503119"/>
                    <a:gd name="connsiteY32" fmla="*/ 409575 h 533400"/>
                    <a:gd name="connsiteX33" fmla="*/ 498356 w 503119"/>
                    <a:gd name="connsiteY33" fmla="*/ 342900 h 533400"/>
                    <a:gd name="connsiteX34" fmla="*/ 488831 w 503119"/>
                    <a:gd name="connsiteY34" fmla="*/ 295275 h 533400"/>
                    <a:gd name="connsiteX35" fmla="*/ 479306 w 503119"/>
                    <a:gd name="connsiteY35" fmla="*/ 280988 h 533400"/>
                    <a:gd name="connsiteX36" fmla="*/ 465019 w 503119"/>
                    <a:gd name="connsiteY36" fmla="*/ 247650 h 533400"/>
                    <a:gd name="connsiteX37" fmla="*/ 455494 w 503119"/>
                    <a:gd name="connsiteY37" fmla="*/ 233363 h 533400"/>
                    <a:gd name="connsiteX38" fmla="*/ 450731 w 503119"/>
                    <a:gd name="connsiteY38" fmla="*/ 219075 h 533400"/>
                    <a:gd name="connsiteX39" fmla="*/ 441206 w 503119"/>
                    <a:gd name="connsiteY39" fmla="*/ 200025 h 533400"/>
                    <a:gd name="connsiteX40" fmla="*/ 431681 w 503119"/>
                    <a:gd name="connsiteY40" fmla="*/ 166688 h 533400"/>
                    <a:gd name="connsiteX41" fmla="*/ 426919 w 503119"/>
                    <a:gd name="connsiteY41" fmla="*/ 138113 h 533400"/>
                    <a:gd name="connsiteX42" fmla="*/ 422156 w 503119"/>
                    <a:gd name="connsiteY42" fmla="*/ 119063 h 533400"/>
                    <a:gd name="connsiteX43" fmla="*/ 398344 w 503119"/>
                    <a:gd name="connsiteY43" fmla="*/ 90488 h 533400"/>
                    <a:gd name="connsiteX44" fmla="*/ 369769 w 503119"/>
                    <a:gd name="connsiteY44" fmla="*/ 57150 h 533400"/>
                    <a:gd name="connsiteX45" fmla="*/ 355481 w 503119"/>
                    <a:gd name="connsiteY45" fmla="*/ 52388 h 533400"/>
                    <a:gd name="connsiteX46" fmla="*/ 322144 w 503119"/>
                    <a:gd name="connsiteY46" fmla="*/ 28575 h 533400"/>
                    <a:gd name="connsiteX47" fmla="*/ 303094 w 503119"/>
                    <a:gd name="connsiteY47" fmla="*/ 14288 h 533400"/>
                    <a:gd name="connsiteX48" fmla="*/ 288806 w 503119"/>
                    <a:gd name="connsiteY48" fmla="*/ 9525 h 533400"/>
                    <a:gd name="connsiteX49" fmla="*/ 274519 w 503119"/>
                    <a:gd name="connsiteY49" fmla="*/ 0 h 533400"/>
                    <a:gd name="connsiteX0" fmla="*/ 274519 w 503119"/>
                    <a:gd name="connsiteY0" fmla="*/ 0 h 533400"/>
                    <a:gd name="connsiteX1" fmla="*/ 193556 w 503119"/>
                    <a:gd name="connsiteY1" fmla="*/ 33338 h 533400"/>
                    <a:gd name="connsiteX2" fmla="*/ 188794 w 503119"/>
                    <a:gd name="connsiteY2" fmla="*/ 57150 h 533400"/>
                    <a:gd name="connsiteX3" fmla="*/ 179269 w 503119"/>
                    <a:gd name="connsiteY3" fmla="*/ 71438 h 533400"/>
                    <a:gd name="connsiteX4" fmla="*/ 174506 w 503119"/>
                    <a:gd name="connsiteY4" fmla="*/ 85725 h 533400"/>
                    <a:gd name="connsiteX5" fmla="*/ 160219 w 503119"/>
                    <a:gd name="connsiteY5" fmla="*/ 100013 h 533400"/>
                    <a:gd name="connsiteX6" fmla="*/ 141169 w 503119"/>
                    <a:gd name="connsiteY6" fmla="*/ 123825 h 533400"/>
                    <a:gd name="connsiteX7" fmla="*/ 131644 w 503119"/>
                    <a:gd name="connsiteY7" fmla="*/ 142875 h 533400"/>
                    <a:gd name="connsiteX8" fmla="*/ 117356 w 503119"/>
                    <a:gd name="connsiteY8" fmla="*/ 157163 h 533400"/>
                    <a:gd name="connsiteX9" fmla="*/ 98306 w 503119"/>
                    <a:gd name="connsiteY9" fmla="*/ 185738 h 533400"/>
                    <a:gd name="connsiteX10" fmla="*/ 88781 w 503119"/>
                    <a:gd name="connsiteY10" fmla="*/ 204788 h 533400"/>
                    <a:gd name="connsiteX11" fmla="*/ 74494 w 503119"/>
                    <a:gd name="connsiteY11" fmla="*/ 214313 h 533400"/>
                    <a:gd name="connsiteX12" fmla="*/ 69731 w 503119"/>
                    <a:gd name="connsiteY12" fmla="*/ 228600 h 533400"/>
                    <a:gd name="connsiteX13" fmla="*/ 50681 w 503119"/>
                    <a:gd name="connsiteY13" fmla="*/ 257175 h 533400"/>
                    <a:gd name="connsiteX14" fmla="*/ 31631 w 503119"/>
                    <a:gd name="connsiteY14" fmla="*/ 304800 h 533400"/>
                    <a:gd name="connsiteX15" fmla="*/ 26869 w 503119"/>
                    <a:gd name="connsiteY15" fmla="*/ 319088 h 533400"/>
                    <a:gd name="connsiteX16" fmla="*/ 17344 w 503119"/>
                    <a:gd name="connsiteY16" fmla="*/ 333375 h 533400"/>
                    <a:gd name="connsiteX17" fmla="*/ 7819 w 503119"/>
                    <a:gd name="connsiteY17" fmla="*/ 357188 h 533400"/>
                    <a:gd name="connsiteX18" fmla="*/ 22106 w 503119"/>
                    <a:gd name="connsiteY18" fmla="*/ 457200 h 533400"/>
                    <a:gd name="connsiteX19" fmla="*/ 55444 w 503119"/>
                    <a:gd name="connsiteY19" fmla="*/ 500063 h 533400"/>
                    <a:gd name="connsiteX20" fmla="*/ 112594 w 503119"/>
                    <a:gd name="connsiteY20" fmla="*/ 509588 h 533400"/>
                    <a:gd name="connsiteX21" fmla="*/ 141169 w 503119"/>
                    <a:gd name="connsiteY21" fmla="*/ 519113 h 533400"/>
                    <a:gd name="connsiteX22" fmla="*/ 155456 w 503119"/>
                    <a:gd name="connsiteY22" fmla="*/ 523875 h 533400"/>
                    <a:gd name="connsiteX23" fmla="*/ 188794 w 503119"/>
                    <a:gd name="connsiteY23" fmla="*/ 533400 h 533400"/>
                    <a:gd name="connsiteX24" fmla="*/ 341194 w 503119"/>
                    <a:gd name="connsiteY24" fmla="*/ 528638 h 533400"/>
                    <a:gd name="connsiteX25" fmla="*/ 360244 w 503119"/>
                    <a:gd name="connsiteY25" fmla="*/ 523875 h 533400"/>
                    <a:gd name="connsiteX26" fmla="*/ 407869 w 503119"/>
                    <a:gd name="connsiteY26" fmla="*/ 504825 h 533400"/>
                    <a:gd name="connsiteX27" fmla="*/ 422156 w 503119"/>
                    <a:gd name="connsiteY27" fmla="*/ 500063 h 533400"/>
                    <a:gd name="connsiteX28" fmla="*/ 469781 w 503119"/>
                    <a:gd name="connsiteY28" fmla="*/ 466725 h 533400"/>
                    <a:gd name="connsiteX29" fmla="*/ 488831 w 503119"/>
                    <a:gd name="connsiteY29" fmla="*/ 438150 h 533400"/>
                    <a:gd name="connsiteX30" fmla="*/ 493594 w 503119"/>
                    <a:gd name="connsiteY30" fmla="*/ 423863 h 533400"/>
                    <a:gd name="connsiteX31" fmla="*/ 503119 w 503119"/>
                    <a:gd name="connsiteY31" fmla="*/ 409575 h 533400"/>
                    <a:gd name="connsiteX32" fmla="*/ 498356 w 503119"/>
                    <a:gd name="connsiteY32" fmla="*/ 342900 h 533400"/>
                    <a:gd name="connsiteX33" fmla="*/ 488831 w 503119"/>
                    <a:gd name="connsiteY33" fmla="*/ 295275 h 533400"/>
                    <a:gd name="connsiteX34" fmla="*/ 479306 w 503119"/>
                    <a:gd name="connsiteY34" fmla="*/ 280988 h 533400"/>
                    <a:gd name="connsiteX35" fmla="*/ 465019 w 503119"/>
                    <a:gd name="connsiteY35" fmla="*/ 247650 h 533400"/>
                    <a:gd name="connsiteX36" fmla="*/ 455494 w 503119"/>
                    <a:gd name="connsiteY36" fmla="*/ 233363 h 533400"/>
                    <a:gd name="connsiteX37" fmla="*/ 450731 w 503119"/>
                    <a:gd name="connsiteY37" fmla="*/ 219075 h 533400"/>
                    <a:gd name="connsiteX38" fmla="*/ 441206 w 503119"/>
                    <a:gd name="connsiteY38" fmla="*/ 200025 h 533400"/>
                    <a:gd name="connsiteX39" fmla="*/ 431681 w 503119"/>
                    <a:gd name="connsiteY39" fmla="*/ 166688 h 533400"/>
                    <a:gd name="connsiteX40" fmla="*/ 426919 w 503119"/>
                    <a:gd name="connsiteY40" fmla="*/ 138113 h 533400"/>
                    <a:gd name="connsiteX41" fmla="*/ 422156 w 503119"/>
                    <a:gd name="connsiteY41" fmla="*/ 119063 h 533400"/>
                    <a:gd name="connsiteX42" fmla="*/ 398344 w 503119"/>
                    <a:gd name="connsiteY42" fmla="*/ 90488 h 533400"/>
                    <a:gd name="connsiteX43" fmla="*/ 369769 w 503119"/>
                    <a:gd name="connsiteY43" fmla="*/ 57150 h 533400"/>
                    <a:gd name="connsiteX44" fmla="*/ 355481 w 503119"/>
                    <a:gd name="connsiteY44" fmla="*/ 52388 h 533400"/>
                    <a:gd name="connsiteX45" fmla="*/ 322144 w 503119"/>
                    <a:gd name="connsiteY45" fmla="*/ 28575 h 533400"/>
                    <a:gd name="connsiteX46" fmla="*/ 303094 w 503119"/>
                    <a:gd name="connsiteY46" fmla="*/ 14288 h 533400"/>
                    <a:gd name="connsiteX47" fmla="*/ 288806 w 503119"/>
                    <a:gd name="connsiteY47" fmla="*/ 9525 h 533400"/>
                    <a:gd name="connsiteX48" fmla="*/ 274519 w 503119"/>
                    <a:gd name="connsiteY48" fmla="*/ 0 h 533400"/>
                    <a:gd name="connsiteX0" fmla="*/ 266700 w 495300"/>
                    <a:gd name="connsiteY0" fmla="*/ 0 h 533400"/>
                    <a:gd name="connsiteX1" fmla="*/ 185737 w 495300"/>
                    <a:gd name="connsiteY1" fmla="*/ 33338 h 533400"/>
                    <a:gd name="connsiteX2" fmla="*/ 180975 w 495300"/>
                    <a:gd name="connsiteY2" fmla="*/ 57150 h 533400"/>
                    <a:gd name="connsiteX3" fmla="*/ 171450 w 495300"/>
                    <a:gd name="connsiteY3" fmla="*/ 71438 h 533400"/>
                    <a:gd name="connsiteX4" fmla="*/ 166687 w 495300"/>
                    <a:gd name="connsiteY4" fmla="*/ 85725 h 533400"/>
                    <a:gd name="connsiteX5" fmla="*/ 152400 w 495300"/>
                    <a:gd name="connsiteY5" fmla="*/ 100013 h 533400"/>
                    <a:gd name="connsiteX6" fmla="*/ 133350 w 495300"/>
                    <a:gd name="connsiteY6" fmla="*/ 123825 h 533400"/>
                    <a:gd name="connsiteX7" fmla="*/ 123825 w 495300"/>
                    <a:gd name="connsiteY7" fmla="*/ 142875 h 533400"/>
                    <a:gd name="connsiteX8" fmla="*/ 109537 w 495300"/>
                    <a:gd name="connsiteY8" fmla="*/ 157163 h 533400"/>
                    <a:gd name="connsiteX9" fmla="*/ 90487 w 495300"/>
                    <a:gd name="connsiteY9" fmla="*/ 185738 h 533400"/>
                    <a:gd name="connsiteX10" fmla="*/ 80962 w 495300"/>
                    <a:gd name="connsiteY10" fmla="*/ 204788 h 533400"/>
                    <a:gd name="connsiteX11" fmla="*/ 66675 w 495300"/>
                    <a:gd name="connsiteY11" fmla="*/ 214313 h 533400"/>
                    <a:gd name="connsiteX12" fmla="*/ 61912 w 495300"/>
                    <a:gd name="connsiteY12" fmla="*/ 228600 h 533400"/>
                    <a:gd name="connsiteX13" fmla="*/ 42862 w 495300"/>
                    <a:gd name="connsiteY13" fmla="*/ 257175 h 533400"/>
                    <a:gd name="connsiteX14" fmla="*/ 23812 w 495300"/>
                    <a:gd name="connsiteY14" fmla="*/ 304800 h 533400"/>
                    <a:gd name="connsiteX15" fmla="*/ 19050 w 495300"/>
                    <a:gd name="connsiteY15" fmla="*/ 319088 h 533400"/>
                    <a:gd name="connsiteX16" fmla="*/ 9525 w 495300"/>
                    <a:gd name="connsiteY16" fmla="*/ 333375 h 533400"/>
                    <a:gd name="connsiteX17" fmla="*/ 0 w 495300"/>
                    <a:gd name="connsiteY17" fmla="*/ 357188 h 533400"/>
                    <a:gd name="connsiteX18" fmla="*/ 47625 w 495300"/>
                    <a:gd name="connsiteY18" fmla="*/ 500063 h 533400"/>
                    <a:gd name="connsiteX19" fmla="*/ 104775 w 495300"/>
                    <a:gd name="connsiteY19" fmla="*/ 509588 h 533400"/>
                    <a:gd name="connsiteX20" fmla="*/ 133350 w 495300"/>
                    <a:gd name="connsiteY20" fmla="*/ 519113 h 533400"/>
                    <a:gd name="connsiteX21" fmla="*/ 147637 w 495300"/>
                    <a:gd name="connsiteY21" fmla="*/ 523875 h 533400"/>
                    <a:gd name="connsiteX22" fmla="*/ 180975 w 495300"/>
                    <a:gd name="connsiteY22" fmla="*/ 533400 h 533400"/>
                    <a:gd name="connsiteX23" fmla="*/ 333375 w 495300"/>
                    <a:gd name="connsiteY23" fmla="*/ 528638 h 533400"/>
                    <a:gd name="connsiteX24" fmla="*/ 352425 w 495300"/>
                    <a:gd name="connsiteY24" fmla="*/ 523875 h 533400"/>
                    <a:gd name="connsiteX25" fmla="*/ 400050 w 495300"/>
                    <a:gd name="connsiteY25" fmla="*/ 504825 h 533400"/>
                    <a:gd name="connsiteX26" fmla="*/ 414337 w 495300"/>
                    <a:gd name="connsiteY26" fmla="*/ 500063 h 533400"/>
                    <a:gd name="connsiteX27" fmla="*/ 461962 w 495300"/>
                    <a:gd name="connsiteY27" fmla="*/ 466725 h 533400"/>
                    <a:gd name="connsiteX28" fmla="*/ 481012 w 495300"/>
                    <a:gd name="connsiteY28" fmla="*/ 438150 h 533400"/>
                    <a:gd name="connsiteX29" fmla="*/ 485775 w 495300"/>
                    <a:gd name="connsiteY29" fmla="*/ 423863 h 533400"/>
                    <a:gd name="connsiteX30" fmla="*/ 495300 w 495300"/>
                    <a:gd name="connsiteY30" fmla="*/ 409575 h 533400"/>
                    <a:gd name="connsiteX31" fmla="*/ 490537 w 495300"/>
                    <a:gd name="connsiteY31" fmla="*/ 342900 h 533400"/>
                    <a:gd name="connsiteX32" fmla="*/ 481012 w 495300"/>
                    <a:gd name="connsiteY32" fmla="*/ 295275 h 533400"/>
                    <a:gd name="connsiteX33" fmla="*/ 471487 w 495300"/>
                    <a:gd name="connsiteY33" fmla="*/ 280988 h 533400"/>
                    <a:gd name="connsiteX34" fmla="*/ 457200 w 495300"/>
                    <a:gd name="connsiteY34" fmla="*/ 247650 h 533400"/>
                    <a:gd name="connsiteX35" fmla="*/ 447675 w 495300"/>
                    <a:gd name="connsiteY35" fmla="*/ 233363 h 533400"/>
                    <a:gd name="connsiteX36" fmla="*/ 442912 w 495300"/>
                    <a:gd name="connsiteY36" fmla="*/ 219075 h 533400"/>
                    <a:gd name="connsiteX37" fmla="*/ 433387 w 495300"/>
                    <a:gd name="connsiteY37" fmla="*/ 200025 h 533400"/>
                    <a:gd name="connsiteX38" fmla="*/ 423862 w 495300"/>
                    <a:gd name="connsiteY38" fmla="*/ 166688 h 533400"/>
                    <a:gd name="connsiteX39" fmla="*/ 419100 w 495300"/>
                    <a:gd name="connsiteY39" fmla="*/ 138113 h 533400"/>
                    <a:gd name="connsiteX40" fmla="*/ 414337 w 495300"/>
                    <a:gd name="connsiteY40" fmla="*/ 119063 h 533400"/>
                    <a:gd name="connsiteX41" fmla="*/ 390525 w 495300"/>
                    <a:gd name="connsiteY41" fmla="*/ 90488 h 533400"/>
                    <a:gd name="connsiteX42" fmla="*/ 361950 w 495300"/>
                    <a:gd name="connsiteY42" fmla="*/ 57150 h 533400"/>
                    <a:gd name="connsiteX43" fmla="*/ 347662 w 495300"/>
                    <a:gd name="connsiteY43" fmla="*/ 52388 h 533400"/>
                    <a:gd name="connsiteX44" fmla="*/ 314325 w 495300"/>
                    <a:gd name="connsiteY44" fmla="*/ 28575 h 533400"/>
                    <a:gd name="connsiteX45" fmla="*/ 295275 w 495300"/>
                    <a:gd name="connsiteY45" fmla="*/ 14288 h 533400"/>
                    <a:gd name="connsiteX46" fmla="*/ 280987 w 495300"/>
                    <a:gd name="connsiteY46" fmla="*/ 9525 h 533400"/>
                    <a:gd name="connsiteX47" fmla="*/ 266700 w 495300"/>
                    <a:gd name="connsiteY47" fmla="*/ 0 h 533400"/>
                    <a:gd name="connsiteX0" fmla="*/ 266700 w 495300"/>
                    <a:gd name="connsiteY0" fmla="*/ 0 h 533400"/>
                    <a:gd name="connsiteX1" fmla="*/ 185737 w 495300"/>
                    <a:gd name="connsiteY1" fmla="*/ 33338 h 533400"/>
                    <a:gd name="connsiteX2" fmla="*/ 180975 w 495300"/>
                    <a:gd name="connsiteY2" fmla="*/ 57150 h 533400"/>
                    <a:gd name="connsiteX3" fmla="*/ 171450 w 495300"/>
                    <a:gd name="connsiteY3" fmla="*/ 71438 h 533400"/>
                    <a:gd name="connsiteX4" fmla="*/ 166687 w 495300"/>
                    <a:gd name="connsiteY4" fmla="*/ 85725 h 533400"/>
                    <a:gd name="connsiteX5" fmla="*/ 152400 w 495300"/>
                    <a:gd name="connsiteY5" fmla="*/ 100013 h 533400"/>
                    <a:gd name="connsiteX6" fmla="*/ 133350 w 495300"/>
                    <a:gd name="connsiteY6" fmla="*/ 123825 h 533400"/>
                    <a:gd name="connsiteX7" fmla="*/ 123825 w 495300"/>
                    <a:gd name="connsiteY7" fmla="*/ 142875 h 533400"/>
                    <a:gd name="connsiteX8" fmla="*/ 109537 w 495300"/>
                    <a:gd name="connsiteY8" fmla="*/ 157163 h 533400"/>
                    <a:gd name="connsiteX9" fmla="*/ 90487 w 495300"/>
                    <a:gd name="connsiteY9" fmla="*/ 185738 h 533400"/>
                    <a:gd name="connsiteX10" fmla="*/ 80962 w 495300"/>
                    <a:gd name="connsiteY10" fmla="*/ 204788 h 533400"/>
                    <a:gd name="connsiteX11" fmla="*/ 66675 w 495300"/>
                    <a:gd name="connsiteY11" fmla="*/ 214313 h 533400"/>
                    <a:gd name="connsiteX12" fmla="*/ 61912 w 495300"/>
                    <a:gd name="connsiteY12" fmla="*/ 228600 h 533400"/>
                    <a:gd name="connsiteX13" fmla="*/ 42862 w 495300"/>
                    <a:gd name="connsiteY13" fmla="*/ 257175 h 533400"/>
                    <a:gd name="connsiteX14" fmla="*/ 23812 w 495300"/>
                    <a:gd name="connsiteY14" fmla="*/ 304800 h 533400"/>
                    <a:gd name="connsiteX15" fmla="*/ 19050 w 495300"/>
                    <a:gd name="connsiteY15" fmla="*/ 319088 h 533400"/>
                    <a:gd name="connsiteX16" fmla="*/ 9525 w 495300"/>
                    <a:gd name="connsiteY16" fmla="*/ 333375 h 533400"/>
                    <a:gd name="connsiteX17" fmla="*/ 0 w 495300"/>
                    <a:gd name="connsiteY17" fmla="*/ 357188 h 533400"/>
                    <a:gd name="connsiteX18" fmla="*/ 52388 w 495300"/>
                    <a:gd name="connsiteY18" fmla="*/ 452438 h 533400"/>
                    <a:gd name="connsiteX19" fmla="*/ 104775 w 495300"/>
                    <a:gd name="connsiteY19" fmla="*/ 509588 h 533400"/>
                    <a:gd name="connsiteX20" fmla="*/ 133350 w 495300"/>
                    <a:gd name="connsiteY20" fmla="*/ 519113 h 533400"/>
                    <a:gd name="connsiteX21" fmla="*/ 147637 w 495300"/>
                    <a:gd name="connsiteY21" fmla="*/ 523875 h 533400"/>
                    <a:gd name="connsiteX22" fmla="*/ 180975 w 495300"/>
                    <a:gd name="connsiteY22" fmla="*/ 533400 h 533400"/>
                    <a:gd name="connsiteX23" fmla="*/ 333375 w 495300"/>
                    <a:gd name="connsiteY23" fmla="*/ 528638 h 533400"/>
                    <a:gd name="connsiteX24" fmla="*/ 352425 w 495300"/>
                    <a:gd name="connsiteY24" fmla="*/ 523875 h 533400"/>
                    <a:gd name="connsiteX25" fmla="*/ 400050 w 495300"/>
                    <a:gd name="connsiteY25" fmla="*/ 504825 h 533400"/>
                    <a:gd name="connsiteX26" fmla="*/ 414337 w 495300"/>
                    <a:gd name="connsiteY26" fmla="*/ 500063 h 533400"/>
                    <a:gd name="connsiteX27" fmla="*/ 461962 w 495300"/>
                    <a:gd name="connsiteY27" fmla="*/ 466725 h 533400"/>
                    <a:gd name="connsiteX28" fmla="*/ 481012 w 495300"/>
                    <a:gd name="connsiteY28" fmla="*/ 438150 h 533400"/>
                    <a:gd name="connsiteX29" fmla="*/ 485775 w 495300"/>
                    <a:gd name="connsiteY29" fmla="*/ 423863 h 533400"/>
                    <a:gd name="connsiteX30" fmla="*/ 495300 w 495300"/>
                    <a:gd name="connsiteY30" fmla="*/ 409575 h 533400"/>
                    <a:gd name="connsiteX31" fmla="*/ 490537 w 495300"/>
                    <a:gd name="connsiteY31" fmla="*/ 342900 h 533400"/>
                    <a:gd name="connsiteX32" fmla="*/ 481012 w 495300"/>
                    <a:gd name="connsiteY32" fmla="*/ 295275 h 533400"/>
                    <a:gd name="connsiteX33" fmla="*/ 471487 w 495300"/>
                    <a:gd name="connsiteY33" fmla="*/ 280988 h 533400"/>
                    <a:gd name="connsiteX34" fmla="*/ 457200 w 495300"/>
                    <a:gd name="connsiteY34" fmla="*/ 247650 h 533400"/>
                    <a:gd name="connsiteX35" fmla="*/ 447675 w 495300"/>
                    <a:gd name="connsiteY35" fmla="*/ 233363 h 533400"/>
                    <a:gd name="connsiteX36" fmla="*/ 442912 w 495300"/>
                    <a:gd name="connsiteY36" fmla="*/ 219075 h 533400"/>
                    <a:gd name="connsiteX37" fmla="*/ 433387 w 495300"/>
                    <a:gd name="connsiteY37" fmla="*/ 200025 h 533400"/>
                    <a:gd name="connsiteX38" fmla="*/ 423862 w 495300"/>
                    <a:gd name="connsiteY38" fmla="*/ 166688 h 533400"/>
                    <a:gd name="connsiteX39" fmla="*/ 419100 w 495300"/>
                    <a:gd name="connsiteY39" fmla="*/ 138113 h 533400"/>
                    <a:gd name="connsiteX40" fmla="*/ 414337 w 495300"/>
                    <a:gd name="connsiteY40" fmla="*/ 119063 h 533400"/>
                    <a:gd name="connsiteX41" fmla="*/ 390525 w 495300"/>
                    <a:gd name="connsiteY41" fmla="*/ 90488 h 533400"/>
                    <a:gd name="connsiteX42" fmla="*/ 361950 w 495300"/>
                    <a:gd name="connsiteY42" fmla="*/ 57150 h 533400"/>
                    <a:gd name="connsiteX43" fmla="*/ 347662 w 495300"/>
                    <a:gd name="connsiteY43" fmla="*/ 52388 h 533400"/>
                    <a:gd name="connsiteX44" fmla="*/ 314325 w 495300"/>
                    <a:gd name="connsiteY44" fmla="*/ 28575 h 533400"/>
                    <a:gd name="connsiteX45" fmla="*/ 295275 w 495300"/>
                    <a:gd name="connsiteY45" fmla="*/ 14288 h 533400"/>
                    <a:gd name="connsiteX46" fmla="*/ 280987 w 495300"/>
                    <a:gd name="connsiteY46" fmla="*/ 9525 h 533400"/>
                    <a:gd name="connsiteX47" fmla="*/ 266700 w 495300"/>
                    <a:gd name="connsiteY47" fmla="*/ 0 h 533400"/>
                    <a:gd name="connsiteX0" fmla="*/ 266700 w 495300"/>
                    <a:gd name="connsiteY0" fmla="*/ 0 h 533400"/>
                    <a:gd name="connsiteX1" fmla="*/ 185737 w 495300"/>
                    <a:gd name="connsiteY1" fmla="*/ 33338 h 533400"/>
                    <a:gd name="connsiteX2" fmla="*/ 180975 w 495300"/>
                    <a:gd name="connsiteY2" fmla="*/ 57150 h 533400"/>
                    <a:gd name="connsiteX3" fmla="*/ 171450 w 495300"/>
                    <a:gd name="connsiteY3" fmla="*/ 71438 h 533400"/>
                    <a:gd name="connsiteX4" fmla="*/ 166687 w 495300"/>
                    <a:gd name="connsiteY4" fmla="*/ 85725 h 533400"/>
                    <a:gd name="connsiteX5" fmla="*/ 152400 w 495300"/>
                    <a:gd name="connsiteY5" fmla="*/ 100013 h 533400"/>
                    <a:gd name="connsiteX6" fmla="*/ 133350 w 495300"/>
                    <a:gd name="connsiteY6" fmla="*/ 123825 h 533400"/>
                    <a:gd name="connsiteX7" fmla="*/ 123825 w 495300"/>
                    <a:gd name="connsiteY7" fmla="*/ 142875 h 533400"/>
                    <a:gd name="connsiteX8" fmla="*/ 109537 w 495300"/>
                    <a:gd name="connsiteY8" fmla="*/ 157163 h 533400"/>
                    <a:gd name="connsiteX9" fmla="*/ 90487 w 495300"/>
                    <a:gd name="connsiteY9" fmla="*/ 185738 h 533400"/>
                    <a:gd name="connsiteX10" fmla="*/ 80962 w 495300"/>
                    <a:gd name="connsiteY10" fmla="*/ 204788 h 533400"/>
                    <a:gd name="connsiteX11" fmla="*/ 66675 w 495300"/>
                    <a:gd name="connsiteY11" fmla="*/ 214313 h 533400"/>
                    <a:gd name="connsiteX12" fmla="*/ 61912 w 495300"/>
                    <a:gd name="connsiteY12" fmla="*/ 228600 h 533400"/>
                    <a:gd name="connsiteX13" fmla="*/ 42862 w 495300"/>
                    <a:gd name="connsiteY13" fmla="*/ 257175 h 533400"/>
                    <a:gd name="connsiteX14" fmla="*/ 23812 w 495300"/>
                    <a:gd name="connsiteY14" fmla="*/ 304800 h 533400"/>
                    <a:gd name="connsiteX15" fmla="*/ 19050 w 495300"/>
                    <a:gd name="connsiteY15" fmla="*/ 319088 h 533400"/>
                    <a:gd name="connsiteX16" fmla="*/ 9525 w 495300"/>
                    <a:gd name="connsiteY16" fmla="*/ 333375 h 533400"/>
                    <a:gd name="connsiteX17" fmla="*/ 0 w 495300"/>
                    <a:gd name="connsiteY17" fmla="*/ 357188 h 533400"/>
                    <a:gd name="connsiteX18" fmla="*/ 52388 w 495300"/>
                    <a:gd name="connsiteY18" fmla="*/ 452438 h 533400"/>
                    <a:gd name="connsiteX19" fmla="*/ 104775 w 495300"/>
                    <a:gd name="connsiteY19" fmla="*/ 509588 h 533400"/>
                    <a:gd name="connsiteX20" fmla="*/ 133350 w 495300"/>
                    <a:gd name="connsiteY20" fmla="*/ 519113 h 533400"/>
                    <a:gd name="connsiteX21" fmla="*/ 180975 w 495300"/>
                    <a:gd name="connsiteY21" fmla="*/ 533400 h 533400"/>
                    <a:gd name="connsiteX22" fmla="*/ 333375 w 495300"/>
                    <a:gd name="connsiteY22" fmla="*/ 528638 h 533400"/>
                    <a:gd name="connsiteX23" fmla="*/ 352425 w 495300"/>
                    <a:gd name="connsiteY23" fmla="*/ 523875 h 533400"/>
                    <a:gd name="connsiteX24" fmla="*/ 400050 w 495300"/>
                    <a:gd name="connsiteY24" fmla="*/ 504825 h 533400"/>
                    <a:gd name="connsiteX25" fmla="*/ 414337 w 495300"/>
                    <a:gd name="connsiteY25" fmla="*/ 500063 h 533400"/>
                    <a:gd name="connsiteX26" fmla="*/ 461962 w 495300"/>
                    <a:gd name="connsiteY26" fmla="*/ 466725 h 533400"/>
                    <a:gd name="connsiteX27" fmla="*/ 481012 w 495300"/>
                    <a:gd name="connsiteY27" fmla="*/ 438150 h 533400"/>
                    <a:gd name="connsiteX28" fmla="*/ 485775 w 495300"/>
                    <a:gd name="connsiteY28" fmla="*/ 423863 h 533400"/>
                    <a:gd name="connsiteX29" fmla="*/ 495300 w 495300"/>
                    <a:gd name="connsiteY29" fmla="*/ 409575 h 533400"/>
                    <a:gd name="connsiteX30" fmla="*/ 490537 w 495300"/>
                    <a:gd name="connsiteY30" fmla="*/ 342900 h 533400"/>
                    <a:gd name="connsiteX31" fmla="*/ 481012 w 495300"/>
                    <a:gd name="connsiteY31" fmla="*/ 295275 h 533400"/>
                    <a:gd name="connsiteX32" fmla="*/ 471487 w 495300"/>
                    <a:gd name="connsiteY32" fmla="*/ 280988 h 533400"/>
                    <a:gd name="connsiteX33" fmla="*/ 457200 w 495300"/>
                    <a:gd name="connsiteY33" fmla="*/ 247650 h 533400"/>
                    <a:gd name="connsiteX34" fmla="*/ 447675 w 495300"/>
                    <a:gd name="connsiteY34" fmla="*/ 233363 h 533400"/>
                    <a:gd name="connsiteX35" fmla="*/ 442912 w 495300"/>
                    <a:gd name="connsiteY35" fmla="*/ 219075 h 533400"/>
                    <a:gd name="connsiteX36" fmla="*/ 433387 w 495300"/>
                    <a:gd name="connsiteY36" fmla="*/ 200025 h 533400"/>
                    <a:gd name="connsiteX37" fmla="*/ 423862 w 495300"/>
                    <a:gd name="connsiteY37" fmla="*/ 166688 h 533400"/>
                    <a:gd name="connsiteX38" fmla="*/ 419100 w 495300"/>
                    <a:gd name="connsiteY38" fmla="*/ 138113 h 533400"/>
                    <a:gd name="connsiteX39" fmla="*/ 414337 w 495300"/>
                    <a:gd name="connsiteY39" fmla="*/ 119063 h 533400"/>
                    <a:gd name="connsiteX40" fmla="*/ 390525 w 495300"/>
                    <a:gd name="connsiteY40" fmla="*/ 90488 h 533400"/>
                    <a:gd name="connsiteX41" fmla="*/ 361950 w 495300"/>
                    <a:gd name="connsiteY41" fmla="*/ 57150 h 533400"/>
                    <a:gd name="connsiteX42" fmla="*/ 347662 w 495300"/>
                    <a:gd name="connsiteY42" fmla="*/ 52388 h 533400"/>
                    <a:gd name="connsiteX43" fmla="*/ 314325 w 495300"/>
                    <a:gd name="connsiteY43" fmla="*/ 28575 h 533400"/>
                    <a:gd name="connsiteX44" fmla="*/ 295275 w 495300"/>
                    <a:gd name="connsiteY44" fmla="*/ 14288 h 533400"/>
                    <a:gd name="connsiteX45" fmla="*/ 280987 w 495300"/>
                    <a:gd name="connsiteY45" fmla="*/ 9525 h 533400"/>
                    <a:gd name="connsiteX46" fmla="*/ 266700 w 495300"/>
                    <a:gd name="connsiteY46" fmla="*/ 0 h 533400"/>
                    <a:gd name="connsiteX0" fmla="*/ 266700 w 495300"/>
                    <a:gd name="connsiteY0" fmla="*/ 0 h 533400"/>
                    <a:gd name="connsiteX1" fmla="*/ 185737 w 495300"/>
                    <a:gd name="connsiteY1" fmla="*/ 33338 h 533400"/>
                    <a:gd name="connsiteX2" fmla="*/ 180975 w 495300"/>
                    <a:gd name="connsiteY2" fmla="*/ 57150 h 533400"/>
                    <a:gd name="connsiteX3" fmla="*/ 171450 w 495300"/>
                    <a:gd name="connsiteY3" fmla="*/ 71438 h 533400"/>
                    <a:gd name="connsiteX4" fmla="*/ 166687 w 495300"/>
                    <a:gd name="connsiteY4" fmla="*/ 85725 h 533400"/>
                    <a:gd name="connsiteX5" fmla="*/ 152400 w 495300"/>
                    <a:gd name="connsiteY5" fmla="*/ 100013 h 533400"/>
                    <a:gd name="connsiteX6" fmla="*/ 133350 w 495300"/>
                    <a:gd name="connsiteY6" fmla="*/ 123825 h 533400"/>
                    <a:gd name="connsiteX7" fmla="*/ 123825 w 495300"/>
                    <a:gd name="connsiteY7" fmla="*/ 142875 h 533400"/>
                    <a:gd name="connsiteX8" fmla="*/ 109537 w 495300"/>
                    <a:gd name="connsiteY8" fmla="*/ 157163 h 533400"/>
                    <a:gd name="connsiteX9" fmla="*/ 90487 w 495300"/>
                    <a:gd name="connsiteY9" fmla="*/ 185738 h 533400"/>
                    <a:gd name="connsiteX10" fmla="*/ 80962 w 495300"/>
                    <a:gd name="connsiteY10" fmla="*/ 204788 h 533400"/>
                    <a:gd name="connsiteX11" fmla="*/ 66675 w 495300"/>
                    <a:gd name="connsiteY11" fmla="*/ 214313 h 533400"/>
                    <a:gd name="connsiteX12" fmla="*/ 61912 w 495300"/>
                    <a:gd name="connsiteY12" fmla="*/ 228600 h 533400"/>
                    <a:gd name="connsiteX13" fmla="*/ 42862 w 495300"/>
                    <a:gd name="connsiteY13" fmla="*/ 257175 h 533400"/>
                    <a:gd name="connsiteX14" fmla="*/ 23812 w 495300"/>
                    <a:gd name="connsiteY14" fmla="*/ 304800 h 533400"/>
                    <a:gd name="connsiteX15" fmla="*/ 19050 w 495300"/>
                    <a:gd name="connsiteY15" fmla="*/ 319088 h 533400"/>
                    <a:gd name="connsiteX16" fmla="*/ 9525 w 495300"/>
                    <a:gd name="connsiteY16" fmla="*/ 333375 h 533400"/>
                    <a:gd name="connsiteX17" fmla="*/ 0 w 495300"/>
                    <a:gd name="connsiteY17" fmla="*/ 357188 h 533400"/>
                    <a:gd name="connsiteX18" fmla="*/ 52388 w 495300"/>
                    <a:gd name="connsiteY18" fmla="*/ 452438 h 533400"/>
                    <a:gd name="connsiteX19" fmla="*/ 104775 w 495300"/>
                    <a:gd name="connsiteY19" fmla="*/ 509588 h 533400"/>
                    <a:gd name="connsiteX20" fmla="*/ 180975 w 495300"/>
                    <a:gd name="connsiteY20" fmla="*/ 533400 h 533400"/>
                    <a:gd name="connsiteX21" fmla="*/ 333375 w 495300"/>
                    <a:gd name="connsiteY21" fmla="*/ 528638 h 533400"/>
                    <a:gd name="connsiteX22" fmla="*/ 352425 w 495300"/>
                    <a:gd name="connsiteY22" fmla="*/ 523875 h 533400"/>
                    <a:gd name="connsiteX23" fmla="*/ 400050 w 495300"/>
                    <a:gd name="connsiteY23" fmla="*/ 504825 h 533400"/>
                    <a:gd name="connsiteX24" fmla="*/ 414337 w 495300"/>
                    <a:gd name="connsiteY24" fmla="*/ 500063 h 533400"/>
                    <a:gd name="connsiteX25" fmla="*/ 461962 w 495300"/>
                    <a:gd name="connsiteY25" fmla="*/ 466725 h 533400"/>
                    <a:gd name="connsiteX26" fmla="*/ 481012 w 495300"/>
                    <a:gd name="connsiteY26" fmla="*/ 438150 h 533400"/>
                    <a:gd name="connsiteX27" fmla="*/ 485775 w 495300"/>
                    <a:gd name="connsiteY27" fmla="*/ 423863 h 533400"/>
                    <a:gd name="connsiteX28" fmla="*/ 495300 w 495300"/>
                    <a:gd name="connsiteY28" fmla="*/ 409575 h 533400"/>
                    <a:gd name="connsiteX29" fmla="*/ 490537 w 495300"/>
                    <a:gd name="connsiteY29" fmla="*/ 342900 h 533400"/>
                    <a:gd name="connsiteX30" fmla="*/ 481012 w 495300"/>
                    <a:gd name="connsiteY30" fmla="*/ 295275 h 533400"/>
                    <a:gd name="connsiteX31" fmla="*/ 471487 w 495300"/>
                    <a:gd name="connsiteY31" fmla="*/ 280988 h 533400"/>
                    <a:gd name="connsiteX32" fmla="*/ 457200 w 495300"/>
                    <a:gd name="connsiteY32" fmla="*/ 247650 h 533400"/>
                    <a:gd name="connsiteX33" fmla="*/ 447675 w 495300"/>
                    <a:gd name="connsiteY33" fmla="*/ 233363 h 533400"/>
                    <a:gd name="connsiteX34" fmla="*/ 442912 w 495300"/>
                    <a:gd name="connsiteY34" fmla="*/ 219075 h 533400"/>
                    <a:gd name="connsiteX35" fmla="*/ 433387 w 495300"/>
                    <a:gd name="connsiteY35" fmla="*/ 200025 h 533400"/>
                    <a:gd name="connsiteX36" fmla="*/ 423862 w 495300"/>
                    <a:gd name="connsiteY36" fmla="*/ 166688 h 533400"/>
                    <a:gd name="connsiteX37" fmla="*/ 419100 w 495300"/>
                    <a:gd name="connsiteY37" fmla="*/ 138113 h 533400"/>
                    <a:gd name="connsiteX38" fmla="*/ 414337 w 495300"/>
                    <a:gd name="connsiteY38" fmla="*/ 119063 h 533400"/>
                    <a:gd name="connsiteX39" fmla="*/ 390525 w 495300"/>
                    <a:gd name="connsiteY39" fmla="*/ 90488 h 533400"/>
                    <a:gd name="connsiteX40" fmla="*/ 361950 w 495300"/>
                    <a:gd name="connsiteY40" fmla="*/ 57150 h 533400"/>
                    <a:gd name="connsiteX41" fmla="*/ 347662 w 495300"/>
                    <a:gd name="connsiteY41" fmla="*/ 52388 h 533400"/>
                    <a:gd name="connsiteX42" fmla="*/ 314325 w 495300"/>
                    <a:gd name="connsiteY42" fmla="*/ 28575 h 533400"/>
                    <a:gd name="connsiteX43" fmla="*/ 295275 w 495300"/>
                    <a:gd name="connsiteY43" fmla="*/ 14288 h 533400"/>
                    <a:gd name="connsiteX44" fmla="*/ 280987 w 495300"/>
                    <a:gd name="connsiteY44" fmla="*/ 9525 h 533400"/>
                    <a:gd name="connsiteX45" fmla="*/ 266700 w 495300"/>
                    <a:gd name="connsiteY45" fmla="*/ 0 h 533400"/>
                    <a:gd name="connsiteX0" fmla="*/ 272256 w 500856"/>
                    <a:gd name="connsiteY0" fmla="*/ 0 h 533400"/>
                    <a:gd name="connsiteX1" fmla="*/ 191293 w 500856"/>
                    <a:gd name="connsiteY1" fmla="*/ 33338 h 533400"/>
                    <a:gd name="connsiteX2" fmla="*/ 186531 w 500856"/>
                    <a:gd name="connsiteY2" fmla="*/ 57150 h 533400"/>
                    <a:gd name="connsiteX3" fmla="*/ 177006 w 500856"/>
                    <a:gd name="connsiteY3" fmla="*/ 71438 h 533400"/>
                    <a:gd name="connsiteX4" fmla="*/ 172243 w 500856"/>
                    <a:gd name="connsiteY4" fmla="*/ 85725 h 533400"/>
                    <a:gd name="connsiteX5" fmla="*/ 157956 w 500856"/>
                    <a:gd name="connsiteY5" fmla="*/ 100013 h 533400"/>
                    <a:gd name="connsiteX6" fmla="*/ 138906 w 500856"/>
                    <a:gd name="connsiteY6" fmla="*/ 123825 h 533400"/>
                    <a:gd name="connsiteX7" fmla="*/ 129381 w 500856"/>
                    <a:gd name="connsiteY7" fmla="*/ 142875 h 533400"/>
                    <a:gd name="connsiteX8" fmla="*/ 115093 w 500856"/>
                    <a:gd name="connsiteY8" fmla="*/ 157163 h 533400"/>
                    <a:gd name="connsiteX9" fmla="*/ 96043 w 500856"/>
                    <a:gd name="connsiteY9" fmla="*/ 185738 h 533400"/>
                    <a:gd name="connsiteX10" fmla="*/ 86518 w 500856"/>
                    <a:gd name="connsiteY10" fmla="*/ 204788 h 533400"/>
                    <a:gd name="connsiteX11" fmla="*/ 72231 w 500856"/>
                    <a:gd name="connsiteY11" fmla="*/ 214313 h 533400"/>
                    <a:gd name="connsiteX12" fmla="*/ 67468 w 500856"/>
                    <a:gd name="connsiteY12" fmla="*/ 228600 h 533400"/>
                    <a:gd name="connsiteX13" fmla="*/ 48418 w 500856"/>
                    <a:gd name="connsiteY13" fmla="*/ 257175 h 533400"/>
                    <a:gd name="connsiteX14" fmla="*/ 29368 w 500856"/>
                    <a:gd name="connsiteY14" fmla="*/ 304800 h 533400"/>
                    <a:gd name="connsiteX15" fmla="*/ 24606 w 500856"/>
                    <a:gd name="connsiteY15" fmla="*/ 319088 h 533400"/>
                    <a:gd name="connsiteX16" fmla="*/ 5556 w 500856"/>
                    <a:gd name="connsiteY16" fmla="*/ 357188 h 533400"/>
                    <a:gd name="connsiteX17" fmla="*/ 57944 w 500856"/>
                    <a:gd name="connsiteY17" fmla="*/ 452438 h 533400"/>
                    <a:gd name="connsiteX18" fmla="*/ 110331 w 500856"/>
                    <a:gd name="connsiteY18" fmla="*/ 509588 h 533400"/>
                    <a:gd name="connsiteX19" fmla="*/ 186531 w 500856"/>
                    <a:gd name="connsiteY19" fmla="*/ 533400 h 533400"/>
                    <a:gd name="connsiteX20" fmla="*/ 338931 w 500856"/>
                    <a:gd name="connsiteY20" fmla="*/ 528638 h 533400"/>
                    <a:gd name="connsiteX21" fmla="*/ 357981 w 500856"/>
                    <a:gd name="connsiteY21" fmla="*/ 523875 h 533400"/>
                    <a:gd name="connsiteX22" fmla="*/ 405606 w 500856"/>
                    <a:gd name="connsiteY22" fmla="*/ 504825 h 533400"/>
                    <a:gd name="connsiteX23" fmla="*/ 419893 w 500856"/>
                    <a:gd name="connsiteY23" fmla="*/ 500063 h 533400"/>
                    <a:gd name="connsiteX24" fmla="*/ 467518 w 500856"/>
                    <a:gd name="connsiteY24" fmla="*/ 466725 h 533400"/>
                    <a:gd name="connsiteX25" fmla="*/ 486568 w 500856"/>
                    <a:gd name="connsiteY25" fmla="*/ 438150 h 533400"/>
                    <a:gd name="connsiteX26" fmla="*/ 491331 w 500856"/>
                    <a:gd name="connsiteY26" fmla="*/ 423863 h 533400"/>
                    <a:gd name="connsiteX27" fmla="*/ 500856 w 500856"/>
                    <a:gd name="connsiteY27" fmla="*/ 409575 h 533400"/>
                    <a:gd name="connsiteX28" fmla="*/ 496093 w 500856"/>
                    <a:gd name="connsiteY28" fmla="*/ 342900 h 533400"/>
                    <a:gd name="connsiteX29" fmla="*/ 486568 w 500856"/>
                    <a:gd name="connsiteY29" fmla="*/ 295275 h 533400"/>
                    <a:gd name="connsiteX30" fmla="*/ 477043 w 500856"/>
                    <a:gd name="connsiteY30" fmla="*/ 280988 h 533400"/>
                    <a:gd name="connsiteX31" fmla="*/ 462756 w 500856"/>
                    <a:gd name="connsiteY31" fmla="*/ 247650 h 533400"/>
                    <a:gd name="connsiteX32" fmla="*/ 453231 w 500856"/>
                    <a:gd name="connsiteY32" fmla="*/ 233363 h 533400"/>
                    <a:gd name="connsiteX33" fmla="*/ 448468 w 500856"/>
                    <a:gd name="connsiteY33" fmla="*/ 219075 h 533400"/>
                    <a:gd name="connsiteX34" fmla="*/ 438943 w 500856"/>
                    <a:gd name="connsiteY34" fmla="*/ 200025 h 533400"/>
                    <a:gd name="connsiteX35" fmla="*/ 429418 w 500856"/>
                    <a:gd name="connsiteY35" fmla="*/ 166688 h 533400"/>
                    <a:gd name="connsiteX36" fmla="*/ 424656 w 500856"/>
                    <a:gd name="connsiteY36" fmla="*/ 138113 h 533400"/>
                    <a:gd name="connsiteX37" fmla="*/ 419893 w 500856"/>
                    <a:gd name="connsiteY37" fmla="*/ 119063 h 533400"/>
                    <a:gd name="connsiteX38" fmla="*/ 396081 w 500856"/>
                    <a:gd name="connsiteY38" fmla="*/ 90488 h 533400"/>
                    <a:gd name="connsiteX39" fmla="*/ 367506 w 500856"/>
                    <a:gd name="connsiteY39" fmla="*/ 57150 h 533400"/>
                    <a:gd name="connsiteX40" fmla="*/ 353218 w 500856"/>
                    <a:gd name="connsiteY40" fmla="*/ 52388 h 533400"/>
                    <a:gd name="connsiteX41" fmla="*/ 319881 w 500856"/>
                    <a:gd name="connsiteY41" fmla="*/ 28575 h 533400"/>
                    <a:gd name="connsiteX42" fmla="*/ 300831 w 500856"/>
                    <a:gd name="connsiteY42" fmla="*/ 14288 h 533400"/>
                    <a:gd name="connsiteX43" fmla="*/ 286543 w 500856"/>
                    <a:gd name="connsiteY43" fmla="*/ 9525 h 533400"/>
                    <a:gd name="connsiteX44" fmla="*/ 272256 w 500856"/>
                    <a:gd name="connsiteY44" fmla="*/ 0 h 533400"/>
                    <a:gd name="connsiteX0" fmla="*/ 271463 w 500063"/>
                    <a:gd name="connsiteY0" fmla="*/ 0 h 533400"/>
                    <a:gd name="connsiteX1" fmla="*/ 190500 w 500063"/>
                    <a:gd name="connsiteY1" fmla="*/ 33338 h 533400"/>
                    <a:gd name="connsiteX2" fmla="*/ 185738 w 500063"/>
                    <a:gd name="connsiteY2" fmla="*/ 57150 h 533400"/>
                    <a:gd name="connsiteX3" fmla="*/ 176213 w 500063"/>
                    <a:gd name="connsiteY3" fmla="*/ 71438 h 533400"/>
                    <a:gd name="connsiteX4" fmla="*/ 171450 w 500063"/>
                    <a:gd name="connsiteY4" fmla="*/ 85725 h 533400"/>
                    <a:gd name="connsiteX5" fmla="*/ 157163 w 500063"/>
                    <a:gd name="connsiteY5" fmla="*/ 100013 h 533400"/>
                    <a:gd name="connsiteX6" fmla="*/ 138113 w 500063"/>
                    <a:gd name="connsiteY6" fmla="*/ 123825 h 533400"/>
                    <a:gd name="connsiteX7" fmla="*/ 128588 w 500063"/>
                    <a:gd name="connsiteY7" fmla="*/ 142875 h 533400"/>
                    <a:gd name="connsiteX8" fmla="*/ 114300 w 500063"/>
                    <a:gd name="connsiteY8" fmla="*/ 157163 h 533400"/>
                    <a:gd name="connsiteX9" fmla="*/ 95250 w 500063"/>
                    <a:gd name="connsiteY9" fmla="*/ 185738 h 533400"/>
                    <a:gd name="connsiteX10" fmla="*/ 85725 w 500063"/>
                    <a:gd name="connsiteY10" fmla="*/ 204788 h 533400"/>
                    <a:gd name="connsiteX11" fmla="*/ 71438 w 500063"/>
                    <a:gd name="connsiteY11" fmla="*/ 214313 h 533400"/>
                    <a:gd name="connsiteX12" fmla="*/ 66675 w 500063"/>
                    <a:gd name="connsiteY12" fmla="*/ 228600 h 533400"/>
                    <a:gd name="connsiteX13" fmla="*/ 47625 w 500063"/>
                    <a:gd name="connsiteY13" fmla="*/ 257175 h 533400"/>
                    <a:gd name="connsiteX14" fmla="*/ 28575 w 500063"/>
                    <a:gd name="connsiteY14" fmla="*/ 304800 h 533400"/>
                    <a:gd name="connsiteX15" fmla="*/ 4763 w 500063"/>
                    <a:gd name="connsiteY15" fmla="*/ 357188 h 533400"/>
                    <a:gd name="connsiteX16" fmla="*/ 57151 w 500063"/>
                    <a:gd name="connsiteY16" fmla="*/ 452438 h 533400"/>
                    <a:gd name="connsiteX17" fmla="*/ 109538 w 500063"/>
                    <a:gd name="connsiteY17" fmla="*/ 509588 h 533400"/>
                    <a:gd name="connsiteX18" fmla="*/ 185738 w 500063"/>
                    <a:gd name="connsiteY18" fmla="*/ 533400 h 533400"/>
                    <a:gd name="connsiteX19" fmla="*/ 338138 w 500063"/>
                    <a:gd name="connsiteY19" fmla="*/ 528638 h 533400"/>
                    <a:gd name="connsiteX20" fmla="*/ 357188 w 500063"/>
                    <a:gd name="connsiteY20" fmla="*/ 523875 h 533400"/>
                    <a:gd name="connsiteX21" fmla="*/ 404813 w 500063"/>
                    <a:gd name="connsiteY21" fmla="*/ 504825 h 533400"/>
                    <a:gd name="connsiteX22" fmla="*/ 419100 w 500063"/>
                    <a:gd name="connsiteY22" fmla="*/ 500063 h 533400"/>
                    <a:gd name="connsiteX23" fmla="*/ 466725 w 500063"/>
                    <a:gd name="connsiteY23" fmla="*/ 466725 h 533400"/>
                    <a:gd name="connsiteX24" fmla="*/ 485775 w 500063"/>
                    <a:gd name="connsiteY24" fmla="*/ 438150 h 533400"/>
                    <a:gd name="connsiteX25" fmla="*/ 490538 w 500063"/>
                    <a:gd name="connsiteY25" fmla="*/ 423863 h 533400"/>
                    <a:gd name="connsiteX26" fmla="*/ 500063 w 500063"/>
                    <a:gd name="connsiteY26" fmla="*/ 409575 h 533400"/>
                    <a:gd name="connsiteX27" fmla="*/ 495300 w 500063"/>
                    <a:gd name="connsiteY27" fmla="*/ 342900 h 533400"/>
                    <a:gd name="connsiteX28" fmla="*/ 485775 w 500063"/>
                    <a:gd name="connsiteY28" fmla="*/ 295275 h 533400"/>
                    <a:gd name="connsiteX29" fmla="*/ 476250 w 500063"/>
                    <a:gd name="connsiteY29" fmla="*/ 280988 h 533400"/>
                    <a:gd name="connsiteX30" fmla="*/ 461963 w 500063"/>
                    <a:gd name="connsiteY30" fmla="*/ 247650 h 533400"/>
                    <a:gd name="connsiteX31" fmla="*/ 452438 w 500063"/>
                    <a:gd name="connsiteY31" fmla="*/ 233363 h 533400"/>
                    <a:gd name="connsiteX32" fmla="*/ 447675 w 500063"/>
                    <a:gd name="connsiteY32" fmla="*/ 219075 h 533400"/>
                    <a:gd name="connsiteX33" fmla="*/ 438150 w 500063"/>
                    <a:gd name="connsiteY33" fmla="*/ 200025 h 533400"/>
                    <a:gd name="connsiteX34" fmla="*/ 428625 w 500063"/>
                    <a:gd name="connsiteY34" fmla="*/ 166688 h 533400"/>
                    <a:gd name="connsiteX35" fmla="*/ 423863 w 500063"/>
                    <a:gd name="connsiteY35" fmla="*/ 138113 h 533400"/>
                    <a:gd name="connsiteX36" fmla="*/ 419100 w 500063"/>
                    <a:gd name="connsiteY36" fmla="*/ 119063 h 533400"/>
                    <a:gd name="connsiteX37" fmla="*/ 395288 w 500063"/>
                    <a:gd name="connsiteY37" fmla="*/ 90488 h 533400"/>
                    <a:gd name="connsiteX38" fmla="*/ 366713 w 500063"/>
                    <a:gd name="connsiteY38" fmla="*/ 57150 h 533400"/>
                    <a:gd name="connsiteX39" fmla="*/ 352425 w 500063"/>
                    <a:gd name="connsiteY39" fmla="*/ 52388 h 533400"/>
                    <a:gd name="connsiteX40" fmla="*/ 319088 w 500063"/>
                    <a:gd name="connsiteY40" fmla="*/ 28575 h 533400"/>
                    <a:gd name="connsiteX41" fmla="*/ 300038 w 500063"/>
                    <a:gd name="connsiteY41" fmla="*/ 14288 h 533400"/>
                    <a:gd name="connsiteX42" fmla="*/ 285750 w 500063"/>
                    <a:gd name="connsiteY42" fmla="*/ 9525 h 533400"/>
                    <a:gd name="connsiteX43" fmla="*/ 271463 w 500063"/>
                    <a:gd name="connsiteY43" fmla="*/ 0 h 533400"/>
                    <a:gd name="connsiteX0" fmla="*/ 268288 w 496888"/>
                    <a:gd name="connsiteY0" fmla="*/ 0 h 533400"/>
                    <a:gd name="connsiteX1" fmla="*/ 187325 w 496888"/>
                    <a:gd name="connsiteY1" fmla="*/ 33338 h 533400"/>
                    <a:gd name="connsiteX2" fmla="*/ 182563 w 496888"/>
                    <a:gd name="connsiteY2" fmla="*/ 57150 h 533400"/>
                    <a:gd name="connsiteX3" fmla="*/ 173038 w 496888"/>
                    <a:gd name="connsiteY3" fmla="*/ 71438 h 533400"/>
                    <a:gd name="connsiteX4" fmla="*/ 168275 w 496888"/>
                    <a:gd name="connsiteY4" fmla="*/ 85725 h 533400"/>
                    <a:gd name="connsiteX5" fmla="*/ 153988 w 496888"/>
                    <a:gd name="connsiteY5" fmla="*/ 100013 h 533400"/>
                    <a:gd name="connsiteX6" fmla="*/ 134938 w 496888"/>
                    <a:gd name="connsiteY6" fmla="*/ 123825 h 533400"/>
                    <a:gd name="connsiteX7" fmla="*/ 125413 w 496888"/>
                    <a:gd name="connsiteY7" fmla="*/ 142875 h 533400"/>
                    <a:gd name="connsiteX8" fmla="*/ 111125 w 496888"/>
                    <a:gd name="connsiteY8" fmla="*/ 157163 h 533400"/>
                    <a:gd name="connsiteX9" fmla="*/ 92075 w 496888"/>
                    <a:gd name="connsiteY9" fmla="*/ 185738 h 533400"/>
                    <a:gd name="connsiteX10" fmla="*/ 82550 w 496888"/>
                    <a:gd name="connsiteY10" fmla="*/ 204788 h 533400"/>
                    <a:gd name="connsiteX11" fmla="*/ 68263 w 496888"/>
                    <a:gd name="connsiteY11" fmla="*/ 214313 h 533400"/>
                    <a:gd name="connsiteX12" fmla="*/ 63500 w 496888"/>
                    <a:gd name="connsiteY12" fmla="*/ 228600 h 533400"/>
                    <a:gd name="connsiteX13" fmla="*/ 44450 w 496888"/>
                    <a:gd name="connsiteY13" fmla="*/ 257175 h 533400"/>
                    <a:gd name="connsiteX14" fmla="*/ 1588 w 496888"/>
                    <a:gd name="connsiteY14" fmla="*/ 357188 h 533400"/>
                    <a:gd name="connsiteX15" fmla="*/ 53976 w 496888"/>
                    <a:gd name="connsiteY15" fmla="*/ 452438 h 533400"/>
                    <a:gd name="connsiteX16" fmla="*/ 106363 w 496888"/>
                    <a:gd name="connsiteY16" fmla="*/ 509588 h 533400"/>
                    <a:gd name="connsiteX17" fmla="*/ 182563 w 496888"/>
                    <a:gd name="connsiteY17" fmla="*/ 533400 h 533400"/>
                    <a:gd name="connsiteX18" fmla="*/ 334963 w 496888"/>
                    <a:gd name="connsiteY18" fmla="*/ 528638 h 533400"/>
                    <a:gd name="connsiteX19" fmla="*/ 354013 w 496888"/>
                    <a:gd name="connsiteY19" fmla="*/ 523875 h 533400"/>
                    <a:gd name="connsiteX20" fmla="*/ 401638 w 496888"/>
                    <a:gd name="connsiteY20" fmla="*/ 504825 h 533400"/>
                    <a:gd name="connsiteX21" fmla="*/ 415925 w 496888"/>
                    <a:gd name="connsiteY21" fmla="*/ 500063 h 533400"/>
                    <a:gd name="connsiteX22" fmla="*/ 463550 w 496888"/>
                    <a:gd name="connsiteY22" fmla="*/ 466725 h 533400"/>
                    <a:gd name="connsiteX23" fmla="*/ 482600 w 496888"/>
                    <a:gd name="connsiteY23" fmla="*/ 438150 h 533400"/>
                    <a:gd name="connsiteX24" fmla="*/ 487363 w 496888"/>
                    <a:gd name="connsiteY24" fmla="*/ 423863 h 533400"/>
                    <a:gd name="connsiteX25" fmla="*/ 496888 w 496888"/>
                    <a:gd name="connsiteY25" fmla="*/ 409575 h 533400"/>
                    <a:gd name="connsiteX26" fmla="*/ 492125 w 496888"/>
                    <a:gd name="connsiteY26" fmla="*/ 342900 h 533400"/>
                    <a:gd name="connsiteX27" fmla="*/ 482600 w 496888"/>
                    <a:gd name="connsiteY27" fmla="*/ 295275 h 533400"/>
                    <a:gd name="connsiteX28" fmla="*/ 473075 w 496888"/>
                    <a:gd name="connsiteY28" fmla="*/ 280988 h 533400"/>
                    <a:gd name="connsiteX29" fmla="*/ 458788 w 496888"/>
                    <a:gd name="connsiteY29" fmla="*/ 247650 h 533400"/>
                    <a:gd name="connsiteX30" fmla="*/ 449263 w 496888"/>
                    <a:gd name="connsiteY30" fmla="*/ 233363 h 533400"/>
                    <a:gd name="connsiteX31" fmla="*/ 444500 w 496888"/>
                    <a:gd name="connsiteY31" fmla="*/ 219075 h 533400"/>
                    <a:gd name="connsiteX32" fmla="*/ 434975 w 496888"/>
                    <a:gd name="connsiteY32" fmla="*/ 200025 h 533400"/>
                    <a:gd name="connsiteX33" fmla="*/ 425450 w 496888"/>
                    <a:gd name="connsiteY33" fmla="*/ 166688 h 533400"/>
                    <a:gd name="connsiteX34" fmla="*/ 420688 w 496888"/>
                    <a:gd name="connsiteY34" fmla="*/ 138113 h 533400"/>
                    <a:gd name="connsiteX35" fmla="*/ 415925 w 496888"/>
                    <a:gd name="connsiteY35" fmla="*/ 119063 h 533400"/>
                    <a:gd name="connsiteX36" fmla="*/ 392113 w 496888"/>
                    <a:gd name="connsiteY36" fmla="*/ 90488 h 533400"/>
                    <a:gd name="connsiteX37" fmla="*/ 363538 w 496888"/>
                    <a:gd name="connsiteY37" fmla="*/ 57150 h 533400"/>
                    <a:gd name="connsiteX38" fmla="*/ 349250 w 496888"/>
                    <a:gd name="connsiteY38" fmla="*/ 52388 h 533400"/>
                    <a:gd name="connsiteX39" fmla="*/ 315913 w 496888"/>
                    <a:gd name="connsiteY39" fmla="*/ 28575 h 533400"/>
                    <a:gd name="connsiteX40" fmla="*/ 296863 w 496888"/>
                    <a:gd name="connsiteY40" fmla="*/ 14288 h 533400"/>
                    <a:gd name="connsiteX41" fmla="*/ 282575 w 496888"/>
                    <a:gd name="connsiteY41" fmla="*/ 9525 h 533400"/>
                    <a:gd name="connsiteX42" fmla="*/ 268288 w 496888"/>
                    <a:gd name="connsiteY42" fmla="*/ 0 h 533400"/>
                    <a:gd name="connsiteX0" fmla="*/ 268288 w 496888"/>
                    <a:gd name="connsiteY0" fmla="*/ 0 h 533400"/>
                    <a:gd name="connsiteX1" fmla="*/ 187325 w 496888"/>
                    <a:gd name="connsiteY1" fmla="*/ 33338 h 533400"/>
                    <a:gd name="connsiteX2" fmla="*/ 182563 w 496888"/>
                    <a:gd name="connsiteY2" fmla="*/ 57150 h 533400"/>
                    <a:gd name="connsiteX3" fmla="*/ 173038 w 496888"/>
                    <a:gd name="connsiteY3" fmla="*/ 71438 h 533400"/>
                    <a:gd name="connsiteX4" fmla="*/ 168275 w 496888"/>
                    <a:gd name="connsiteY4" fmla="*/ 85725 h 533400"/>
                    <a:gd name="connsiteX5" fmla="*/ 153988 w 496888"/>
                    <a:gd name="connsiteY5" fmla="*/ 100013 h 533400"/>
                    <a:gd name="connsiteX6" fmla="*/ 134938 w 496888"/>
                    <a:gd name="connsiteY6" fmla="*/ 123825 h 533400"/>
                    <a:gd name="connsiteX7" fmla="*/ 125413 w 496888"/>
                    <a:gd name="connsiteY7" fmla="*/ 142875 h 533400"/>
                    <a:gd name="connsiteX8" fmla="*/ 111125 w 496888"/>
                    <a:gd name="connsiteY8" fmla="*/ 157163 h 533400"/>
                    <a:gd name="connsiteX9" fmla="*/ 92075 w 496888"/>
                    <a:gd name="connsiteY9" fmla="*/ 185738 h 533400"/>
                    <a:gd name="connsiteX10" fmla="*/ 82550 w 496888"/>
                    <a:gd name="connsiteY10" fmla="*/ 204788 h 533400"/>
                    <a:gd name="connsiteX11" fmla="*/ 63500 w 496888"/>
                    <a:gd name="connsiteY11" fmla="*/ 228600 h 533400"/>
                    <a:gd name="connsiteX12" fmla="*/ 44450 w 496888"/>
                    <a:gd name="connsiteY12" fmla="*/ 257175 h 533400"/>
                    <a:gd name="connsiteX13" fmla="*/ 1588 w 496888"/>
                    <a:gd name="connsiteY13" fmla="*/ 357188 h 533400"/>
                    <a:gd name="connsiteX14" fmla="*/ 53976 w 496888"/>
                    <a:gd name="connsiteY14" fmla="*/ 452438 h 533400"/>
                    <a:gd name="connsiteX15" fmla="*/ 106363 w 496888"/>
                    <a:gd name="connsiteY15" fmla="*/ 509588 h 533400"/>
                    <a:gd name="connsiteX16" fmla="*/ 182563 w 496888"/>
                    <a:gd name="connsiteY16" fmla="*/ 533400 h 533400"/>
                    <a:gd name="connsiteX17" fmla="*/ 334963 w 496888"/>
                    <a:gd name="connsiteY17" fmla="*/ 528638 h 533400"/>
                    <a:gd name="connsiteX18" fmla="*/ 354013 w 496888"/>
                    <a:gd name="connsiteY18" fmla="*/ 523875 h 533400"/>
                    <a:gd name="connsiteX19" fmla="*/ 401638 w 496888"/>
                    <a:gd name="connsiteY19" fmla="*/ 504825 h 533400"/>
                    <a:gd name="connsiteX20" fmla="*/ 415925 w 496888"/>
                    <a:gd name="connsiteY20" fmla="*/ 500063 h 533400"/>
                    <a:gd name="connsiteX21" fmla="*/ 463550 w 496888"/>
                    <a:gd name="connsiteY21" fmla="*/ 466725 h 533400"/>
                    <a:gd name="connsiteX22" fmla="*/ 482600 w 496888"/>
                    <a:gd name="connsiteY22" fmla="*/ 438150 h 533400"/>
                    <a:gd name="connsiteX23" fmla="*/ 487363 w 496888"/>
                    <a:gd name="connsiteY23" fmla="*/ 423863 h 533400"/>
                    <a:gd name="connsiteX24" fmla="*/ 496888 w 496888"/>
                    <a:gd name="connsiteY24" fmla="*/ 409575 h 533400"/>
                    <a:gd name="connsiteX25" fmla="*/ 492125 w 496888"/>
                    <a:gd name="connsiteY25" fmla="*/ 342900 h 533400"/>
                    <a:gd name="connsiteX26" fmla="*/ 482600 w 496888"/>
                    <a:gd name="connsiteY26" fmla="*/ 295275 h 533400"/>
                    <a:gd name="connsiteX27" fmla="*/ 473075 w 496888"/>
                    <a:gd name="connsiteY27" fmla="*/ 280988 h 533400"/>
                    <a:gd name="connsiteX28" fmla="*/ 458788 w 496888"/>
                    <a:gd name="connsiteY28" fmla="*/ 247650 h 533400"/>
                    <a:gd name="connsiteX29" fmla="*/ 449263 w 496888"/>
                    <a:gd name="connsiteY29" fmla="*/ 233363 h 533400"/>
                    <a:gd name="connsiteX30" fmla="*/ 444500 w 496888"/>
                    <a:gd name="connsiteY30" fmla="*/ 219075 h 533400"/>
                    <a:gd name="connsiteX31" fmla="*/ 434975 w 496888"/>
                    <a:gd name="connsiteY31" fmla="*/ 200025 h 533400"/>
                    <a:gd name="connsiteX32" fmla="*/ 425450 w 496888"/>
                    <a:gd name="connsiteY32" fmla="*/ 166688 h 533400"/>
                    <a:gd name="connsiteX33" fmla="*/ 420688 w 496888"/>
                    <a:gd name="connsiteY33" fmla="*/ 138113 h 533400"/>
                    <a:gd name="connsiteX34" fmla="*/ 415925 w 496888"/>
                    <a:gd name="connsiteY34" fmla="*/ 119063 h 533400"/>
                    <a:gd name="connsiteX35" fmla="*/ 392113 w 496888"/>
                    <a:gd name="connsiteY35" fmla="*/ 90488 h 533400"/>
                    <a:gd name="connsiteX36" fmla="*/ 363538 w 496888"/>
                    <a:gd name="connsiteY36" fmla="*/ 57150 h 533400"/>
                    <a:gd name="connsiteX37" fmla="*/ 349250 w 496888"/>
                    <a:gd name="connsiteY37" fmla="*/ 52388 h 533400"/>
                    <a:gd name="connsiteX38" fmla="*/ 315913 w 496888"/>
                    <a:gd name="connsiteY38" fmla="*/ 28575 h 533400"/>
                    <a:gd name="connsiteX39" fmla="*/ 296863 w 496888"/>
                    <a:gd name="connsiteY39" fmla="*/ 14288 h 533400"/>
                    <a:gd name="connsiteX40" fmla="*/ 282575 w 496888"/>
                    <a:gd name="connsiteY40" fmla="*/ 9525 h 533400"/>
                    <a:gd name="connsiteX41" fmla="*/ 268288 w 496888"/>
                    <a:gd name="connsiteY41" fmla="*/ 0 h 533400"/>
                    <a:gd name="connsiteX0" fmla="*/ 268288 w 496888"/>
                    <a:gd name="connsiteY0" fmla="*/ 0 h 533400"/>
                    <a:gd name="connsiteX1" fmla="*/ 187325 w 496888"/>
                    <a:gd name="connsiteY1" fmla="*/ 33338 h 533400"/>
                    <a:gd name="connsiteX2" fmla="*/ 182563 w 496888"/>
                    <a:gd name="connsiteY2" fmla="*/ 57150 h 533400"/>
                    <a:gd name="connsiteX3" fmla="*/ 173038 w 496888"/>
                    <a:gd name="connsiteY3" fmla="*/ 71438 h 533400"/>
                    <a:gd name="connsiteX4" fmla="*/ 168275 w 496888"/>
                    <a:gd name="connsiteY4" fmla="*/ 85725 h 533400"/>
                    <a:gd name="connsiteX5" fmla="*/ 153988 w 496888"/>
                    <a:gd name="connsiteY5" fmla="*/ 100013 h 533400"/>
                    <a:gd name="connsiteX6" fmla="*/ 125413 w 496888"/>
                    <a:gd name="connsiteY6" fmla="*/ 142875 h 533400"/>
                    <a:gd name="connsiteX7" fmla="*/ 111125 w 496888"/>
                    <a:gd name="connsiteY7" fmla="*/ 157163 h 533400"/>
                    <a:gd name="connsiteX8" fmla="*/ 92075 w 496888"/>
                    <a:gd name="connsiteY8" fmla="*/ 185738 h 533400"/>
                    <a:gd name="connsiteX9" fmla="*/ 82550 w 496888"/>
                    <a:gd name="connsiteY9" fmla="*/ 204788 h 533400"/>
                    <a:gd name="connsiteX10" fmla="*/ 63500 w 496888"/>
                    <a:gd name="connsiteY10" fmla="*/ 228600 h 533400"/>
                    <a:gd name="connsiteX11" fmla="*/ 44450 w 496888"/>
                    <a:gd name="connsiteY11" fmla="*/ 257175 h 533400"/>
                    <a:gd name="connsiteX12" fmla="*/ 1588 w 496888"/>
                    <a:gd name="connsiteY12" fmla="*/ 357188 h 533400"/>
                    <a:gd name="connsiteX13" fmla="*/ 53976 w 496888"/>
                    <a:gd name="connsiteY13" fmla="*/ 452438 h 533400"/>
                    <a:gd name="connsiteX14" fmla="*/ 106363 w 496888"/>
                    <a:gd name="connsiteY14" fmla="*/ 509588 h 533400"/>
                    <a:gd name="connsiteX15" fmla="*/ 182563 w 496888"/>
                    <a:gd name="connsiteY15" fmla="*/ 533400 h 533400"/>
                    <a:gd name="connsiteX16" fmla="*/ 334963 w 496888"/>
                    <a:gd name="connsiteY16" fmla="*/ 528638 h 533400"/>
                    <a:gd name="connsiteX17" fmla="*/ 354013 w 496888"/>
                    <a:gd name="connsiteY17" fmla="*/ 523875 h 533400"/>
                    <a:gd name="connsiteX18" fmla="*/ 401638 w 496888"/>
                    <a:gd name="connsiteY18" fmla="*/ 504825 h 533400"/>
                    <a:gd name="connsiteX19" fmla="*/ 415925 w 496888"/>
                    <a:gd name="connsiteY19" fmla="*/ 500063 h 533400"/>
                    <a:gd name="connsiteX20" fmla="*/ 463550 w 496888"/>
                    <a:gd name="connsiteY20" fmla="*/ 466725 h 533400"/>
                    <a:gd name="connsiteX21" fmla="*/ 482600 w 496888"/>
                    <a:gd name="connsiteY21" fmla="*/ 438150 h 533400"/>
                    <a:gd name="connsiteX22" fmla="*/ 487363 w 496888"/>
                    <a:gd name="connsiteY22" fmla="*/ 423863 h 533400"/>
                    <a:gd name="connsiteX23" fmla="*/ 496888 w 496888"/>
                    <a:gd name="connsiteY23" fmla="*/ 409575 h 533400"/>
                    <a:gd name="connsiteX24" fmla="*/ 492125 w 496888"/>
                    <a:gd name="connsiteY24" fmla="*/ 342900 h 533400"/>
                    <a:gd name="connsiteX25" fmla="*/ 482600 w 496888"/>
                    <a:gd name="connsiteY25" fmla="*/ 295275 h 533400"/>
                    <a:gd name="connsiteX26" fmla="*/ 473075 w 496888"/>
                    <a:gd name="connsiteY26" fmla="*/ 280988 h 533400"/>
                    <a:gd name="connsiteX27" fmla="*/ 458788 w 496888"/>
                    <a:gd name="connsiteY27" fmla="*/ 247650 h 533400"/>
                    <a:gd name="connsiteX28" fmla="*/ 449263 w 496888"/>
                    <a:gd name="connsiteY28" fmla="*/ 233363 h 533400"/>
                    <a:gd name="connsiteX29" fmla="*/ 444500 w 496888"/>
                    <a:gd name="connsiteY29" fmla="*/ 219075 h 533400"/>
                    <a:gd name="connsiteX30" fmla="*/ 434975 w 496888"/>
                    <a:gd name="connsiteY30" fmla="*/ 200025 h 533400"/>
                    <a:gd name="connsiteX31" fmla="*/ 425450 w 496888"/>
                    <a:gd name="connsiteY31" fmla="*/ 166688 h 533400"/>
                    <a:gd name="connsiteX32" fmla="*/ 420688 w 496888"/>
                    <a:gd name="connsiteY32" fmla="*/ 138113 h 533400"/>
                    <a:gd name="connsiteX33" fmla="*/ 415925 w 496888"/>
                    <a:gd name="connsiteY33" fmla="*/ 119063 h 533400"/>
                    <a:gd name="connsiteX34" fmla="*/ 392113 w 496888"/>
                    <a:gd name="connsiteY34" fmla="*/ 90488 h 533400"/>
                    <a:gd name="connsiteX35" fmla="*/ 363538 w 496888"/>
                    <a:gd name="connsiteY35" fmla="*/ 57150 h 533400"/>
                    <a:gd name="connsiteX36" fmla="*/ 349250 w 496888"/>
                    <a:gd name="connsiteY36" fmla="*/ 52388 h 533400"/>
                    <a:gd name="connsiteX37" fmla="*/ 315913 w 496888"/>
                    <a:gd name="connsiteY37" fmla="*/ 28575 h 533400"/>
                    <a:gd name="connsiteX38" fmla="*/ 296863 w 496888"/>
                    <a:gd name="connsiteY38" fmla="*/ 14288 h 533400"/>
                    <a:gd name="connsiteX39" fmla="*/ 282575 w 496888"/>
                    <a:gd name="connsiteY39" fmla="*/ 9525 h 533400"/>
                    <a:gd name="connsiteX40" fmla="*/ 268288 w 496888"/>
                    <a:gd name="connsiteY40" fmla="*/ 0 h 533400"/>
                    <a:gd name="connsiteX0" fmla="*/ 268288 w 496888"/>
                    <a:gd name="connsiteY0" fmla="*/ 0 h 533400"/>
                    <a:gd name="connsiteX1" fmla="*/ 187325 w 496888"/>
                    <a:gd name="connsiteY1" fmla="*/ 33338 h 533400"/>
                    <a:gd name="connsiteX2" fmla="*/ 182563 w 496888"/>
                    <a:gd name="connsiteY2" fmla="*/ 57150 h 533400"/>
                    <a:gd name="connsiteX3" fmla="*/ 173038 w 496888"/>
                    <a:gd name="connsiteY3" fmla="*/ 71438 h 533400"/>
                    <a:gd name="connsiteX4" fmla="*/ 153988 w 496888"/>
                    <a:gd name="connsiteY4" fmla="*/ 100013 h 533400"/>
                    <a:gd name="connsiteX5" fmla="*/ 125413 w 496888"/>
                    <a:gd name="connsiteY5" fmla="*/ 142875 h 533400"/>
                    <a:gd name="connsiteX6" fmla="*/ 111125 w 496888"/>
                    <a:gd name="connsiteY6" fmla="*/ 157163 h 533400"/>
                    <a:gd name="connsiteX7" fmla="*/ 92075 w 496888"/>
                    <a:gd name="connsiteY7" fmla="*/ 185738 h 533400"/>
                    <a:gd name="connsiteX8" fmla="*/ 82550 w 496888"/>
                    <a:gd name="connsiteY8" fmla="*/ 204788 h 533400"/>
                    <a:gd name="connsiteX9" fmla="*/ 63500 w 496888"/>
                    <a:gd name="connsiteY9" fmla="*/ 228600 h 533400"/>
                    <a:gd name="connsiteX10" fmla="*/ 44450 w 496888"/>
                    <a:gd name="connsiteY10" fmla="*/ 257175 h 533400"/>
                    <a:gd name="connsiteX11" fmla="*/ 1588 w 496888"/>
                    <a:gd name="connsiteY11" fmla="*/ 357188 h 533400"/>
                    <a:gd name="connsiteX12" fmla="*/ 53976 w 496888"/>
                    <a:gd name="connsiteY12" fmla="*/ 452438 h 533400"/>
                    <a:gd name="connsiteX13" fmla="*/ 106363 w 496888"/>
                    <a:gd name="connsiteY13" fmla="*/ 509588 h 533400"/>
                    <a:gd name="connsiteX14" fmla="*/ 182563 w 496888"/>
                    <a:gd name="connsiteY14" fmla="*/ 533400 h 533400"/>
                    <a:gd name="connsiteX15" fmla="*/ 334963 w 496888"/>
                    <a:gd name="connsiteY15" fmla="*/ 528638 h 533400"/>
                    <a:gd name="connsiteX16" fmla="*/ 354013 w 496888"/>
                    <a:gd name="connsiteY16" fmla="*/ 523875 h 533400"/>
                    <a:gd name="connsiteX17" fmla="*/ 401638 w 496888"/>
                    <a:gd name="connsiteY17" fmla="*/ 504825 h 533400"/>
                    <a:gd name="connsiteX18" fmla="*/ 415925 w 496888"/>
                    <a:gd name="connsiteY18" fmla="*/ 500063 h 533400"/>
                    <a:gd name="connsiteX19" fmla="*/ 463550 w 496888"/>
                    <a:gd name="connsiteY19" fmla="*/ 466725 h 533400"/>
                    <a:gd name="connsiteX20" fmla="*/ 482600 w 496888"/>
                    <a:gd name="connsiteY20" fmla="*/ 438150 h 533400"/>
                    <a:gd name="connsiteX21" fmla="*/ 487363 w 496888"/>
                    <a:gd name="connsiteY21" fmla="*/ 423863 h 533400"/>
                    <a:gd name="connsiteX22" fmla="*/ 496888 w 496888"/>
                    <a:gd name="connsiteY22" fmla="*/ 409575 h 533400"/>
                    <a:gd name="connsiteX23" fmla="*/ 492125 w 496888"/>
                    <a:gd name="connsiteY23" fmla="*/ 342900 h 533400"/>
                    <a:gd name="connsiteX24" fmla="*/ 482600 w 496888"/>
                    <a:gd name="connsiteY24" fmla="*/ 295275 h 533400"/>
                    <a:gd name="connsiteX25" fmla="*/ 473075 w 496888"/>
                    <a:gd name="connsiteY25" fmla="*/ 280988 h 533400"/>
                    <a:gd name="connsiteX26" fmla="*/ 458788 w 496888"/>
                    <a:gd name="connsiteY26" fmla="*/ 247650 h 533400"/>
                    <a:gd name="connsiteX27" fmla="*/ 449263 w 496888"/>
                    <a:gd name="connsiteY27" fmla="*/ 233363 h 533400"/>
                    <a:gd name="connsiteX28" fmla="*/ 444500 w 496888"/>
                    <a:gd name="connsiteY28" fmla="*/ 219075 h 533400"/>
                    <a:gd name="connsiteX29" fmla="*/ 434975 w 496888"/>
                    <a:gd name="connsiteY29" fmla="*/ 200025 h 533400"/>
                    <a:gd name="connsiteX30" fmla="*/ 425450 w 496888"/>
                    <a:gd name="connsiteY30" fmla="*/ 166688 h 533400"/>
                    <a:gd name="connsiteX31" fmla="*/ 420688 w 496888"/>
                    <a:gd name="connsiteY31" fmla="*/ 138113 h 533400"/>
                    <a:gd name="connsiteX32" fmla="*/ 415925 w 496888"/>
                    <a:gd name="connsiteY32" fmla="*/ 119063 h 533400"/>
                    <a:gd name="connsiteX33" fmla="*/ 392113 w 496888"/>
                    <a:gd name="connsiteY33" fmla="*/ 90488 h 533400"/>
                    <a:gd name="connsiteX34" fmla="*/ 363538 w 496888"/>
                    <a:gd name="connsiteY34" fmla="*/ 57150 h 533400"/>
                    <a:gd name="connsiteX35" fmla="*/ 349250 w 496888"/>
                    <a:gd name="connsiteY35" fmla="*/ 52388 h 533400"/>
                    <a:gd name="connsiteX36" fmla="*/ 315913 w 496888"/>
                    <a:gd name="connsiteY36" fmla="*/ 28575 h 533400"/>
                    <a:gd name="connsiteX37" fmla="*/ 296863 w 496888"/>
                    <a:gd name="connsiteY37" fmla="*/ 14288 h 533400"/>
                    <a:gd name="connsiteX38" fmla="*/ 282575 w 496888"/>
                    <a:gd name="connsiteY38" fmla="*/ 9525 h 533400"/>
                    <a:gd name="connsiteX39" fmla="*/ 268288 w 496888"/>
                    <a:gd name="connsiteY39" fmla="*/ 0 h 533400"/>
                    <a:gd name="connsiteX0" fmla="*/ 268288 w 496888"/>
                    <a:gd name="connsiteY0" fmla="*/ 0 h 533400"/>
                    <a:gd name="connsiteX1" fmla="*/ 187325 w 496888"/>
                    <a:gd name="connsiteY1" fmla="*/ 33338 h 533400"/>
                    <a:gd name="connsiteX2" fmla="*/ 182563 w 496888"/>
                    <a:gd name="connsiteY2" fmla="*/ 57150 h 533400"/>
                    <a:gd name="connsiteX3" fmla="*/ 153988 w 496888"/>
                    <a:gd name="connsiteY3" fmla="*/ 100013 h 533400"/>
                    <a:gd name="connsiteX4" fmla="*/ 125413 w 496888"/>
                    <a:gd name="connsiteY4" fmla="*/ 142875 h 533400"/>
                    <a:gd name="connsiteX5" fmla="*/ 111125 w 496888"/>
                    <a:gd name="connsiteY5" fmla="*/ 157163 h 533400"/>
                    <a:gd name="connsiteX6" fmla="*/ 92075 w 496888"/>
                    <a:gd name="connsiteY6" fmla="*/ 185738 h 533400"/>
                    <a:gd name="connsiteX7" fmla="*/ 82550 w 496888"/>
                    <a:gd name="connsiteY7" fmla="*/ 204788 h 533400"/>
                    <a:gd name="connsiteX8" fmla="*/ 63500 w 496888"/>
                    <a:gd name="connsiteY8" fmla="*/ 228600 h 533400"/>
                    <a:gd name="connsiteX9" fmla="*/ 44450 w 496888"/>
                    <a:gd name="connsiteY9" fmla="*/ 257175 h 533400"/>
                    <a:gd name="connsiteX10" fmla="*/ 1588 w 496888"/>
                    <a:gd name="connsiteY10" fmla="*/ 357188 h 533400"/>
                    <a:gd name="connsiteX11" fmla="*/ 53976 w 496888"/>
                    <a:gd name="connsiteY11" fmla="*/ 452438 h 533400"/>
                    <a:gd name="connsiteX12" fmla="*/ 106363 w 496888"/>
                    <a:gd name="connsiteY12" fmla="*/ 509588 h 533400"/>
                    <a:gd name="connsiteX13" fmla="*/ 182563 w 496888"/>
                    <a:gd name="connsiteY13" fmla="*/ 533400 h 533400"/>
                    <a:gd name="connsiteX14" fmla="*/ 334963 w 496888"/>
                    <a:gd name="connsiteY14" fmla="*/ 528638 h 533400"/>
                    <a:gd name="connsiteX15" fmla="*/ 354013 w 496888"/>
                    <a:gd name="connsiteY15" fmla="*/ 523875 h 533400"/>
                    <a:gd name="connsiteX16" fmla="*/ 401638 w 496888"/>
                    <a:gd name="connsiteY16" fmla="*/ 504825 h 533400"/>
                    <a:gd name="connsiteX17" fmla="*/ 415925 w 496888"/>
                    <a:gd name="connsiteY17" fmla="*/ 500063 h 533400"/>
                    <a:gd name="connsiteX18" fmla="*/ 463550 w 496888"/>
                    <a:gd name="connsiteY18" fmla="*/ 466725 h 533400"/>
                    <a:gd name="connsiteX19" fmla="*/ 482600 w 496888"/>
                    <a:gd name="connsiteY19" fmla="*/ 438150 h 533400"/>
                    <a:gd name="connsiteX20" fmla="*/ 487363 w 496888"/>
                    <a:gd name="connsiteY20" fmla="*/ 423863 h 533400"/>
                    <a:gd name="connsiteX21" fmla="*/ 496888 w 496888"/>
                    <a:gd name="connsiteY21" fmla="*/ 409575 h 533400"/>
                    <a:gd name="connsiteX22" fmla="*/ 492125 w 496888"/>
                    <a:gd name="connsiteY22" fmla="*/ 342900 h 533400"/>
                    <a:gd name="connsiteX23" fmla="*/ 482600 w 496888"/>
                    <a:gd name="connsiteY23" fmla="*/ 295275 h 533400"/>
                    <a:gd name="connsiteX24" fmla="*/ 473075 w 496888"/>
                    <a:gd name="connsiteY24" fmla="*/ 280988 h 533400"/>
                    <a:gd name="connsiteX25" fmla="*/ 458788 w 496888"/>
                    <a:gd name="connsiteY25" fmla="*/ 247650 h 533400"/>
                    <a:gd name="connsiteX26" fmla="*/ 449263 w 496888"/>
                    <a:gd name="connsiteY26" fmla="*/ 233363 h 533400"/>
                    <a:gd name="connsiteX27" fmla="*/ 444500 w 496888"/>
                    <a:gd name="connsiteY27" fmla="*/ 219075 h 533400"/>
                    <a:gd name="connsiteX28" fmla="*/ 434975 w 496888"/>
                    <a:gd name="connsiteY28" fmla="*/ 200025 h 533400"/>
                    <a:gd name="connsiteX29" fmla="*/ 425450 w 496888"/>
                    <a:gd name="connsiteY29" fmla="*/ 166688 h 533400"/>
                    <a:gd name="connsiteX30" fmla="*/ 420688 w 496888"/>
                    <a:gd name="connsiteY30" fmla="*/ 138113 h 533400"/>
                    <a:gd name="connsiteX31" fmla="*/ 415925 w 496888"/>
                    <a:gd name="connsiteY31" fmla="*/ 119063 h 533400"/>
                    <a:gd name="connsiteX32" fmla="*/ 392113 w 496888"/>
                    <a:gd name="connsiteY32" fmla="*/ 90488 h 533400"/>
                    <a:gd name="connsiteX33" fmla="*/ 363538 w 496888"/>
                    <a:gd name="connsiteY33" fmla="*/ 57150 h 533400"/>
                    <a:gd name="connsiteX34" fmla="*/ 349250 w 496888"/>
                    <a:gd name="connsiteY34" fmla="*/ 52388 h 533400"/>
                    <a:gd name="connsiteX35" fmla="*/ 315913 w 496888"/>
                    <a:gd name="connsiteY35" fmla="*/ 28575 h 533400"/>
                    <a:gd name="connsiteX36" fmla="*/ 296863 w 496888"/>
                    <a:gd name="connsiteY36" fmla="*/ 14288 h 533400"/>
                    <a:gd name="connsiteX37" fmla="*/ 282575 w 496888"/>
                    <a:gd name="connsiteY37" fmla="*/ 9525 h 533400"/>
                    <a:gd name="connsiteX38" fmla="*/ 268288 w 496888"/>
                    <a:gd name="connsiteY38" fmla="*/ 0 h 533400"/>
                    <a:gd name="connsiteX0" fmla="*/ 268288 w 496888"/>
                    <a:gd name="connsiteY0" fmla="*/ 0 h 533400"/>
                    <a:gd name="connsiteX1" fmla="*/ 182563 w 496888"/>
                    <a:gd name="connsiteY1" fmla="*/ 57150 h 533400"/>
                    <a:gd name="connsiteX2" fmla="*/ 153988 w 496888"/>
                    <a:gd name="connsiteY2" fmla="*/ 100013 h 533400"/>
                    <a:gd name="connsiteX3" fmla="*/ 125413 w 496888"/>
                    <a:gd name="connsiteY3" fmla="*/ 142875 h 533400"/>
                    <a:gd name="connsiteX4" fmla="*/ 111125 w 496888"/>
                    <a:gd name="connsiteY4" fmla="*/ 157163 h 533400"/>
                    <a:gd name="connsiteX5" fmla="*/ 92075 w 496888"/>
                    <a:gd name="connsiteY5" fmla="*/ 185738 h 533400"/>
                    <a:gd name="connsiteX6" fmla="*/ 82550 w 496888"/>
                    <a:gd name="connsiteY6" fmla="*/ 204788 h 533400"/>
                    <a:gd name="connsiteX7" fmla="*/ 63500 w 496888"/>
                    <a:gd name="connsiteY7" fmla="*/ 228600 h 533400"/>
                    <a:gd name="connsiteX8" fmla="*/ 44450 w 496888"/>
                    <a:gd name="connsiteY8" fmla="*/ 257175 h 533400"/>
                    <a:gd name="connsiteX9" fmla="*/ 1588 w 496888"/>
                    <a:gd name="connsiteY9" fmla="*/ 357188 h 533400"/>
                    <a:gd name="connsiteX10" fmla="*/ 53976 w 496888"/>
                    <a:gd name="connsiteY10" fmla="*/ 452438 h 533400"/>
                    <a:gd name="connsiteX11" fmla="*/ 106363 w 496888"/>
                    <a:gd name="connsiteY11" fmla="*/ 509588 h 533400"/>
                    <a:gd name="connsiteX12" fmla="*/ 182563 w 496888"/>
                    <a:gd name="connsiteY12" fmla="*/ 533400 h 533400"/>
                    <a:gd name="connsiteX13" fmla="*/ 334963 w 496888"/>
                    <a:gd name="connsiteY13" fmla="*/ 528638 h 533400"/>
                    <a:gd name="connsiteX14" fmla="*/ 354013 w 496888"/>
                    <a:gd name="connsiteY14" fmla="*/ 523875 h 533400"/>
                    <a:gd name="connsiteX15" fmla="*/ 401638 w 496888"/>
                    <a:gd name="connsiteY15" fmla="*/ 504825 h 533400"/>
                    <a:gd name="connsiteX16" fmla="*/ 415925 w 496888"/>
                    <a:gd name="connsiteY16" fmla="*/ 500063 h 533400"/>
                    <a:gd name="connsiteX17" fmla="*/ 463550 w 496888"/>
                    <a:gd name="connsiteY17" fmla="*/ 466725 h 533400"/>
                    <a:gd name="connsiteX18" fmla="*/ 482600 w 496888"/>
                    <a:gd name="connsiteY18" fmla="*/ 438150 h 533400"/>
                    <a:gd name="connsiteX19" fmla="*/ 487363 w 496888"/>
                    <a:gd name="connsiteY19" fmla="*/ 423863 h 533400"/>
                    <a:gd name="connsiteX20" fmla="*/ 496888 w 496888"/>
                    <a:gd name="connsiteY20" fmla="*/ 409575 h 533400"/>
                    <a:gd name="connsiteX21" fmla="*/ 492125 w 496888"/>
                    <a:gd name="connsiteY21" fmla="*/ 342900 h 533400"/>
                    <a:gd name="connsiteX22" fmla="*/ 482600 w 496888"/>
                    <a:gd name="connsiteY22" fmla="*/ 295275 h 533400"/>
                    <a:gd name="connsiteX23" fmla="*/ 473075 w 496888"/>
                    <a:gd name="connsiteY23" fmla="*/ 280988 h 533400"/>
                    <a:gd name="connsiteX24" fmla="*/ 458788 w 496888"/>
                    <a:gd name="connsiteY24" fmla="*/ 247650 h 533400"/>
                    <a:gd name="connsiteX25" fmla="*/ 449263 w 496888"/>
                    <a:gd name="connsiteY25" fmla="*/ 233363 h 533400"/>
                    <a:gd name="connsiteX26" fmla="*/ 444500 w 496888"/>
                    <a:gd name="connsiteY26" fmla="*/ 219075 h 533400"/>
                    <a:gd name="connsiteX27" fmla="*/ 434975 w 496888"/>
                    <a:gd name="connsiteY27" fmla="*/ 200025 h 533400"/>
                    <a:gd name="connsiteX28" fmla="*/ 425450 w 496888"/>
                    <a:gd name="connsiteY28" fmla="*/ 166688 h 533400"/>
                    <a:gd name="connsiteX29" fmla="*/ 420688 w 496888"/>
                    <a:gd name="connsiteY29" fmla="*/ 138113 h 533400"/>
                    <a:gd name="connsiteX30" fmla="*/ 415925 w 496888"/>
                    <a:gd name="connsiteY30" fmla="*/ 119063 h 533400"/>
                    <a:gd name="connsiteX31" fmla="*/ 392113 w 496888"/>
                    <a:gd name="connsiteY31" fmla="*/ 90488 h 533400"/>
                    <a:gd name="connsiteX32" fmla="*/ 363538 w 496888"/>
                    <a:gd name="connsiteY32" fmla="*/ 57150 h 533400"/>
                    <a:gd name="connsiteX33" fmla="*/ 349250 w 496888"/>
                    <a:gd name="connsiteY33" fmla="*/ 52388 h 533400"/>
                    <a:gd name="connsiteX34" fmla="*/ 315913 w 496888"/>
                    <a:gd name="connsiteY34" fmla="*/ 28575 h 533400"/>
                    <a:gd name="connsiteX35" fmla="*/ 296863 w 496888"/>
                    <a:gd name="connsiteY35" fmla="*/ 14288 h 533400"/>
                    <a:gd name="connsiteX36" fmla="*/ 282575 w 496888"/>
                    <a:gd name="connsiteY36" fmla="*/ 9525 h 533400"/>
                    <a:gd name="connsiteX37" fmla="*/ 268288 w 496888"/>
                    <a:gd name="connsiteY37" fmla="*/ 0 h 533400"/>
                    <a:gd name="connsiteX0" fmla="*/ 268288 w 496888"/>
                    <a:gd name="connsiteY0" fmla="*/ 7144 h 540544"/>
                    <a:gd name="connsiteX1" fmla="*/ 182563 w 496888"/>
                    <a:gd name="connsiteY1" fmla="*/ 64294 h 540544"/>
                    <a:gd name="connsiteX2" fmla="*/ 153988 w 496888"/>
                    <a:gd name="connsiteY2" fmla="*/ 107157 h 540544"/>
                    <a:gd name="connsiteX3" fmla="*/ 125413 w 496888"/>
                    <a:gd name="connsiteY3" fmla="*/ 150019 h 540544"/>
                    <a:gd name="connsiteX4" fmla="*/ 111125 w 496888"/>
                    <a:gd name="connsiteY4" fmla="*/ 164307 h 540544"/>
                    <a:gd name="connsiteX5" fmla="*/ 92075 w 496888"/>
                    <a:gd name="connsiteY5" fmla="*/ 192882 h 540544"/>
                    <a:gd name="connsiteX6" fmla="*/ 82550 w 496888"/>
                    <a:gd name="connsiteY6" fmla="*/ 211932 h 540544"/>
                    <a:gd name="connsiteX7" fmla="*/ 63500 w 496888"/>
                    <a:gd name="connsiteY7" fmla="*/ 235744 h 540544"/>
                    <a:gd name="connsiteX8" fmla="*/ 44450 w 496888"/>
                    <a:gd name="connsiteY8" fmla="*/ 264319 h 540544"/>
                    <a:gd name="connsiteX9" fmla="*/ 1588 w 496888"/>
                    <a:gd name="connsiteY9" fmla="*/ 364332 h 540544"/>
                    <a:gd name="connsiteX10" fmla="*/ 53976 w 496888"/>
                    <a:gd name="connsiteY10" fmla="*/ 459582 h 540544"/>
                    <a:gd name="connsiteX11" fmla="*/ 106363 w 496888"/>
                    <a:gd name="connsiteY11" fmla="*/ 516732 h 540544"/>
                    <a:gd name="connsiteX12" fmla="*/ 182563 w 496888"/>
                    <a:gd name="connsiteY12" fmla="*/ 540544 h 540544"/>
                    <a:gd name="connsiteX13" fmla="*/ 334963 w 496888"/>
                    <a:gd name="connsiteY13" fmla="*/ 535782 h 540544"/>
                    <a:gd name="connsiteX14" fmla="*/ 354013 w 496888"/>
                    <a:gd name="connsiteY14" fmla="*/ 531019 h 540544"/>
                    <a:gd name="connsiteX15" fmla="*/ 401638 w 496888"/>
                    <a:gd name="connsiteY15" fmla="*/ 511969 h 540544"/>
                    <a:gd name="connsiteX16" fmla="*/ 415925 w 496888"/>
                    <a:gd name="connsiteY16" fmla="*/ 507207 h 540544"/>
                    <a:gd name="connsiteX17" fmla="*/ 463550 w 496888"/>
                    <a:gd name="connsiteY17" fmla="*/ 473869 h 540544"/>
                    <a:gd name="connsiteX18" fmla="*/ 482600 w 496888"/>
                    <a:gd name="connsiteY18" fmla="*/ 445294 h 540544"/>
                    <a:gd name="connsiteX19" fmla="*/ 487363 w 496888"/>
                    <a:gd name="connsiteY19" fmla="*/ 431007 h 540544"/>
                    <a:gd name="connsiteX20" fmla="*/ 496888 w 496888"/>
                    <a:gd name="connsiteY20" fmla="*/ 416719 h 540544"/>
                    <a:gd name="connsiteX21" fmla="*/ 492125 w 496888"/>
                    <a:gd name="connsiteY21" fmla="*/ 350044 h 540544"/>
                    <a:gd name="connsiteX22" fmla="*/ 482600 w 496888"/>
                    <a:gd name="connsiteY22" fmla="*/ 302419 h 540544"/>
                    <a:gd name="connsiteX23" fmla="*/ 473075 w 496888"/>
                    <a:gd name="connsiteY23" fmla="*/ 288132 h 540544"/>
                    <a:gd name="connsiteX24" fmla="*/ 458788 w 496888"/>
                    <a:gd name="connsiteY24" fmla="*/ 254794 h 540544"/>
                    <a:gd name="connsiteX25" fmla="*/ 449263 w 496888"/>
                    <a:gd name="connsiteY25" fmla="*/ 240507 h 540544"/>
                    <a:gd name="connsiteX26" fmla="*/ 444500 w 496888"/>
                    <a:gd name="connsiteY26" fmla="*/ 226219 h 540544"/>
                    <a:gd name="connsiteX27" fmla="*/ 434975 w 496888"/>
                    <a:gd name="connsiteY27" fmla="*/ 207169 h 540544"/>
                    <a:gd name="connsiteX28" fmla="*/ 425450 w 496888"/>
                    <a:gd name="connsiteY28" fmla="*/ 173832 h 540544"/>
                    <a:gd name="connsiteX29" fmla="*/ 420688 w 496888"/>
                    <a:gd name="connsiteY29" fmla="*/ 145257 h 540544"/>
                    <a:gd name="connsiteX30" fmla="*/ 415925 w 496888"/>
                    <a:gd name="connsiteY30" fmla="*/ 126207 h 540544"/>
                    <a:gd name="connsiteX31" fmla="*/ 392113 w 496888"/>
                    <a:gd name="connsiteY31" fmla="*/ 97632 h 540544"/>
                    <a:gd name="connsiteX32" fmla="*/ 363538 w 496888"/>
                    <a:gd name="connsiteY32" fmla="*/ 64294 h 540544"/>
                    <a:gd name="connsiteX33" fmla="*/ 349250 w 496888"/>
                    <a:gd name="connsiteY33" fmla="*/ 59532 h 540544"/>
                    <a:gd name="connsiteX34" fmla="*/ 315913 w 496888"/>
                    <a:gd name="connsiteY34" fmla="*/ 35719 h 540544"/>
                    <a:gd name="connsiteX35" fmla="*/ 296863 w 496888"/>
                    <a:gd name="connsiteY35" fmla="*/ 21432 h 540544"/>
                    <a:gd name="connsiteX36" fmla="*/ 268288 w 496888"/>
                    <a:gd name="connsiteY36" fmla="*/ 7144 h 540544"/>
                    <a:gd name="connsiteX0" fmla="*/ 268288 w 496888"/>
                    <a:gd name="connsiteY0" fmla="*/ 7144 h 540544"/>
                    <a:gd name="connsiteX1" fmla="*/ 182563 w 496888"/>
                    <a:gd name="connsiteY1" fmla="*/ 64294 h 540544"/>
                    <a:gd name="connsiteX2" fmla="*/ 153988 w 496888"/>
                    <a:gd name="connsiteY2" fmla="*/ 107157 h 540544"/>
                    <a:gd name="connsiteX3" fmla="*/ 125413 w 496888"/>
                    <a:gd name="connsiteY3" fmla="*/ 150019 h 540544"/>
                    <a:gd name="connsiteX4" fmla="*/ 111125 w 496888"/>
                    <a:gd name="connsiteY4" fmla="*/ 164307 h 540544"/>
                    <a:gd name="connsiteX5" fmla="*/ 92075 w 496888"/>
                    <a:gd name="connsiteY5" fmla="*/ 192882 h 540544"/>
                    <a:gd name="connsiteX6" fmla="*/ 82550 w 496888"/>
                    <a:gd name="connsiteY6" fmla="*/ 211932 h 540544"/>
                    <a:gd name="connsiteX7" fmla="*/ 63500 w 496888"/>
                    <a:gd name="connsiteY7" fmla="*/ 235744 h 540544"/>
                    <a:gd name="connsiteX8" fmla="*/ 44450 w 496888"/>
                    <a:gd name="connsiteY8" fmla="*/ 264319 h 540544"/>
                    <a:gd name="connsiteX9" fmla="*/ 1588 w 496888"/>
                    <a:gd name="connsiteY9" fmla="*/ 364332 h 540544"/>
                    <a:gd name="connsiteX10" fmla="*/ 53976 w 496888"/>
                    <a:gd name="connsiteY10" fmla="*/ 459582 h 540544"/>
                    <a:gd name="connsiteX11" fmla="*/ 106363 w 496888"/>
                    <a:gd name="connsiteY11" fmla="*/ 516732 h 540544"/>
                    <a:gd name="connsiteX12" fmla="*/ 182563 w 496888"/>
                    <a:gd name="connsiteY12" fmla="*/ 540544 h 540544"/>
                    <a:gd name="connsiteX13" fmla="*/ 334963 w 496888"/>
                    <a:gd name="connsiteY13" fmla="*/ 535782 h 540544"/>
                    <a:gd name="connsiteX14" fmla="*/ 354013 w 496888"/>
                    <a:gd name="connsiteY14" fmla="*/ 531019 h 540544"/>
                    <a:gd name="connsiteX15" fmla="*/ 401638 w 496888"/>
                    <a:gd name="connsiteY15" fmla="*/ 511969 h 540544"/>
                    <a:gd name="connsiteX16" fmla="*/ 415925 w 496888"/>
                    <a:gd name="connsiteY16" fmla="*/ 507207 h 540544"/>
                    <a:gd name="connsiteX17" fmla="*/ 463550 w 496888"/>
                    <a:gd name="connsiteY17" fmla="*/ 473869 h 540544"/>
                    <a:gd name="connsiteX18" fmla="*/ 482600 w 496888"/>
                    <a:gd name="connsiteY18" fmla="*/ 445294 h 540544"/>
                    <a:gd name="connsiteX19" fmla="*/ 487363 w 496888"/>
                    <a:gd name="connsiteY19" fmla="*/ 431007 h 540544"/>
                    <a:gd name="connsiteX20" fmla="*/ 496888 w 496888"/>
                    <a:gd name="connsiteY20" fmla="*/ 416719 h 540544"/>
                    <a:gd name="connsiteX21" fmla="*/ 492125 w 496888"/>
                    <a:gd name="connsiteY21" fmla="*/ 350044 h 540544"/>
                    <a:gd name="connsiteX22" fmla="*/ 482600 w 496888"/>
                    <a:gd name="connsiteY22" fmla="*/ 302419 h 540544"/>
                    <a:gd name="connsiteX23" fmla="*/ 473075 w 496888"/>
                    <a:gd name="connsiteY23" fmla="*/ 288132 h 540544"/>
                    <a:gd name="connsiteX24" fmla="*/ 458788 w 496888"/>
                    <a:gd name="connsiteY24" fmla="*/ 254794 h 540544"/>
                    <a:gd name="connsiteX25" fmla="*/ 449263 w 496888"/>
                    <a:gd name="connsiteY25" fmla="*/ 240507 h 540544"/>
                    <a:gd name="connsiteX26" fmla="*/ 444500 w 496888"/>
                    <a:gd name="connsiteY26" fmla="*/ 226219 h 540544"/>
                    <a:gd name="connsiteX27" fmla="*/ 434975 w 496888"/>
                    <a:gd name="connsiteY27" fmla="*/ 207169 h 540544"/>
                    <a:gd name="connsiteX28" fmla="*/ 425450 w 496888"/>
                    <a:gd name="connsiteY28" fmla="*/ 173832 h 540544"/>
                    <a:gd name="connsiteX29" fmla="*/ 420688 w 496888"/>
                    <a:gd name="connsiteY29" fmla="*/ 145257 h 540544"/>
                    <a:gd name="connsiteX30" fmla="*/ 415925 w 496888"/>
                    <a:gd name="connsiteY30" fmla="*/ 126207 h 540544"/>
                    <a:gd name="connsiteX31" fmla="*/ 392113 w 496888"/>
                    <a:gd name="connsiteY31" fmla="*/ 97632 h 540544"/>
                    <a:gd name="connsiteX32" fmla="*/ 363538 w 496888"/>
                    <a:gd name="connsiteY32" fmla="*/ 64294 h 540544"/>
                    <a:gd name="connsiteX33" fmla="*/ 349250 w 496888"/>
                    <a:gd name="connsiteY33" fmla="*/ 59532 h 540544"/>
                    <a:gd name="connsiteX34" fmla="*/ 296863 w 496888"/>
                    <a:gd name="connsiteY34" fmla="*/ 21432 h 540544"/>
                    <a:gd name="connsiteX35" fmla="*/ 268288 w 496888"/>
                    <a:gd name="connsiteY35" fmla="*/ 7144 h 540544"/>
                    <a:gd name="connsiteX0" fmla="*/ 268288 w 496888"/>
                    <a:gd name="connsiteY0" fmla="*/ 7144 h 540544"/>
                    <a:gd name="connsiteX1" fmla="*/ 182563 w 496888"/>
                    <a:gd name="connsiteY1" fmla="*/ 64294 h 540544"/>
                    <a:gd name="connsiteX2" fmla="*/ 153988 w 496888"/>
                    <a:gd name="connsiteY2" fmla="*/ 107157 h 540544"/>
                    <a:gd name="connsiteX3" fmla="*/ 125413 w 496888"/>
                    <a:gd name="connsiteY3" fmla="*/ 150019 h 540544"/>
                    <a:gd name="connsiteX4" fmla="*/ 111125 w 496888"/>
                    <a:gd name="connsiteY4" fmla="*/ 164307 h 540544"/>
                    <a:gd name="connsiteX5" fmla="*/ 92075 w 496888"/>
                    <a:gd name="connsiteY5" fmla="*/ 192882 h 540544"/>
                    <a:gd name="connsiteX6" fmla="*/ 82550 w 496888"/>
                    <a:gd name="connsiteY6" fmla="*/ 211932 h 540544"/>
                    <a:gd name="connsiteX7" fmla="*/ 63500 w 496888"/>
                    <a:gd name="connsiteY7" fmla="*/ 235744 h 540544"/>
                    <a:gd name="connsiteX8" fmla="*/ 44450 w 496888"/>
                    <a:gd name="connsiteY8" fmla="*/ 264319 h 540544"/>
                    <a:gd name="connsiteX9" fmla="*/ 1588 w 496888"/>
                    <a:gd name="connsiteY9" fmla="*/ 364332 h 540544"/>
                    <a:gd name="connsiteX10" fmla="*/ 53976 w 496888"/>
                    <a:gd name="connsiteY10" fmla="*/ 459582 h 540544"/>
                    <a:gd name="connsiteX11" fmla="*/ 106363 w 496888"/>
                    <a:gd name="connsiteY11" fmla="*/ 516732 h 540544"/>
                    <a:gd name="connsiteX12" fmla="*/ 182563 w 496888"/>
                    <a:gd name="connsiteY12" fmla="*/ 540544 h 540544"/>
                    <a:gd name="connsiteX13" fmla="*/ 334963 w 496888"/>
                    <a:gd name="connsiteY13" fmla="*/ 535782 h 540544"/>
                    <a:gd name="connsiteX14" fmla="*/ 354013 w 496888"/>
                    <a:gd name="connsiteY14" fmla="*/ 531019 h 540544"/>
                    <a:gd name="connsiteX15" fmla="*/ 401638 w 496888"/>
                    <a:gd name="connsiteY15" fmla="*/ 511969 h 540544"/>
                    <a:gd name="connsiteX16" fmla="*/ 415925 w 496888"/>
                    <a:gd name="connsiteY16" fmla="*/ 507207 h 540544"/>
                    <a:gd name="connsiteX17" fmla="*/ 463550 w 496888"/>
                    <a:gd name="connsiteY17" fmla="*/ 473869 h 540544"/>
                    <a:gd name="connsiteX18" fmla="*/ 482600 w 496888"/>
                    <a:gd name="connsiteY18" fmla="*/ 445294 h 540544"/>
                    <a:gd name="connsiteX19" fmla="*/ 487363 w 496888"/>
                    <a:gd name="connsiteY19" fmla="*/ 431007 h 540544"/>
                    <a:gd name="connsiteX20" fmla="*/ 496888 w 496888"/>
                    <a:gd name="connsiteY20" fmla="*/ 416719 h 540544"/>
                    <a:gd name="connsiteX21" fmla="*/ 492125 w 496888"/>
                    <a:gd name="connsiteY21" fmla="*/ 350044 h 540544"/>
                    <a:gd name="connsiteX22" fmla="*/ 482600 w 496888"/>
                    <a:gd name="connsiteY22" fmla="*/ 302419 h 540544"/>
                    <a:gd name="connsiteX23" fmla="*/ 473075 w 496888"/>
                    <a:gd name="connsiteY23" fmla="*/ 288132 h 540544"/>
                    <a:gd name="connsiteX24" fmla="*/ 458788 w 496888"/>
                    <a:gd name="connsiteY24" fmla="*/ 254794 h 540544"/>
                    <a:gd name="connsiteX25" fmla="*/ 449263 w 496888"/>
                    <a:gd name="connsiteY25" fmla="*/ 240507 h 540544"/>
                    <a:gd name="connsiteX26" fmla="*/ 444500 w 496888"/>
                    <a:gd name="connsiteY26" fmla="*/ 226219 h 540544"/>
                    <a:gd name="connsiteX27" fmla="*/ 434975 w 496888"/>
                    <a:gd name="connsiteY27" fmla="*/ 207169 h 540544"/>
                    <a:gd name="connsiteX28" fmla="*/ 425450 w 496888"/>
                    <a:gd name="connsiteY28" fmla="*/ 173832 h 540544"/>
                    <a:gd name="connsiteX29" fmla="*/ 420688 w 496888"/>
                    <a:gd name="connsiteY29" fmla="*/ 145257 h 540544"/>
                    <a:gd name="connsiteX30" fmla="*/ 415925 w 496888"/>
                    <a:gd name="connsiteY30" fmla="*/ 126207 h 540544"/>
                    <a:gd name="connsiteX31" fmla="*/ 363538 w 496888"/>
                    <a:gd name="connsiteY31" fmla="*/ 64294 h 540544"/>
                    <a:gd name="connsiteX32" fmla="*/ 349250 w 496888"/>
                    <a:gd name="connsiteY32" fmla="*/ 59532 h 540544"/>
                    <a:gd name="connsiteX33" fmla="*/ 296863 w 496888"/>
                    <a:gd name="connsiteY33" fmla="*/ 21432 h 540544"/>
                    <a:gd name="connsiteX34" fmla="*/ 268288 w 496888"/>
                    <a:gd name="connsiteY34" fmla="*/ 7144 h 540544"/>
                    <a:gd name="connsiteX0" fmla="*/ 268288 w 496888"/>
                    <a:gd name="connsiteY0" fmla="*/ 7144 h 540544"/>
                    <a:gd name="connsiteX1" fmla="*/ 182563 w 496888"/>
                    <a:gd name="connsiteY1" fmla="*/ 64294 h 540544"/>
                    <a:gd name="connsiteX2" fmla="*/ 153988 w 496888"/>
                    <a:gd name="connsiteY2" fmla="*/ 107157 h 540544"/>
                    <a:gd name="connsiteX3" fmla="*/ 125413 w 496888"/>
                    <a:gd name="connsiteY3" fmla="*/ 150019 h 540544"/>
                    <a:gd name="connsiteX4" fmla="*/ 111125 w 496888"/>
                    <a:gd name="connsiteY4" fmla="*/ 164307 h 540544"/>
                    <a:gd name="connsiteX5" fmla="*/ 92075 w 496888"/>
                    <a:gd name="connsiteY5" fmla="*/ 192882 h 540544"/>
                    <a:gd name="connsiteX6" fmla="*/ 82550 w 496888"/>
                    <a:gd name="connsiteY6" fmla="*/ 211932 h 540544"/>
                    <a:gd name="connsiteX7" fmla="*/ 63500 w 496888"/>
                    <a:gd name="connsiteY7" fmla="*/ 235744 h 540544"/>
                    <a:gd name="connsiteX8" fmla="*/ 44450 w 496888"/>
                    <a:gd name="connsiteY8" fmla="*/ 264319 h 540544"/>
                    <a:gd name="connsiteX9" fmla="*/ 1588 w 496888"/>
                    <a:gd name="connsiteY9" fmla="*/ 364332 h 540544"/>
                    <a:gd name="connsiteX10" fmla="*/ 53976 w 496888"/>
                    <a:gd name="connsiteY10" fmla="*/ 459582 h 540544"/>
                    <a:gd name="connsiteX11" fmla="*/ 106363 w 496888"/>
                    <a:gd name="connsiteY11" fmla="*/ 516732 h 540544"/>
                    <a:gd name="connsiteX12" fmla="*/ 182563 w 496888"/>
                    <a:gd name="connsiteY12" fmla="*/ 540544 h 540544"/>
                    <a:gd name="connsiteX13" fmla="*/ 334963 w 496888"/>
                    <a:gd name="connsiteY13" fmla="*/ 535782 h 540544"/>
                    <a:gd name="connsiteX14" fmla="*/ 354013 w 496888"/>
                    <a:gd name="connsiteY14" fmla="*/ 531019 h 540544"/>
                    <a:gd name="connsiteX15" fmla="*/ 401638 w 496888"/>
                    <a:gd name="connsiteY15" fmla="*/ 511969 h 540544"/>
                    <a:gd name="connsiteX16" fmla="*/ 415925 w 496888"/>
                    <a:gd name="connsiteY16" fmla="*/ 507207 h 540544"/>
                    <a:gd name="connsiteX17" fmla="*/ 463550 w 496888"/>
                    <a:gd name="connsiteY17" fmla="*/ 473869 h 540544"/>
                    <a:gd name="connsiteX18" fmla="*/ 482600 w 496888"/>
                    <a:gd name="connsiteY18" fmla="*/ 445294 h 540544"/>
                    <a:gd name="connsiteX19" fmla="*/ 487363 w 496888"/>
                    <a:gd name="connsiteY19" fmla="*/ 431007 h 540544"/>
                    <a:gd name="connsiteX20" fmla="*/ 496888 w 496888"/>
                    <a:gd name="connsiteY20" fmla="*/ 416719 h 540544"/>
                    <a:gd name="connsiteX21" fmla="*/ 492125 w 496888"/>
                    <a:gd name="connsiteY21" fmla="*/ 350044 h 540544"/>
                    <a:gd name="connsiteX22" fmla="*/ 482600 w 496888"/>
                    <a:gd name="connsiteY22" fmla="*/ 302419 h 540544"/>
                    <a:gd name="connsiteX23" fmla="*/ 473075 w 496888"/>
                    <a:gd name="connsiteY23" fmla="*/ 288132 h 540544"/>
                    <a:gd name="connsiteX24" fmla="*/ 458788 w 496888"/>
                    <a:gd name="connsiteY24" fmla="*/ 254794 h 540544"/>
                    <a:gd name="connsiteX25" fmla="*/ 449263 w 496888"/>
                    <a:gd name="connsiteY25" fmla="*/ 240507 h 540544"/>
                    <a:gd name="connsiteX26" fmla="*/ 444500 w 496888"/>
                    <a:gd name="connsiteY26" fmla="*/ 226219 h 540544"/>
                    <a:gd name="connsiteX27" fmla="*/ 434975 w 496888"/>
                    <a:gd name="connsiteY27" fmla="*/ 207169 h 540544"/>
                    <a:gd name="connsiteX28" fmla="*/ 425450 w 496888"/>
                    <a:gd name="connsiteY28" fmla="*/ 173832 h 540544"/>
                    <a:gd name="connsiteX29" fmla="*/ 420688 w 496888"/>
                    <a:gd name="connsiteY29" fmla="*/ 145257 h 540544"/>
                    <a:gd name="connsiteX30" fmla="*/ 363538 w 496888"/>
                    <a:gd name="connsiteY30" fmla="*/ 64294 h 540544"/>
                    <a:gd name="connsiteX31" fmla="*/ 349250 w 496888"/>
                    <a:gd name="connsiteY31" fmla="*/ 59532 h 540544"/>
                    <a:gd name="connsiteX32" fmla="*/ 296863 w 496888"/>
                    <a:gd name="connsiteY32" fmla="*/ 21432 h 540544"/>
                    <a:gd name="connsiteX33" fmla="*/ 268288 w 496888"/>
                    <a:gd name="connsiteY33" fmla="*/ 7144 h 540544"/>
                    <a:gd name="connsiteX0" fmla="*/ 268288 w 496888"/>
                    <a:gd name="connsiteY0" fmla="*/ 7144 h 540544"/>
                    <a:gd name="connsiteX1" fmla="*/ 182563 w 496888"/>
                    <a:gd name="connsiteY1" fmla="*/ 64294 h 540544"/>
                    <a:gd name="connsiteX2" fmla="*/ 153988 w 496888"/>
                    <a:gd name="connsiteY2" fmla="*/ 107157 h 540544"/>
                    <a:gd name="connsiteX3" fmla="*/ 125413 w 496888"/>
                    <a:gd name="connsiteY3" fmla="*/ 150019 h 540544"/>
                    <a:gd name="connsiteX4" fmla="*/ 111125 w 496888"/>
                    <a:gd name="connsiteY4" fmla="*/ 164307 h 540544"/>
                    <a:gd name="connsiteX5" fmla="*/ 92075 w 496888"/>
                    <a:gd name="connsiteY5" fmla="*/ 192882 h 540544"/>
                    <a:gd name="connsiteX6" fmla="*/ 82550 w 496888"/>
                    <a:gd name="connsiteY6" fmla="*/ 211932 h 540544"/>
                    <a:gd name="connsiteX7" fmla="*/ 63500 w 496888"/>
                    <a:gd name="connsiteY7" fmla="*/ 235744 h 540544"/>
                    <a:gd name="connsiteX8" fmla="*/ 44450 w 496888"/>
                    <a:gd name="connsiteY8" fmla="*/ 264319 h 540544"/>
                    <a:gd name="connsiteX9" fmla="*/ 1588 w 496888"/>
                    <a:gd name="connsiteY9" fmla="*/ 364332 h 540544"/>
                    <a:gd name="connsiteX10" fmla="*/ 53976 w 496888"/>
                    <a:gd name="connsiteY10" fmla="*/ 459582 h 540544"/>
                    <a:gd name="connsiteX11" fmla="*/ 106363 w 496888"/>
                    <a:gd name="connsiteY11" fmla="*/ 516732 h 540544"/>
                    <a:gd name="connsiteX12" fmla="*/ 182563 w 496888"/>
                    <a:gd name="connsiteY12" fmla="*/ 540544 h 540544"/>
                    <a:gd name="connsiteX13" fmla="*/ 334963 w 496888"/>
                    <a:gd name="connsiteY13" fmla="*/ 535782 h 540544"/>
                    <a:gd name="connsiteX14" fmla="*/ 354013 w 496888"/>
                    <a:gd name="connsiteY14" fmla="*/ 531019 h 540544"/>
                    <a:gd name="connsiteX15" fmla="*/ 401638 w 496888"/>
                    <a:gd name="connsiteY15" fmla="*/ 511969 h 540544"/>
                    <a:gd name="connsiteX16" fmla="*/ 415925 w 496888"/>
                    <a:gd name="connsiteY16" fmla="*/ 507207 h 540544"/>
                    <a:gd name="connsiteX17" fmla="*/ 463550 w 496888"/>
                    <a:gd name="connsiteY17" fmla="*/ 473869 h 540544"/>
                    <a:gd name="connsiteX18" fmla="*/ 482600 w 496888"/>
                    <a:gd name="connsiteY18" fmla="*/ 445294 h 540544"/>
                    <a:gd name="connsiteX19" fmla="*/ 487363 w 496888"/>
                    <a:gd name="connsiteY19" fmla="*/ 431007 h 540544"/>
                    <a:gd name="connsiteX20" fmla="*/ 496888 w 496888"/>
                    <a:gd name="connsiteY20" fmla="*/ 416719 h 540544"/>
                    <a:gd name="connsiteX21" fmla="*/ 492125 w 496888"/>
                    <a:gd name="connsiteY21" fmla="*/ 350044 h 540544"/>
                    <a:gd name="connsiteX22" fmla="*/ 482600 w 496888"/>
                    <a:gd name="connsiteY22" fmla="*/ 302419 h 540544"/>
                    <a:gd name="connsiteX23" fmla="*/ 473075 w 496888"/>
                    <a:gd name="connsiteY23" fmla="*/ 288132 h 540544"/>
                    <a:gd name="connsiteX24" fmla="*/ 458788 w 496888"/>
                    <a:gd name="connsiteY24" fmla="*/ 254794 h 540544"/>
                    <a:gd name="connsiteX25" fmla="*/ 449263 w 496888"/>
                    <a:gd name="connsiteY25" fmla="*/ 240507 h 540544"/>
                    <a:gd name="connsiteX26" fmla="*/ 444500 w 496888"/>
                    <a:gd name="connsiteY26" fmla="*/ 226219 h 540544"/>
                    <a:gd name="connsiteX27" fmla="*/ 434975 w 496888"/>
                    <a:gd name="connsiteY27" fmla="*/ 207169 h 540544"/>
                    <a:gd name="connsiteX28" fmla="*/ 420688 w 496888"/>
                    <a:gd name="connsiteY28" fmla="*/ 145257 h 540544"/>
                    <a:gd name="connsiteX29" fmla="*/ 363538 w 496888"/>
                    <a:gd name="connsiteY29" fmla="*/ 64294 h 540544"/>
                    <a:gd name="connsiteX30" fmla="*/ 349250 w 496888"/>
                    <a:gd name="connsiteY30" fmla="*/ 59532 h 540544"/>
                    <a:gd name="connsiteX31" fmla="*/ 296863 w 496888"/>
                    <a:gd name="connsiteY31" fmla="*/ 21432 h 540544"/>
                    <a:gd name="connsiteX32" fmla="*/ 268288 w 496888"/>
                    <a:gd name="connsiteY32" fmla="*/ 7144 h 540544"/>
                    <a:gd name="connsiteX0" fmla="*/ 268288 w 496888"/>
                    <a:gd name="connsiteY0" fmla="*/ 7144 h 540544"/>
                    <a:gd name="connsiteX1" fmla="*/ 182563 w 496888"/>
                    <a:gd name="connsiteY1" fmla="*/ 64294 h 540544"/>
                    <a:gd name="connsiteX2" fmla="*/ 153988 w 496888"/>
                    <a:gd name="connsiteY2" fmla="*/ 107157 h 540544"/>
                    <a:gd name="connsiteX3" fmla="*/ 125413 w 496888"/>
                    <a:gd name="connsiteY3" fmla="*/ 150019 h 540544"/>
                    <a:gd name="connsiteX4" fmla="*/ 111125 w 496888"/>
                    <a:gd name="connsiteY4" fmla="*/ 164307 h 540544"/>
                    <a:gd name="connsiteX5" fmla="*/ 92075 w 496888"/>
                    <a:gd name="connsiteY5" fmla="*/ 192882 h 540544"/>
                    <a:gd name="connsiteX6" fmla="*/ 82550 w 496888"/>
                    <a:gd name="connsiteY6" fmla="*/ 211932 h 540544"/>
                    <a:gd name="connsiteX7" fmla="*/ 63500 w 496888"/>
                    <a:gd name="connsiteY7" fmla="*/ 235744 h 540544"/>
                    <a:gd name="connsiteX8" fmla="*/ 44450 w 496888"/>
                    <a:gd name="connsiteY8" fmla="*/ 264319 h 540544"/>
                    <a:gd name="connsiteX9" fmla="*/ 1588 w 496888"/>
                    <a:gd name="connsiteY9" fmla="*/ 364332 h 540544"/>
                    <a:gd name="connsiteX10" fmla="*/ 53976 w 496888"/>
                    <a:gd name="connsiteY10" fmla="*/ 459582 h 540544"/>
                    <a:gd name="connsiteX11" fmla="*/ 106363 w 496888"/>
                    <a:gd name="connsiteY11" fmla="*/ 516732 h 540544"/>
                    <a:gd name="connsiteX12" fmla="*/ 182563 w 496888"/>
                    <a:gd name="connsiteY12" fmla="*/ 540544 h 540544"/>
                    <a:gd name="connsiteX13" fmla="*/ 334963 w 496888"/>
                    <a:gd name="connsiteY13" fmla="*/ 535782 h 540544"/>
                    <a:gd name="connsiteX14" fmla="*/ 354013 w 496888"/>
                    <a:gd name="connsiteY14" fmla="*/ 531019 h 540544"/>
                    <a:gd name="connsiteX15" fmla="*/ 401638 w 496888"/>
                    <a:gd name="connsiteY15" fmla="*/ 511969 h 540544"/>
                    <a:gd name="connsiteX16" fmla="*/ 415925 w 496888"/>
                    <a:gd name="connsiteY16" fmla="*/ 507207 h 540544"/>
                    <a:gd name="connsiteX17" fmla="*/ 463550 w 496888"/>
                    <a:gd name="connsiteY17" fmla="*/ 473869 h 540544"/>
                    <a:gd name="connsiteX18" fmla="*/ 482600 w 496888"/>
                    <a:gd name="connsiteY18" fmla="*/ 445294 h 540544"/>
                    <a:gd name="connsiteX19" fmla="*/ 487363 w 496888"/>
                    <a:gd name="connsiteY19" fmla="*/ 431007 h 540544"/>
                    <a:gd name="connsiteX20" fmla="*/ 496888 w 496888"/>
                    <a:gd name="connsiteY20" fmla="*/ 416719 h 540544"/>
                    <a:gd name="connsiteX21" fmla="*/ 492125 w 496888"/>
                    <a:gd name="connsiteY21" fmla="*/ 350044 h 540544"/>
                    <a:gd name="connsiteX22" fmla="*/ 482600 w 496888"/>
                    <a:gd name="connsiteY22" fmla="*/ 302419 h 540544"/>
                    <a:gd name="connsiteX23" fmla="*/ 473075 w 496888"/>
                    <a:gd name="connsiteY23" fmla="*/ 288132 h 540544"/>
                    <a:gd name="connsiteX24" fmla="*/ 458788 w 496888"/>
                    <a:gd name="connsiteY24" fmla="*/ 254794 h 540544"/>
                    <a:gd name="connsiteX25" fmla="*/ 449263 w 496888"/>
                    <a:gd name="connsiteY25" fmla="*/ 240507 h 540544"/>
                    <a:gd name="connsiteX26" fmla="*/ 444500 w 496888"/>
                    <a:gd name="connsiteY26" fmla="*/ 226219 h 540544"/>
                    <a:gd name="connsiteX27" fmla="*/ 420688 w 496888"/>
                    <a:gd name="connsiteY27" fmla="*/ 145257 h 540544"/>
                    <a:gd name="connsiteX28" fmla="*/ 363538 w 496888"/>
                    <a:gd name="connsiteY28" fmla="*/ 64294 h 540544"/>
                    <a:gd name="connsiteX29" fmla="*/ 349250 w 496888"/>
                    <a:gd name="connsiteY29" fmla="*/ 59532 h 540544"/>
                    <a:gd name="connsiteX30" fmla="*/ 296863 w 496888"/>
                    <a:gd name="connsiteY30" fmla="*/ 21432 h 540544"/>
                    <a:gd name="connsiteX31" fmla="*/ 268288 w 496888"/>
                    <a:gd name="connsiteY31" fmla="*/ 7144 h 540544"/>
                    <a:gd name="connsiteX0" fmla="*/ 268288 w 496888"/>
                    <a:gd name="connsiteY0" fmla="*/ 794 h 534194"/>
                    <a:gd name="connsiteX1" fmla="*/ 182563 w 496888"/>
                    <a:gd name="connsiteY1" fmla="*/ 57944 h 534194"/>
                    <a:gd name="connsiteX2" fmla="*/ 153988 w 496888"/>
                    <a:gd name="connsiteY2" fmla="*/ 100807 h 534194"/>
                    <a:gd name="connsiteX3" fmla="*/ 125413 w 496888"/>
                    <a:gd name="connsiteY3" fmla="*/ 143669 h 534194"/>
                    <a:gd name="connsiteX4" fmla="*/ 111125 w 496888"/>
                    <a:gd name="connsiteY4" fmla="*/ 157957 h 534194"/>
                    <a:gd name="connsiteX5" fmla="*/ 92075 w 496888"/>
                    <a:gd name="connsiteY5" fmla="*/ 186532 h 534194"/>
                    <a:gd name="connsiteX6" fmla="*/ 82550 w 496888"/>
                    <a:gd name="connsiteY6" fmla="*/ 205582 h 534194"/>
                    <a:gd name="connsiteX7" fmla="*/ 63500 w 496888"/>
                    <a:gd name="connsiteY7" fmla="*/ 229394 h 534194"/>
                    <a:gd name="connsiteX8" fmla="*/ 44450 w 496888"/>
                    <a:gd name="connsiteY8" fmla="*/ 257969 h 534194"/>
                    <a:gd name="connsiteX9" fmla="*/ 1588 w 496888"/>
                    <a:gd name="connsiteY9" fmla="*/ 357982 h 534194"/>
                    <a:gd name="connsiteX10" fmla="*/ 53976 w 496888"/>
                    <a:gd name="connsiteY10" fmla="*/ 453232 h 534194"/>
                    <a:gd name="connsiteX11" fmla="*/ 106363 w 496888"/>
                    <a:gd name="connsiteY11" fmla="*/ 510382 h 534194"/>
                    <a:gd name="connsiteX12" fmla="*/ 182563 w 496888"/>
                    <a:gd name="connsiteY12" fmla="*/ 534194 h 534194"/>
                    <a:gd name="connsiteX13" fmla="*/ 334963 w 496888"/>
                    <a:gd name="connsiteY13" fmla="*/ 529432 h 534194"/>
                    <a:gd name="connsiteX14" fmla="*/ 354013 w 496888"/>
                    <a:gd name="connsiteY14" fmla="*/ 524669 h 534194"/>
                    <a:gd name="connsiteX15" fmla="*/ 401638 w 496888"/>
                    <a:gd name="connsiteY15" fmla="*/ 505619 h 534194"/>
                    <a:gd name="connsiteX16" fmla="*/ 415925 w 496888"/>
                    <a:gd name="connsiteY16" fmla="*/ 500857 h 534194"/>
                    <a:gd name="connsiteX17" fmla="*/ 463550 w 496888"/>
                    <a:gd name="connsiteY17" fmla="*/ 467519 h 534194"/>
                    <a:gd name="connsiteX18" fmla="*/ 482600 w 496888"/>
                    <a:gd name="connsiteY18" fmla="*/ 438944 h 534194"/>
                    <a:gd name="connsiteX19" fmla="*/ 487363 w 496888"/>
                    <a:gd name="connsiteY19" fmla="*/ 424657 h 534194"/>
                    <a:gd name="connsiteX20" fmla="*/ 496888 w 496888"/>
                    <a:gd name="connsiteY20" fmla="*/ 410369 h 534194"/>
                    <a:gd name="connsiteX21" fmla="*/ 492125 w 496888"/>
                    <a:gd name="connsiteY21" fmla="*/ 343694 h 534194"/>
                    <a:gd name="connsiteX22" fmla="*/ 482600 w 496888"/>
                    <a:gd name="connsiteY22" fmla="*/ 296069 h 534194"/>
                    <a:gd name="connsiteX23" fmla="*/ 473075 w 496888"/>
                    <a:gd name="connsiteY23" fmla="*/ 281782 h 534194"/>
                    <a:gd name="connsiteX24" fmla="*/ 458788 w 496888"/>
                    <a:gd name="connsiteY24" fmla="*/ 248444 h 534194"/>
                    <a:gd name="connsiteX25" fmla="*/ 449263 w 496888"/>
                    <a:gd name="connsiteY25" fmla="*/ 234157 h 534194"/>
                    <a:gd name="connsiteX26" fmla="*/ 444500 w 496888"/>
                    <a:gd name="connsiteY26" fmla="*/ 219869 h 534194"/>
                    <a:gd name="connsiteX27" fmla="*/ 420688 w 496888"/>
                    <a:gd name="connsiteY27" fmla="*/ 138907 h 534194"/>
                    <a:gd name="connsiteX28" fmla="*/ 363538 w 496888"/>
                    <a:gd name="connsiteY28" fmla="*/ 57944 h 534194"/>
                    <a:gd name="connsiteX29" fmla="*/ 349250 w 496888"/>
                    <a:gd name="connsiteY29" fmla="*/ 53182 h 534194"/>
                    <a:gd name="connsiteX30" fmla="*/ 268288 w 496888"/>
                    <a:gd name="connsiteY30" fmla="*/ 794 h 534194"/>
                    <a:gd name="connsiteX0" fmla="*/ 268288 w 496888"/>
                    <a:gd name="connsiteY0" fmla="*/ 7937 h 541337"/>
                    <a:gd name="connsiteX1" fmla="*/ 182563 w 496888"/>
                    <a:gd name="connsiteY1" fmla="*/ 65087 h 541337"/>
                    <a:gd name="connsiteX2" fmla="*/ 153988 w 496888"/>
                    <a:gd name="connsiteY2" fmla="*/ 107950 h 541337"/>
                    <a:gd name="connsiteX3" fmla="*/ 125413 w 496888"/>
                    <a:gd name="connsiteY3" fmla="*/ 150812 h 541337"/>
                    <a:gd name="connsiteX4" fmla="*/ 111125 w 496888"/>
                    <a:gd name="connsiteY4" fmla="*/ 165100 h 541337"/>
                    <a:gd name="connsiteX5" fmla="*/ 92075 w 496888"/>
                    <a:gd name="connsiteY5" fmla="*/ 193675 h 541337"/>
                    <a:gd name="connsiteX6" fmla="*/ 82550 w 496888"/>
                    <a:gd name="connsiteY6" fmla="*/ 212725 h 541337"/>
                    <a:gd name="connsiteX7" fmla="*/ 63500 w 496888"/>
                    <a:gd name="connsiteY7" fmla="*/ 236537 h 541337"/>
                    <a:gd name="connsiteX8" fmla="*/ 44450 w 496888"/>
                    <a:gd name="connsiteY8" fmla="*/ 265112 h 541337"/>
                    <a:gd name="connsiteX9" fmla="*/ 1588 w 496888"/>
                    <a:gd name="connsiteY9" fmla="*/ 365125 h 541337"/>
                    <a:gd name="connsiteX10" fmla="*/ 53976 w 496888"/>
                    <a:gd name="connsiteY10" fmla="*/ 460375 h 541337"/>
                    <a:gd name="connsiteX11" fmla="*/ 106363 w 496888"/>
                    <a:gd name="connsiteY11" fmla="*/ 517525 h 541337"/>
                    <a:gd name="connsiteX12" fmla="*/ 182563 w 496888"/>
                    <a:gd name="connsiteY12" fmla="*/ 541337 h 541337"/>
                    <a:gd name="connsiteX13" fmla="*/ 334963 w 496888"/>
                    <a:gd name="connsiteY13" fmla="*/ 536575 h 541337"/>
                    <a:gd name="connsiteX14" fmla="*/ 354013 w 496888"/>
                    <a:gd name="connsiteY14" fmla="*/ 531812 h 541337"/>
                    <a:gd name="connsiteX15" fmla="*/ 401638 w 496888"/>
                    <a:gd name="connsiteY15" fmla="*/ 512762 h 541337"/>
                    <a:gd name="connsiteX16" fmla="*/ 415925 w 496888"/>
                    <a:gd name="connsiteY16" fmla="*/ 508000 h 541337"/>
                    <a:gd name="connsiteX17" fmla="*/ 463550 w 496888"/>
                    <a:gd name="connsiteY17" fmla="*/ 474662 h 541337"/>
                    <a:gd name="connsiteX18" fmla="*/ 482600 w 496888"/>
                    <a:gd name="connsiteY18" fmla="*/ 446087 h 541337"/>
                    <a:gd name="connsiteX19" fmla="*/ 487363 w 496888"/>
                    <a:gd name="connsiteY19" fmla="*/ 431800 h 541337"/>
                    <a:gd name="connsiteX20" fmla="*/ 496888 w 496888"/>
                    <a:gd name="connsiteY20" fmla="*/ 417512 h 541337"/>
                    <a:gd name="connsiteX21" fmla="*/ 492125 w 496888"/>
                    <a:gd name="connsiteY21" fmla="*/ 350837 h 541337"/>
                    <a:gd name="connsiteX22" fmla="*/ 482600 w 496888"/>
                    <a:gd name="connsiteY22" fmla="*/ 303212 h 541337"/>
                    <a:gd name="connsiteX23" fmla="*/ 473075 w 496888"/>
                    <a:gd name="connsiteY23" fmla="*/ 288925 h 541337"/>
                    <a:gd name="connsiteX24" fmla="*/ 458788 w 496888"/>
                    <a:gd name="connsiteY24" fmla="*/ 255587 h 541337"/>
                    <a:gd name="connsiteX25" fmla="*/ 449263 w 496888"/>
                    <a:gd name="connsiteY25" fmla="*/ 241300 h 541337"/>
                    <a:gd name="connsiteX26" fmla="*/ 444500 w 496888"/>
                    <a:gd name="connsiteY26" fmla="*/ 227012 h 541337"/>
                    <a:gd name="connsiteX27" fmla="*/ 420688 w 496888"/>
                    <a:gd name="connsiteY27" fmla="*/ 146050 h 541337"/>
                    <a:gd name="connsiteX28" fmla="*/ 363538 w 496888"/>
                    <a:gd name="connsiteY28" fmla="*/ 65087 h 541337"/>
                    <a:gd name="connsiteX29" fmla="*/ 349250 w 496888"/>
                    <a:gd name="connsiteY29" fmla="*/ 60325 h 541337"/>
                    <a:gd name="connsiteX30" fmla="*/ 268288 w 496888"/>
                    <a:gd name="connsiteY30" fmla="*/ 7937 h 541337"/>
                    <a:gd name="connsiteX0" fmla="*/ 268288 w 496888"/>
                    <a:gd name="connsiteY0" fmla="*/ 0 h 533400"/>
                    <a:gd name="connsiteX1" fmla="*/ 182563 w 496888"/>
                    <a:gd name="connsiteY1" fmla="*/ 57150 h 533400"/>
                    <a:gd name="connsiteX2" fmla="*/ 153988 w 496888"/>
                    <a:gd name="connsiteY2" fmla="*/ 100013 h 533400"/>
                    <a:gd name="connsiteX3" fmla="*/ 125413 w 496888"/>
                    <a:gd name="connsiteY3" fmla="*/ 142875 h 533400"/>
                    <a:gd name="connsiteX4" fmla="*/ 111125 w 496888"/>
                    <a:gd name="connsiteY4" fmla="*/ 157163 h 533400"/>
                    <a:gd name="connsiteX5" fmla="*/ 92075 w 496888"/>
                    <a:gd name="connsiteY5" fmla="*/ 185738 h 533400"/>
                    <a:gd name="connsiteX6" fmla="*/ 82550 w 496888"/>
                    <a:gd name="connsiteY6" fmla="*/ 204788 h 533400"/>
                    <a:gd name="connsiteX7" fmla="*/ 63500 w 496888"/>
                    <a:gd name="connsiteY7" fmla="*/ 228600 h 533400"/>
                    <a:gd name="connsiteX8" fmla="*/ 44450 w 496888"/>
                    <a:gd name="connsiteY8" fmla="*/ 257175 h 533400"/>
                    <a:gd name="connsiteX9" fmla="*/ 1588 w 496888"/>
                    <a:gd name="connsiteY9" fmla="*/ 357188 h 533400"/>
                    <a:gd name="connsiteX10" fmla="*/ 53976 w 496888"/>
                    <a:gd name="connsiteY10" fmla="*/ 452438 h 533400"/>
                    <a:gd name="connsiteX11" fmla="*/ 106363 w 496888"/>
                    <a:gd name="connsiteY11" fmla="*/ 509588 h 533400"/>
                    <a:gd name="connsiteX12" fmla="*/ 182563 w 496888"/>
                    <a:gd name="connsiteY12" fmla="*/ 533400 h 533400"/>
                    <a:gd name="connsiteX13" fmla="*/ 334963 w 496888"/>
                    <a:gd name="connsiteY13" fmla="*/ 528638 h 533400"/>
                    <a:gd name="connsiteX14" fmla="*/ 354013 w 496888"/>
                    <a:gd name="connsiteY14" fmla="*/ 523875 h 533400"/>
                    <a:gd name="connsiteX15" fmla="*/ 401638 w 496888"/>
                    <a:gd name="connsiteY15" fmla="*/ 504825 h 533400"/>
                    <a:gd name="connsiteX16" fmla="*/ 415925 w 496888"/>
                    <a:gd name="connsiteY16" fmla="*/ 500063 h 533400"/>
                    <a:gd name="connsiteX17" fmla="*/ 463550 w 496888"/>
                    <a:gd name="connsiteY17" fmla="*/ 466725 h 533400"/>
                    <a:gd name="connsiteX18" fmla="*/ 482600 w 496888"/>
                    <a:gd name="connsiteY18" fmla="*/ 438150 h 533400"/>
                    <a:gd name="connsiteX19" fmla="*/ 487363 w 496888"/>
                    <a:gd name="connsiteY19" fmla="*/ 423863 h 533400"/>
                    <a:gd name="connsiteX20" fmla="*/ 496888 w 496888"/>
                    <a:gd name="connsiteY20" fmla="*/ 409575 h 533400"/>
                    <a:gd name="connsiteX21" fmla="*/ 492125 w 496888"/>
                    <a:gd name="connsiteY21" fmla="*/ 342900 h 533400"/>
                    <a:gd name="connsiteX22" fmla="*/ 482600 w 496888"/>
                    <a:gd name="connsiteY22" fmla="*/ 295275 h 533400"/>
                    <a:gd name="connsiteX23" fmla="*/ 473075 w 496888"/>
                    <a:gd name="connsiteY23" fmla="*/ 280988 h 533400"/>
                    <a:gd name="connsiteX24" fmla="*/ 458788 w 496888"/>
                    <a:gd name="connsiteY24" fmla="*/ 247650 h 533400"/>
                    <a:gd name="connsiteX25" fmla="*/ 449263 w 496888"/>
                    <a:gd name="connsiteY25" fmla="*/ 233363 h 533400"/>
                    <a:gd name="connsiteX26" fmla="*/ 444500 w 496888"/>
                    <a:gd name="connsiteY26" fmla="*/ 219075 h 533400"/>
                    <a:gd name="connsiteX27" fmla="*/ 420688 w 496888"/>
                    <a:gd name="connsiteY27" fmla="*/ 138113 h 533400"/>
                    <a:gd name="connsiteX28" fmla="*/ 363538 w 496888"/>
                    <a:gd name="connsiteY28" fmla="*/ 57150 h 533400"/>
                    <a:gd name="connsiteX29" fmla="*/ 268288 w 496888"/>
                    <a:gd name="connsiteY29" fmla="*/ 0 h 533400"/>
                    <a:gd name="connsiteX0" fmla="*/ 268288 w 496888"/>
                    <a:gd name="connsiteY0" fmla="*/ 0 h 533400"/>
                    <a:gd name="connsiteX1" fmla="*/ 182563 w 496888"/>
                    <a:gd name="connsiteY1" fmla="*/ 57150 h 533400"/>
                    <a:gd name="connsiteX2" fmla="*/ 153988 w 496888"/>
                    <a:gd name="connsiteY2" fmla="*/ 100013 h 533400"/>
                    <a:gd name="connsiteX3" fmla="*/ 125413 w 496888"/>
                    <a:gd name="connsiteY3" fmla="*/ 142875 h 533400"/>
                    <a:gd name="connsiteX4" fmla="*/ 111125 w 496888"/>
                    <a:gd name="connsiteY4" fmla="*/ 157163 h 533400"/>
                    <a:gd name="connsiteX5" fmla="*/ 92075 w 496888"/>
                    <a:gd name="connsiteY5" fmla="*/ 185738 h 533400"/>
                    <a:gd name="connsiteX6" fmla="*/ 82550 w 496888"/>
                    <a:gd name="connsiteY6" fmla="*/ 204788 h 533400"/>
                    <a:gd name="connsiteX7" fmla="*/ 63500 w 496888"/>
                    <a:gd name="connsiteY7" fmla="*/ 228600 h 533400"/>
                    <a:gd name="connsiteX8" fmla="*/ 44450 w 496888"/>
                    <a:gd name="connsiteY8" fmla="*/ 257175 h 533400"/>
                    <a:gd name="connsiteX9" fmla="*/ 1588 w 496888"/>
                    <a:gd name="connsiteY9" fmla="*/ 357188 h 533400"/>
                    <a:gd name="connsiteX10" fmla="*/ 53976 w 496888"/>
                    <a:gd name="connsiteY10" fmla="*/ 452438 h 533400"/>
                    <a:gd name="connsiteX11" fmla="*/ 106363 w 496888"/>
                    <a:gd name="connsiteY11" fmla="*/ 509588 h 533400"/>
                    <a:gd name="connsiteX12" fmla="*/ 182563 w 496888"/>
                    <a:gd name="connsiteY12" fmla="*/ 533400 h 533400"/>
                    <a:gd name="connsiteX13" fmla="*/ 334963 w 496888"/>
                    <a:gd name="connsiteY13" fmla="*/ 528638 h 533400"/>
                    <a:gd name="connsiteX14" fmla="*/ 354013 w 496888"/>
                    <a:gd name="connsiteY14" fmla="*/ 523875 h 533400"/>
                    <a:gd name="connsiteX15" fmla="*/ 401638 w 496888"/>
                    <a:gd name="connsiteY15" fmla="*/ 504825 h 533400"/>
                    <a:gd name="connsiteX16" fmla="*/ 415925 w 496888"/>
                    <a:gd name="connsiteY16" fmla="*/ 500063 h 533400"/>
                    <a:gd name="connsiteX17" fmla="*/ 463550 w 496888"/>
                    <a:gd name="connsiteY17" fmla="*/ 466725 h 533400"/>
                    <a:gd name="connsiteX18" fmla="*/ 482600 w 496888"/>
                    <a:gd name="connsiteY18" fmla="*/ 438150 h 533400"/>
                    <a:gd name="connsiteX19" fmla="*/ 487363 w 496888"/>
                    <a:gd name="connsiteY19" fmla="*/ 423863 h 533400"/>
                    <a:gd name="connsiteX20" fmla="*/ 496888 w 496888"/>
                    <a:gd name="connsiteY20" fmla="*/ 409575 h 533400"/>
                    <a:gd name="connsiteX21" fmla="*/ 492125 w 496888"/>
                    <a:gd name="connsiteY21" fmla="*/ 342900 h 533400"/>
                    <a:gd name="connsiteX22" fmla="*/ 482600 w 496888"/>
                    <a:gd name="connsiteY22" fmla="*/ 295275 h 533400"/>
                    <a:gd name="connsiteX23" fmla="*/ 473075 w 496888"/>
                    <a:gd name="connsiteY23" fmla="*/ 280988 h 533400"/>
                    <a:gd name="connsiteX24" fmla="*/ 458788 w 496888"/>
                    <a:gd name="connsiteY24" fmla="*/ 247650 h 533400"/>
                    <a:gd name="connsiteX25" fmla="*/ 449263 w 496888"/>
                    <a:gd name="connsiteY25" fmla="*/ 233363 h 533400"/>
                    <a:gd name="connsiteX26" fmla="*/ 420688 w 496888"/>
                    <a:gd name="connsiteY26" fmla="*/ 138113 h 533400"/>
                    <a:gd name="connsiteX27" fmla="*/ 363538 w 496888"/>
                    <a:gd name="connsiteY27" fmla="*/ 57150 h 533400"/>
                    <a:gd name="connsiteX28" fmla="*/ 268288 w 496888"/>
                    <a:gd name="connsiteY28" fmla="*/ 0 h 533400"/>
                    <a:gd name="connsiteX0" fmla="*/ 268288 w 496888"/>
                    <a:gd name="connsiteY0" fmla="*/ 0 h 533400"/>
                    <a:gd name="connsiteX1" fmla="*/ 182563 w 496888"/>
                    <a:gd name="connsiteY1" fmla="*/ 57150 h 533400"/>
                    <a:gd name="connsiteX2" fmla="*/ 153988 w 496888"/>
                    <a:gd name="connsiteY2" fmla="*/ 100013 h 533400"/>
                    <a:gd name="connsiteX3" fmla="*/ 125413 w 496888"/>
                    <a:gd name="connsiteY3" fmla="*/ 142875 h 533400"/>
                    <a:gd name="connsiteX4" fmla="*/ 111125 w 496888"/>
                    <a:gd name="connsiteY4" fmla="*/ 157163 h 533400"/>
                    <a:gd name="connsiteX5" fmla="*/ 92075 w 496888"/>
                    <a:gd name="connsiteY5" fmla="*/ 185738 h 533400"/>
                    <a:gd name="connsiteX6" fmla="*/ 82550 w 496888"/>
                    <a:gd name="connsiteY6" fmla="*/ 204788 h 533400"/>
                    <a:gd name="connsiteX7" fmla="*/ 63500 w 496888"/>
                    <a:gd name="connsiteY7" fmla="*/ 228600 h 533400"/>
                    <a:gd name="connsiteX8" fmla="*/ 44450 w 496888"/>
                    <a:gd name="connsiteY8" fmla="*/ 257175 h 533400"/>
                    <a:gd name="connsiteX9" fmla="*/ 1588 w 496888"/>
                    <a:gd name="connsiteY9" fmla="*/ 357188 h 533400"/>
                    <a:gd name="connsiteX10" fmla="*/ 53976 w 496888"/>
                    <a:gd name="connsiteY10" fmla="*/ 452438 h 533400"/>
                    <a:gd name="connsiteX11" fmla="*/ 106363 w 496888"/>
                    <a:gd name="connsiteY11" fmla="*/ 509588 h 533400"/>
                    <a:gd name="connsiteX12" fmla="*/ 182563 w 496888"/>
                    <a:gd name="connsiteY12" fmla="*/ 533400 h 533400"/>
                    <a:gd name="connsiteX13" fmla="*/ 334963 w 496888"/>
                    <a:gd name="connsiteY13" fmla="*/ 528638 h 533400"/>
                    <a:gd name="connsiteX14" fmla="*/ 354013 w 496888"/>
                    <a:gd name="connsiteY14" fmla="*/ 523875 h 533400"/>
                    <a:gd name="connsiteX15" fmla="*/ 401638 w 496888"/>
                    <a:gd name="connsiteY15" fmla="*/ 504825 h 533400"/>
                    <a:gd name="connsiteX16" fmla="*/ 415925 w 496888"/>
                    <a:gd name="connsiteY16" fmla="*/ 500063 h 533400"/>
                    <a:gd name="connsiteX17" fmla="*/ 463550 w 496888"/>
                    <a:gd name="connsiteY17" fmla="*/ 466725 h 533400"/>
                    <a:gd name="connsiteX18" fmla="*/ 482600 w 496888"/>
                    <a:gd name="connsiteY18" fmla="*/ 438150 h 533400"/>
                    <a:gd name="connsiteX19" fmla="*/ 487363 w 496888"/>
                    <a:gd name="connsiteY19" fmla="*/ 423863 h 533400"/>
                    <a:gd name="connsiteX20" fmla="*/ 496888 w 496888"/>
                    <a:gd name="connsiteY20" fmla="*/ 409575 h 533400"/>
                    <a:gd name="connsiteX21" fmla="*/ 492125 w 496888"/>
                    <a:gd name="connsiteY21" fmla="*/ 342900 h 533400"/>
                    <a:gd name="connsiteX22" fmla="*/ 482600 w 496888"/>
                    <a:gd name="connsiteY22" fmla="*/ 295275 h 533400"/>
                    <a:gd name="connsiteX23" fmla="*/ 473075 w 496888"/>
                    <a:gd name="connsiteY23" fmla="*/ 280988 h 533400"/>
                    <a:gd name="connsiteX24" fmla="*/ 458788 w 496888"/>
                    <a:gd name="connsiteY24" fmla="*/ 247650 h 533400"/>
                    <a:gd name="connsiteX25" fmla="*/ 420688 w 496888"/>
                    <a:gd name="connsiteY25" fmla="*/ 138113 h 533400"/>
                    <a:gd name="connsiteX26" fmla="*/ 363538 w 496888"/>
                    <a:gd name="connsiteY26" fmla="*/ 57150 h 533400"/>
                    <a:gd name="connsiteX27" fmla="*/ 268288 w 496888"/>
                    <a:gd name="connsiteY27" fmla="*/ 0 h 533400"/>
                    <a:gd name="connsiteX0" fmla="*/ 268288 w 496888"/>
                    <a:gd name="connsiteY0" fmla="*/ 0 h 533400"/>
                    <a:gd name="connsiteX1" fmla="*/ 182563 w 496888"/>
                    <a:gd name="connsiteY1" fmla="*/ 57150 h 533400"/>
                    <a:gd name="connsiteX2" fmla="*/ 153988 w 496888"/>
                    <a:gd name="connsiteY2" fmla="*/ 100013 h 533400"/>
                    <a:gd name="connsiteX3" fmla="*/ 125413 w 496888"/>
                    <a:gd name="connsiteY3" fmla="*/ 142875 h 533400"/>
                    <a:gd name="connsiteX4" fmla="*/ 111125 w 496888"/>
                    <a:gd name="connsiteY4" fmla="*/ 157163 h 533400"/>
                    <a:gd name="connsiteX5" fmla="*/ 92075 w 496888"/>
                    <a:gd name="connsiteY5" fmla="*/ 185738 h 533400"/>
                    <a:gd name="connsiteX6" fmla="*/ 82550 w 496888"/>
                    <a:gd name="connsiteY6" fmla="*/ 204788 h 533400"/>
                    <a:gd name="connsiteX7" fmla="*/ 63500 w 496888"/>
                    <a:gd name="connsiteY7" fmla="*/ 228600 h 533400"/>
                    <a:gd name="connsiteX8" fmla="*/ 44450 w 496888"/>
                    <a:gd name="connsiteY8" fmla="*/ 257175 h 533400"/>
                    <a:gd name="connsiteX9" fmla="*/ 1588 w 496888"/>
                    <a:gd name="connsiteY9" fmla="*/ 357188 h 533400"/>
                    <a:gd name="connsiteX10" fmla="*/ 53976 w 496888"/>
                    <a:gd name="connsiteY10" fmla="*/ 452438 h 533400"/>
                    <a:gd name="connsiteX11" fmla="*/ 106363 w 496888"/>
                    <a:gd name="connsiteY11" fmla="*/ 509588 h 533400"/>
                    <a:gd name="connsiteX12" fmla="*/ 182563 w 496888"/>
                    <a:gd name="connsiteY12" fmla="*/ 533400 h 533400"/>
                    <a:gd name="connsiteX13" fmla="*/ 334963 w 496888"/>
                    <a:gd name="connsiteY13" fmla="*/ 528638 h 533400"/>
                    <a:gd name="connsiteX14" fmla="*/ 354013 w 496888"/>
                    <a:gd name="connsiteY14" fmla="*/ 523875 h 533400"/>
                    <a:gd name="connsiteX15" fmla="*/ 401638 w 496888"/>
                    <a:gd name="connsiteY15" fmla="*/ 504825 h 533400"/>
                    <a:gd name="connsiteX16" fmla="*/ 415925 w 496888"/>
                    <a:gd name="connsiteY16" fmla="*/ 500063 h 533400"/>
                    <a:gd name="connsiteX17" fmla="*/ 463550 w 496888"/>
                    <a:gd name="connsiteY17" fmla="*/ 466725 h 533400"/>
                    <a:gd name="connsiteX18" fmla="*/ 482600 w 496888"/>
                    <a:gd name="connsiteY18" fmla="*/ 438150 h 533400"/>
                    <a:gd name="connsiteX19" fmla="*/ 487363 w 496888"/>
                    <a:gd name="connsiteY19" fmla="*/ 423863 h 533400"/>
                    <a:gd name="connsiteX20" fmla="*/ 496888 w 496888"/>
                    <a:gd name="connsiteY20" fmla="*/ 409575 h 533400"/>
                    <a:gd name="connsiteX21" fmla="*/ 492125 w 496888"/>
                    <a:gd name="connsiteY21" fmla="*/ 342900 h 533400"/>
                    <a:gd name="connsiteX22" fmla="*/ 482600 w 496888"/>
                    <a:gd name="connsiteY22" fmla="*/ 295275 h 533400"/>
                    <a:gd name="connsiteX23" fmla="*/ 458788 w 496888"/>
                    <a:gd name="connsiteY23" fmla="*/ 247650 h 533400"/>
                    <a:gd name="connsiteX24" fmla="*/ 420688 w 496888"/>
                    <a:gd name="connsiteY24" fmla="*/ 138113 h 533400"/>
                    <a:gd name="connsiteX25" fmla="*/ 363538 w 496888"/>
                    <a:gd name="connsiteY25" fmla="*/ 57150 h 533400"/>
                    <a:gd name="connsiteX26" fmla="*/ 268288 w 496888"/>
                    <a:gd name="connsiteY26" fmla="*/ 0 h 533400"/>
                    <a:gd name="connsiteX0" fmla="*/ 268288 w 492919"/>
                    <a:gd name="connsiteY0" fmla="*/ 0 h 533400"/>
                    <a:gd name="connsiteX1" fmla="*/ 182563 w 492919"/>
                    <a:gd name="connsiteY1" fmla="*/ 57150 h 533400"/>
                    <a:gd name="connsiteX2" fmla="*/ 153988 w 492919"/>
                    <a:gd name="connsiteY2" fmla="*/ 100013 h 533400"/>
                    <a:gd name="connsiteX3" fmla="*/ 125413 w 492919"/>
                    <a:gd name="connsiteY3" fmla="*/ 142875 h 533400"/>
                    <a:gd name="connsiteX4" fmla="*/ 111125 w 492919"/>
                    <a:gd name="connsiteY4" fmla="*/ 157163 h 533400"/>
                    <a:gd name="connsiteX5" fmla="*/ 92075 w 492919"/>
                    <a:gd name="connsiteY5" fmla="*/ 185738 h 533400"/>
                    <a:gd name="connsiteX6" fmla="*/ 82550 w 492919"/>
                    <a:gd name="connsiteY6" fmla="*/ 204788 h 533400"/>
                    <a:gd name="connsiteX7" fmla="*/ 63500 w 492919"/>
                    <a:gd name="connsiteY7" fmla="*/ 228600 h 533400"/>
                    <a:gd name="connsiteX8" fmla="*/ 44450 w 492919"/>
                    <a:gd name="connsiteY8" fmla="*/ 257175 h 533400"/>
                    <a:gd name="connsiteX9" fmla="*/ 1588 w 492919"/>
                    <a:gd name="connsiteY9" fmla="*/ 357188 h 533400"/>
                    <a:gd name="connsiteX10" fmla="*/ 53976 w 492919"/>
                    <a:gd name="connsiteY10" fmla="*/ 452438 h 533400"/>
                    <a:gd name="connsiteX11" fmla="*/ 106363 w 492919"/>
                    <a:gd name="connsiteY11" fmla="*/ 509588 h 533400"/>
                    <a:gd name="connsiteX12" fmla="*/ 182563 w 492919"/>
                    <a:gd name="connsiteY12" fmla="*/ 533400 h 533400"/>
                    <a:gd name="connsiteX13" fmla="*/ 334963 w 492919"/>
                    <a:gd name="connsiteY13" fmla="*/ 528638 h 533400"/>
                    <a:gd name="connsiteX14" fmla="*/ 354013 w 492919"/>
                    <a:gd name="connsiteY14" fmla="*/ 523875 h 533400"/>
                    <a:gd name="connsiteX15" fmla="*/ 401638 w 492919"/>
                    <a:gd name="connsiteY15" fmla="*/ 504825 h 533400"/>
                    <a:gd name="connsiteX16" fmla="*/ 415925 w 492919"/>
                    <a:gd name="connsiteY16" fmla="*/ 500063 h 533400"/>
                    <a:gd name="connsiteX17" fmla="*/ 463550 w 492919"/>
                    <a:gd name="connsiteY17" fmla="*/ 466725 h 533400"/>
                    <a:gd name="connsiteX18" fmla="*/ 482600 w 492919"/>
                    <a:gd name="connsiteY18" fmla="*/ 438150 h 533400"/>
                    <a:gd name="connsiteX19" fmla="*/ 487363 w 492919"/>
                    <a:gd name="connsiteY19" fmla="*/ 423863 h 533400"/>
                    <a:gd name="connsiteX20" fmla="*/ 492125 w 492919"/>
                    <a:gd name="connsiteY20" fmla="*/ 342900 h 533400"/>
                    <a:gd name="connsiteX21" fmla="*/ 482600 w 492919"/>
                    <a:gd name="connsiteY21" fmla="*/ 295275 h 533400"/>
                    <a:gd name="connsiteX22" fmla="*/ 458788 w 492919"/>
                    <a:gd name="connsiteY22" fmla="*/ 247650 h 533400"/>
                    <a:gd name="connsiteX23" fmla="*/ 420688 w 492919"/>
                    <a:gd name="connsiteY23" fmla="*/ 138113 h 533400"/>
                    <a:gd name="connsiteX24" fmla="*/ 363538 w 492919"/>
                    <a:gd name="connsiteY24" fmla="*/ 57150 h 533400"/>
                    <a:gd name="connsiteX25" fmla="*/ 268288 w 492919"/>
                    <a:gd name="connsiteY25" fmla="*/ 0 h 533400"/>
                    <a:gd name="connsiteX0" fmla="*/ 268288 w 492125"/>
                    <a:gd name="connsiteY0" fmla="*/ 0 h 533400"/>
                    <a:gd name="connsiteX1" fmla="*/ 182563 w 492125"/>
                    <a:gd name="connsiteY1" fmla="*/ 57150 h 533400"/>
                    <a:gd name="connsiteX2" fmla="*/ 153988 w 492125"/>
                    <a:gd name="connsiteY2" fmla="*/ 100013 h 533400"/>
                    <a:gd name="connsiteX3" fmla="*/ 125413 w 492125"/>
                    <a:gd name="connsiteY3" fmla="*/ 142875 h 533400"/>
                    <a:gd name="connsiteX4" fmla="*/ 111125 w 492125"/>
                    <a:gd name="connsiteY4" fmla="*/ 157163 h 533400"/>
                    <a:gd name="connsiteX5" fmla="*/ 92075 w 492125"/>
                    <a:gd name="connsiteY5" fmla="*/ 185738 h 533400"/>
                    <a:gd name="connsiteX6" fmla="*/ 82550 w 492125"/>
                    <a:gd name="connsiteY6" fmla="*/ 204788 h 533400"/>
                    <a:gd name="connsiteX7" fmla="*/ 63500 w 492125"/>
                    <a:gd name="connsiteY7" fmla="*/ 228600 h 533400"/>
                    <a:gd name="connsiteX8" fmla="*/ 44450 w 492125"/>
                    <a:gd name="connsiteY8" fmla="*/ 257175 h 533400"/>
                    <a:gd name="connsiteX9" fmla="*/ 1588 w 492125"/>
                    <a:gd name="connsiteY9" fmla="*/ 357188 h 533400"/>
                    <a:gd name="connsiteX10" fmla="*/ 53976 w 492125"/>
                    <a:gd name="connsiteY10" fmla="*/ 452438 h 533400"/>
                    <a:gd name="connsiteX11" fmla="*/ 106363 w 492125"/>
                    <a:gd name="connsiteY11" fmla="*/ 509588 h 533400"/>
                    <a:gd name="connsiteX12" fmla="*/ 182563 w 492125"/>
                    <a:gd name="connsiteY12" fmla="*/ 533400 h 533400"/>
                    <a:gd name="connsiteX13" fmla="*/ 334963 w 492125"/>
                    <a:gd name="connsiteY13" fmla="*/ 528638 h 533400"/>
                    <a:gd name="connsiteX14" fmla="*/ 354013 w 492125"/>
                    <a:gd name="connsiteY14" fmla="*/ 523875 h 533400"/>
                    <a:gd name="connsiteX15" fmla="*/ 401638 w 492125"/>
                    <a:gd name="connsiteY15" fmla="*/ 504825 h 533400"/>
                    <a:gd name="connsiteX16" fmla="*/ 415925 w 492125"/>
                    <a:gd name="connsiteY16" fmla="*/ 500063 h 533400"/>
                    <a:gd name="connsiteX17" fmla="*/ 463550 w 492125"/>
                    <a:gd name="connsiteY17" fmla="*/ 466725 h 533400"/>
                    <a:gd name="connsiteX18" fmla="*/ 482600 w 492125"/>
                    <a:gd name="connsiteY18" fmla="*/ 438150 h 533400"/>
                    <a:gd name="connsiteX19" fmla="*/ 492125 w 492125"/>
                    <a:gd name="connsiteY19" fmla="*/ 342900 h 533400"/>
                    <a:gd name="connsiteX20" fmla="*/ 482600 w 492125"/>
                    <a:gd name="connsiteY20" fmla="*/ 295275 h 533400"/>
                    <a:gd name="connsiteX21" fmla="*/ 458788 w 492125"/>
                    <a:gd name="connsiteY21" fmla="*/ 247650 h 533400"/>
                    <a:gd name="connsiteX22" fmla="*/ 420688 w 492125"/>
                    <a:gd name="connsiteY22" fmla="*/ 138113 h 533400"/>
                    <a:gd name="connsiteX23" fmla="*/ 363538 w 492125"/>
                    <a:gd name="connsiteY23" fmla="*/ 57150 h 533400"/>
                    <a:gd name="connsiteX24" fmla="*/ 268288 w 492125"/>
                    <a:gd name="connsiteY24" fmla="*/ 0 h 533400"/>
                    <a:gd name="connsiteX0" fmla="*/ 225425 w 449262"/>
                    <a:gd name="connsiteY0" fmla="*/ 0 h 533400"/>
                    <a:gd name="connsiteX1" fmla="*/ 139700 w 449262"/>
                    <a:gd name="connsiteY1" fmla="*/ 57150 h 533400"/>
                    <a:gd name="connsiteX2" fmla="*/ 111125 w 449262"/>
                    <a:gd name="connsiteY2" fmla="*/ 100013 h 533400"/>
                    <a:gd name="connsiteX3" fmla="*/ 82550 w 449262"/>
                    <a:gd name="connsiteY3" fmla="*/ 142875 h 533400"/>
                    <a:gd name="connsiteX4" fmla="*/ 68262 w 449262"/>
                    <a:gd name="connsiteY4" fmla="*/ 157163 h 533400"/>
                    <a:gd name="connsiteX5" fmla="*/ 49212 w 449262"/>
                    <a:gd name="connsiteY5" fmla="*/ 185738 h 533400"/>
                    <a:gd name="connsiteX6" fmla="*/ 39687 w 449262"/>
                    <a:gd name="connsiteY6" fmla="*/ 204788 h 533400"/>
                    <a:gd name="connsiteX7" fmla="*/ 20637 w 449262"/>
                    <a:gd name="connsiteY7" fmla="*/ 228600 h 533400"/>
                    <a:gd name="connsiteX8" fmla="*/ 1587 w 449262"/>
                    <a:gd name="connsiteY8" fmla="*/ 257175 h 533400"/>
                    <a:gd name="connsiteX9" fmla="*/ 11113 w 449262"/>
                    <a:gd name="connsiteY9" fmla="*/ 452438 h 533400"/>
                    <a:gd name="connsiteX10" fmla="*/ 63500 w 449262"/>
                    <a:gd name="connsiteY10" fmla="*/ 509588 h 533400"/>
                    <a:gd name="connsiteX11" fmla="*/ 139700 w 449262"/>
                    <a:gd name="connsiteY11" fmla="*/ 533400 h 533400"/>
                    <a:gd name="connsiteX12" fmla="*/ 292100 w 449262"/>
                    <a:gd name="connsiteY12" fmla="*/ 528638 h 533400"/>
                    <a:gd name="connsiteX13" fmla="*/ 311150 w 449262"/>
                    <a:gd name="connsiteY13" fmla="*/ 523875 h 533400"/>
                    <a:gd name="connsiteX14" fmla="*/ 358775 w 449262"/>
                    <a:gd name="connsiteY14" fmla="*/ 504825 h 533400"/>
                    <a:gd name="connsiteX15" fmla="*/ 373062 w 449262"/>
                    <a:gd name="connsiteY15" fmla="*/ 500063 h 533400"/>
                    <a:gd name="connsiteX16" fmla="*/ 420687 w 449262"/>
                    <a:gd name="connsiteY16" fmla="*/ 466725 h 533400"/>
                    <a:gd name="connsiteX17" fmla="*/ 439737 w 449262"/>
                    <a:gd name="connsiteY17" fmla="*/ 438150 h 533400"/>
                    <a:gd name="connsiteX18" fmla="*/ 449262 w 449262"/>
                    <a:gd name="connsiteY18" fmla="*/ 342900 h 533400"/>
                    <a:gd name="connsiteX19" fmla="*/ 439737 w 449262"/>
                    <a:gd name="connsiteY19" fmla="*/ 295275 h 533400"/>
                    <a:gd name="connsiteX20" fmla="*/ 415925 w 449262"/>
                    <a:gd name="connsiteY20" fmla="*/ 247650 h 533400"/>
                    <a:gd name="connsiteX21" fmla="*/ 377825 w 449262"/>
                    <a:gd name="connsiteY21" fmla="*/ 138113 h 533400"/>
                    <a:gd name="connsiteX22" fmla="*/ 320675 w 449262"/>
                    <a:gd name="connsiteY22" fmla="*/ 57150 h 533400"/>
                    <a:gd name="connsiteX23" fmla="*/ 225425 w 449262"/>
                    <a:gd name="connsiteY23" fmla="*/ 0 h 533400"/>
                    <a:gd name="connsiteX0" fmla="*/ 244475 w 468312"/>
                    <a:gd name="connsiteY0" fmla="*/ 0 h 533400"/>
                    <a:gd name="connsiteX1" fmla="*/ 158750 w 468312"/>
                    <a:gd name="connsiteY1" fmla="*/ 57150 h 533400"/>
                    <a:gd name="connsiteX2" fmla="*/ 130175 w 468312"/>
                    <a:gd name="connsiteY2" fmla="*/ 100013 h 533400"/>
                    <a:gd name="connsiteX3" fmla="*/ 101600 w 468312"/>
                    <a:gd name="connsiteY3" fmla="*/ 142875 h 533400"/>
                    <a:gd name="connsiteX4" fmla="*/ 87312 w 468312"/>
                    <a:gd name="connsiteY4" fmla="*/ 157163 h 533400"/>
                    <a:gd name="connsiteX5" fmla="*/ 68262 w 468312"/>
                    <a:gd name="connsiteY5" fmla="*/ 185738 h 533400"/>
                    <a:gd name="connsiteX6" fmla="*/ 58737 w 468312"/>
                    <a:gd name="connsiteY6" fmla="*/ 204788 h 533400"/>
                    <a:gd name="connsiteX7" fmla="*/ 39687 w 468312"/>
                    <a:gd name="connsiteY7" fmla="*/ 228600 h 533400"/>
                    <a:gd name="connsiteX8" fmla="*/ 1587 w 468312"/>
                    <a:gd name="connsiteY8" fmla="*/ 338137 h 533400"/>
                    <a:gd name="connsiteX9" fmla="*/ 30163 w 468312"/>
                    <a:gd name="connsiteY9" fmla="*/ 452438 h 533400"/>
                    <a:gd name="connsiteX10" fmla="*/ 82550 w 468312"/>
                    <a:gd name="connsiteY10" fmla="*/ 509588 h 533400"/>
                    <a:gd name="connsiteX11" fmla="*/ 158750 w 468312"/>
                    <a:gd name="connsiteY11" fmla="*/ 533400 h 533400"/>
                    <a:gd name="connsiteX12" fmla="*/ 311150 w 468312"/>
                    <a:gd name="connsiteY12" fmla="*/ 528638 h 533400"/>
                    <a:gd name="connsiteX13" fmla="*/ 330200 w 468312"/>
                    <a:gd name="connsiteY13" fmla="*/ 523875 h 533400"/>
                    <a:gd name="connsiteX14" fmla="*/ 377825 w 468312"/>
                    <a:gd name="connsiteY14" fmla="*/ 504825 h 533400"/>
                    <a:gd name="connsiteX15" fmla="*/ 392112 w 468312"/>
                    <a:gd name="connsiteY15" fmla="*/ 500063 h 533400"/>
                    <a:gd name="connsiteX16" fmla="*/ 439737 w 468312"/>
                    <a:gd name="connsiteY16" fmla="*/ 466725 h 533400"/>
                    <a:gd name="connsiteX17" fmla="*/ 458787 w 468312"/>
                    <a:gd name="connsiteY17" fmla="*/ 438150 h 533400"/>
                    <a:gd name="connsiteX18" fmla="*/ 468312 w 468312"/>
                    <a:gd name="connsiteY18" fmla="*/ 342900 h 533400"/>
                    <a:gd name="connsiteX19" fmla="*/ 458787 w 468312"/>
                    <a:gd name="connsiteY19" fmla="*/ 295275 h 533400"/>
                    <a:gd name="connsiteX20" fmla="*/ 434975 w 468312"/>
                    <a:gd name="connsiteY20" fmla="*/ 247650 h 533400"/>
                    <a:gd name="connsiteX21" fmla="*/ 396875 w 468312"/>
                    <a:gd name="connsiteY21" fmla="*/ 138113 h 533400"/>
                    <a:gd name="connsiteX22" fmla="*/ 339725 w 468312"/>
                    <a:gd name="connsiteY22" fmla="*/ 57150 h 533400"/>
                    <a:gd name="connsiteX23" fmla="*/ 244475 w 468312"/>
                    <a:gd name="connsiteY23" fmla="*/ 0 h 533400"/>
                    <a:gd name="connsiteX0" fmla="*/ 244475 w 468312"/>
                    <a:gd name="connsiteY0" fmla="*/ 0 h 533400"/>
                    <a:gd name="connsiteX1" fmla="*/ 158750 w 468312"/>
                    <a:gd name="connsiteY1" fmla="*/ 57150 h 533400"/>
                    <a:gd name="connsiteX2" fmla="*/ 130175 w 468312"/>
                    <a:gd name="connsiteY2" fmla="*/ 100013 h 533400"/>
                    <a:gd name="connsiteX3" fmla="*/ 101600 w 468312"/>
                    <a:gd name="connsiteY3" fmla="*/ 142875 h 533400"/>
                    <a:gd name="connsiteX4" fmla="*/ 87312 w 468312"/>
                    <a:gd name="connsiteY4" fmla="*/ 157163 h 533400"/>
                    <a:gd name="connsiteX5" fmla="*/ 68262 w 468312"/>
                    <a:gd name="connsiteY5" fmla="*/ 185738 h 533400"/>
                    <a:gd name="connsiteX6" fmla="*/ 39687 w 468312"/>
                    <a:gd name="connsiteY6" fmla="*/ 228600 h 533400"/>
                    <a:gd name="connsiteX7" fmla="*/ 1587 w 468312"/>
                    <a:gd name="connsiteY7" fmla="*/ 338137 h 533400"/>
                    <a:gd name="connsiteX8" fmla="*/ 30163 w 468312"/>
                    <a:gd name="connsiteY8" fmla="*/ 452438 h 533400"/>
                    <a:gd name="connsiteX9" fmla="*/ 82550 w 468312"/>
                    <a:gd name="connsiteY9" fmla="*/ 509588 h 533400"/>
                    <a:gd name="connsiteX10" fmla="*/ 158750 w 468312"/>
                    <a:gd name="connsiteY10" fmla="*/ 533400 h 533400"/>
                    <a:gd name="connsiteX11" fmla="*/ 311150 w 468312"/>
                    <a:gd name="connsiteY11" fmla="*/ 528638 h 533400"/>
                    <a:gd name="connsiteX12" fmla="*/ 330200 w 468312"/>
                    <a:gd name="connsiteY12" fmla="*/ 523875 h 533400"/>
                    <a:gd name="connsiteX13" fmla="*/ 377825 w 468312"/>
                    <a:gd name="connsiteY13" fmla="*/ 504825 h 533400"/>
                    <a:gd name="connsiteX14" fmla="*/ 392112 w 468312"/>
                    <a:gd name="connsiteY14" fmla="*/ 500063 h 533400"/>
                    <a:gd name="connsiteX15" fmla="*/ 439737 w 468312"/>
                    <a:gd name="connsiteY15" fmla="*/ 466725 h 533400"/>
                    <a:gd name="connsiteX16" fmla="*/ 458787 w 468312"/>
                    <a:gd name="connsiteY16" fmla="*/ 438150 h 533400"/>
                    <a:gd name="connsiteX17" fmla="*/ 468312 w 468312"/>
                    <a:gd name="connsiteY17" fmla="*/ 342900 h 533400"/>
                    <a:gd name="connsiteX18" fmla="*/ 458787 w 468312"/>
                    <a:gd name="connsiteY18" fmla="*/ 295275 h 533400"/>
                    <a:gd name="connsiteX19" fmla="*/ 434975 w 468312"/>
                    <a:gd name="connsiteY19" fmla="*/ 247650 h 533400"/>
                    <a:gd name="connsiteX20" fmla="*/ 396875 w 468312"/>
                    <a:gd name="connsiteY20" fmla="*/ 138113 h 533400"/>
                    <a:gd name="connsiteX21" fmla="*/ 339725 w 468312"/>
                    <a:gd name="connsiteY21" fmla="*/ 57150 h 533400"/>
                    <a:gd name="connsiteX22" fmla="*/ 244475 w 468312"/>
                    <a:gd name="connsiteY22" fmla="*/ 0 h 533400"/>
                    <a:gd name="connsiteX0" fmla="*/ 244475 w 468312"/>
                    <a:gd name="connsiteY0" fmla="*/ 0 h 533400"/>
                    <a:gd name="connsiteX1" fmla="*/ 158750 w 468312"/>
                    <a:gd name="connsiteY1" fmla="*/ 57150 h 533400"/>
                    <a:gd name="connsiteX2" fmla="*/ 130175 w 468312"/>
                    <a:gd name="connsiteY2" fmla="*/ 100013 h 533400"/>
                    <a:gd name="connsiteX3" fmla="*/ 101600 w 468312"/>
                    <a:gd name="connsiteY3" fmla="*/ 142875 h 533400"/>
                    <a:gd name="connsiteX4" fmla="*/ 68262 w 468312"/>
                    <a:gd name="connsiteY4" fmla="*/ 185738 h 533400"/>
                    <a:gd name="connsiteX5" fmla="*/ 39687 w 468312"/>
                    <a:gd name="connsiteY5" fmla="*/ 228600 h 533400"/>
                    <a:gd name="connsiteX6" fmla="*/ 1587 w 468312"/>
                    <a:gd name="connsiteY6" fmla="*/ 338137 h 533400"/>
                    <a:gd name="connsiteX7" fmla="*/ 30163 w 468312"/>
                    <a:gd name="connsiteY7" fmla="*/ 452438 h 533400"/>
                    <a:gd name="connsiteX8" fmla="*/ 82550 w 468312"/>
                    <a:gd name="connsiteY8" fmla="*/ 509588 h 533400"/>
                    <a:gd name="connsiteX9" fmla="*/ 158750 w 468312"/>
                    <a:gd name="connsiteY9" fmla="*/ 533400 h 533400"/>
                    <a:gd name="connsiteX10" fmla="*/ 311150 w 468312"/>
                    <a:gd name="connsiteY10" fmla="*/ 528638 h 533400"/>
                    <a:gd name="connsiteX11" fmla="*/ 330200 w 468312"/>
                    <a:gd name="connsiteY11" fmla="*/ 523875 h 533400"/>
                    <a:gd name="connsiteX12" fmla="*/ 377825 w 468312"/>
                    <a:gd name="connsiteY12" fmla="*/ 504825 h 533400"/>
                    <a:gd name="connsiteX13" fmla="*/ 392112 w 468312"/>
                    <a:gd name="connsiteY13" fmla="*/ 500063 h 533400"/>
                    <a:gd name="connsiteX14" fmla="*/ 439737 w 468312"/>
                    <a:gd name="connsiteY14" fmla="*/ 466725 h 533400"/>
                    <a:gd name="connsiteX15" fmla="*/ 458787 w 468312"/>
                    <a:gd name="connsiteY15" fmla="*/ 438150 h 533400"/>
                    <a:gd name="connsiteX16" fmla="*/ 468312 w 468312"/>
                    <a:gd name="connsiteY16" fmla="*/ 342900 h 533400"/>
                    <a:gd name="connsiteX17" fmla="*/ 458787 w 468312"/>
                    <a:gd name="connsiteY17" fmla="*/ 295275 h 533400"/>
                    <a:gd name="connsiteX18" fmla="*/ 434975 w 468312"/>
                    <a:gd name="connsiteY18" fmla="*/ 247650 h 533400"/>
                    <a:gd name="connsiteX19" fmla="*/ 396875 w 468312"/>
                    <a:gd name="connsiteY19" fmla="*/ 138113 h 533400"/>
                    <a:gd name="connsiteX20" fmla="*/ 339725 w 468312"/>
                    <a:gd name="connsiteY20" fmla="*/ 57150 h 533400"/>
                    <a:gd name="connsiteX21" fmla="*/ 244475 w 468312"/>
                    <a:gd name="connsiteY21" fmla="*/ 0 h 533400"/>
                    <a:gd name="connsiteX0" fmla="*/ 244475 w 468312"/>
                    <a:gd name="connsiteY0" fmla="*/ 0 h 533400"/>
                    <a:gd name="connsiteX1" fmla="*/ 158750 w 468312"/>
                    <a:gd name="connsiteY1" fmla="*/ 57150 h 533400"/>
                    <a:gd name="connsiteX2" fmla="*/ 130175 w 468312"/>
                    <a:gd name="connsiteY2" fmla="*/ 100013 h 533400"/>
                    <a:gd name="connsiteX3" fmla="*/ 68262 w 468312"/>
                    <a:gd name="connsiteY3" fmla="*/ 185738 h 533400"/>
                    <a:gd name="connsiteX4" fmla="*/ 39687 w 468312"/>
                    <a:gd name="connsiteY4" fmla="*/ 228600 h 533400"/>
                    <a:gd name="connsiteX5" fmla="*/ 1587 w 468312"/>
                    <a:gd name="connsiteY5" fmla="*/ 338137 h 533400"/>
                    <a:gd name="connsiteX6" fmla="*/ 30163 w 468312"/>
                    <a:gd name="connsiteY6" fmla="*/ 452438 h 533400"/>
                    <a:gd name="connsiteX7" fmla="*/ 82550 w 468312"/>
                    <a:gd name="connsiteY7" fmla="*/ 509588 h 533400"/>
                    <a:gd name="connsiteX8" fmla="*/ 158750 w 468312"/>
                    <a:gd name="connsiteY8" fmla="*/ 533400 h 533400"/>
                    <a:gd name="connsiteX9" fmla="*/ 311150 w 468312"/>
                    <a:gd name="connsiteY9" fmla="*/ 528638 h 533400"/>
                    <a:gd name="connsiteX10" fmla="*/ 330200 w 468312"/>
                    <a:gd name="connsiteY10" fmla="*/ 523875 h 533400"/>
                    <a:gd name="connsiteX11" fmla="*/ 377825 w 468312"/>
                    <a:gd name="connsiteY11" fmla="*/ 504825 h 533400"/>
                    <a:gd name="connsiteX12" fmla="*/ 392112 w 468312"/>
                    <a:gd name="connsiteY12" fmla="*/ 500063 h 533400"/>
                    <a:gd name="connsiteX13" fmla="*/ 439737 w 468312"/>
                    <a:gd name="connsiteY13" fmla="*/ 466725 h 533400"/>
                    <a:gd name="connsiteX14" fmla="*/ 458787 w 468312"/>
                    <a:gd name="connsiteY14" fmla="*/ 438150 h 533400"/>
                    <a:gd name="connsiteX15" fmla="*/ 468312 w 468312"/>
                    <a:gd name="connsiteY15" fmla="*/ 342900 h 533400"/>
                    <a:gd name="connsiteX16" fmla="*/ 458787 w 468312"/>
                    <a:gd name="connsiteY16" fmla="*/ 295275 h 533400"/>
                    <a:gd name="connsiteX17" fmla="*/ 434975 w 468312"/>
                    <a:gd name="connsiteY17" fmla="*/ 247650 h 533400"/>
                    <a:gd name="connsiteX18" fmla="*/ 396875 w 468312"/>
                    <a:gd name="connsiteY18" fmla="*/ 138113 h 533400"/>
                    <a:gd name="connsiteX19" fmla="*/ 339725 w 468312"/>
                    <a:gd name="connsiteY19" fmla="*/ 57150 h 533400"/>
                    <a:gd name="connsiteX20" fmla="*/ 244475 w 468312"/>
                    <a:gd name="connsiteY20" fmla="*/ 0 h 533400"/>
                    <a:gd name="connsiteX0" fmla="*/ 244475 w 468312"/>
                    <a:gd name="connsiteY0" fmla="*/ 0 h 533400"/>
                    <a:gd name="connsiteX1" fmla="*/ 130175 w 468312"/>
                    <a:gd name="connsiteY1" fmla="*/ 100013 h 533400"/>
                    <a:gd name="connsiteX2" fmla="*/ 68262 w 468312"/>
                    <a:gd name="connsiteY2" fmla="*/ 185738 h 533400"/>
                    <a:gd name="connsiteX3" fmla="*/ 39687 w 468312"/>
                    <a:gd name="connsiteY3" fmla="*/ 228600 h 533400"/>
                    <a:gd name="connsiteX4" fmla="*/ 1587 w 468312"/>
                    <a:gd name="connsiteY4" fmla="*/ 338137 h 533400"/>
                    <a:gd name="connsiteX5" fmla="*/ 30163 w 468312"/>
                    <a:gd name="connsiteY5" fmla="*/ 452438 h 533400"/>
                    <a:gd name="connsiteX6" fmla="*/ 82550 w 468312"/>
                    <a:gd name="connsiteY6" fmla="*/ 509588 h 533400"/>
                    <a:gd name="connsiteX7" fmla="*/ 158750 w 468312"/>
                    <a:gd name="connsiteY7" fmla="*/ 533400 h 533400"/>
                    <a:gd name="connsiteX8" fmla="*/ 311150 w 468312"/>
                    <a:gd name="connsiteY8" fmla="*/ 528638 h 533400"/>
                    <a:gd name="connsiteX9" fmla="*/ 330200 w 468312"/>
                    <a:gd name="connsiteY9" fmla="*/ 523875 h 533400"/>
                    <a:gd name="connsiteX10" fmla="*/ 377825 w 468312"/>
                    <a:gd name="connsiteY10" fmla="*/ 504825 h 533400"/>
                    <a:gd name="connsiteX11" fmla="*/ 392112 w 468312"/>
                    <a:gd name="connsiteY11" fmla="*/ 500063 h 533400"/>
                    <a:gd name="connsiteX12" fmla="*/ 439737 w 468312"/>
                    <a:gd name="connsiteY12" fmla="*/ 466725 h 533400"/>
                    <a:gd name="connsiteX13" fmla="*/ 458787 w 468312"/>
                    <a:gd name="connsiteY13" fmla="*/ 438150 h 533400"/>
                    <a:gd name="connsiteX14" fmla="*/ 468312 w 468312"/>
                    <a:gd name="connsiteY14" fmla="*/ 342900 h 533400"/>
                    <a:gd name="connsiteX15" fmla="*/ 458787 w 468312"/>
                    <a:gd name="connsiteY15" fmla="*/ 295275 h 533400"/>
                    <a:gd name="connsiteX16" fmla="*/ 434975 w 468312"/>
                    <a:gd name="connsiteY16" fmla="*/ 247650 h 533400"/>
                    <a:gd name="connsiteX17" fmla="*/ 396875 w 468312"/>
                    <a:gd name="connsiteY17" fmla="*/ 138113 h 533400"/>
                    <a:gd name="connsiteX18" fmla="*/ 339725 w 468312"/>
                    <a:gd name="connsiteY18" fmla="*/ 57150 h 533400"/>
                    <a:gd name="connsiteX19" fmla="*/ 244475 w 468312"/>
                    <a:gd name="connsiteY19" fmla="*/ 0 h 533400"/>
                    <a:gd name="connsiteX0" fmla="*/ 244475 w 468312"/>
                    <a:gd name="connsiteY0" fmla="*/ 0 h 533400"/>
                    <a:gd name="connsiteX1" fmla="*/ 130175 w 468312"/>
                    <a:gd name="connsiteY1" fmla="*/ 100013 h 533400"/>
                    <a:gd name="connsiteX2" fmla="*/ 68262 w 468312"/>
                    <a:gd name="connsiteY2" fmla="*/ 185738 h 533400"/>
                    <a:gd name="connsiteX3" fmla="*/ 39687 w 468312"/>
                    <a:gd name="connsiteY3" fmla="*/ 228600 h 533400"/>
                    <a:gd name="connsiteX4" fmla="*/ 1587 w 468312"/>
                    <a:gd name="connsiteY4" fmla="*/ 338137 h 533400"/>
                    <a:gd name="connsiteX5" fmla="*/ 30163 w 468312"/>
                    <a:gd name="connsiteY5" fmla="*/ 452438 h 533400"/>
                    <a:gd name="connsiteX6" fmla="*/ 82550 w 468312"/>
                    <a:gd name="connsiteY6" fmla="*/ 509588 h 533400"/>
                    <a:gd name="connsiteX7" fmla="*/ 158750 w 468312"/>
                    <a:gd name="connsiteY7" fmla="*/ 533400 h 533400"/>
                    <a:gd name="connsiteX8" fmla="*/ 311150 w 468312"/>
                    <a:gd name="connsiteY8" fmla="*/ 528638 h 533400"/>
                    <a:gd name="connsiteX9" fmla="*/ 330200 w 468312"/>
                    <a:gd name="connsiteY9" fmla="*/ 523875 h 533400"/>
                    <a:gd name="connsiteX10" fmla="*/ 377825 w 468312"/>
                    <a:gd name="connsiteY10" fmla="*/ 504825 h 533400"/>
                    <a:gd name="connsiteX11" fmla="*/ 392112 w 468312"/>
                    <a:gd name="connsiteY11" fmla="*/ 500063 h 533400"/>
                    <a:gd name="connsiteX12" fmla="*/ 439737 w 468312"/>
                    <a:gd name="connsiteY12" fmla="*/ 466725 h 533400"/>
                    <a:gd name="connsiteX13" fmla="*/ 458787 w 468312"/>
                    <a:gd name="connsiteY13" fmla="*/ 438150 h 533400"/>
                    <a:gd name="connsiteX14" fmla="*/ 468312 w 468312"/>
                    <a:gd name="connsiteY14" fmla="*/ 342900 h 533400"/>
                    <a:gd name="connsiteX15" fmla="*/ 458787 w 468312"/>
                    <a:gd name="connsiteY15" fmla="*/ 295275 h 533400"/>
                    <a:gd name="connsiteX16" fmla="*/ 434975 w 468312"/>
                    <a:gd name="connsiteY16" fmla="*/ 247650 h 533400"/>
                    <a:gd name="connsiteX17" fmla="*/ 396875 w 468312"/>
                    <a:gd name="connsiteY17" fmla="*/ 138113 h 533400"/>
                    <a:gd name="connsiteX18" fmla="*/ 244475 w 468312"/>
                    <a:gd name="connsiteY18" fmla="*/ 0 h 533400"/>
                    <a:gd name="connsiteX0" fmla="*/ 244475 w 468312"/>
                    <a:gd name="connsiteY0" fmla="*/ 0 h 533400"/>
                    <a:gd name="connsiteX1" fmla="*/ 130175 w 468312"/>
                    <a:gd name="connsiteY1" fmla="*/ 100013 h 533400"/>
                    <a:gd name="connsiteX2" fmla="*/ 68262 w 468312"/>
                    <a:gd name="connsiteY2" fmla="*/ 185738 h 533400"/>
                    <a:gd name="connsiteX3" fmla="*/ 39687 w 468312"/>
                    <a:gd name="connsiteY3" fmla="*/ 228600 h 533400"/>
                    <a:gd name="connsiteX4" fmla="*/ 1587 w 468312"/>
                    <a:gd name="connsiteY4" fmla="*/ 338137 h 533400"/>
                    <a:gd name="connsiteX5" fmla="*/ 30163 w 468312"/>
                    <a:gd name="connsiteY5" fmla="*/ 452438 h 533400"/>
                    <a:gd name="connsiteX6" fmla="*/ 82550 w 468312"/>
                    <a:gd name="connsiteY6" fmla="*/ 509588 h 533400"/>
                    <a:gd name="connsiteX7" fmla="*/ 158750 w 468312"/>
                    <a:gd name="connsiteY7" fmla="*/ 533400 h 533400"/>
                    <a:gd name="connsiteX8" fmla="*/ 311150 w 468312"/>
                    <a:gd name="connsiteY8" fmla="*/ 528638 h 533400"/>
                    <a:gd name="connsiteX9" fmla="*/ 330200 w 468312"/>
                    <a:gd name="connsiteY9" fmla="*/ 523875 h 533400"/>
                    <a:gd name="connsiteX10" fmla="*/ 377825 w 468312"/>
                    <a:gd name="connsiteY10" fmla="*/ 504825 h 533400"/>
                    <a:gd name="connsiteX11" fmla="*/ 392112 w 468312"/>
                    <a:gd name="connsiteY11" fmla="*/ 500063 h 533400"/>
                    <a:gd name="connsiteX12" fmla="*/ 439737 w 468312"/>
                    <a:gd name="connsiteY12" fmla="*/ 466725 h 533400"/>
                    <a:gd name="connsiteX13" fmla="*/ 458787 w 468312"/>
                    <a:gd name="connsiteY13" fmla="*/ 438150 h 533400"/>
                    <a:gd name="connsiteX14" fmla="*/ 468312 w 468312"/>
                    <a:gd name="connsiteY14" fmla="*/ 342900 h 533400"/>
                    <a:gd name="connsiteX15" fmla="*/ 458787 w 468312"/>
                    <a:gd name="connsiteY15" fmla="*/ 295275 h 533400"/>
                    <a:gd name="connsiteX16" fmla="*/ 434975 w 468312"/>
                    <a:gd name="connsiteY16" fmla="*/ 247650 h 533400"/>
                    <a:gd name="connsiteX17" fmla="*/ 396875 w 468312"/>
                    <a:gd name="connsiteY17" fmla="*/ 138113 h 533400"/>
                    <a:gd name="connsiteX18" fmla="*/ 244475 w 468312"/>
                    <a:gd name="connsiteY18" fmla="*/ 0 h 533400"/>
                    <a:gd name="connsiteX0" fmla="*/ 244475 w 468312"/>
                    <a:gd name="connsiteY0" fmla="*/ 0 h 533400"/>
                    <a:gd name="connsiteX1" fmla="*/ 130175 w 468312"/>
                    <a:gd name="connsiteY1" fmla="*/ 100013 h 533400"/>
                    <a:gd name="connsiteX2" fmla="*/ 68262 w 468312"/>
                    <a:gd name="connsiteY2" fmla="*/ 185738 h 533400"/>
                    <a:gd name="connsiteX3" fmla="*/ 39687 w 468312"/>
                    <a:gd name="connsiteY3" fmla="*/ 228600 h 533400"/>
                    <a:gd name="connsiteX4" fmla="*/ 1587 w 468312"/>
                    <a:gd name="connsiteY4" fmla="*/ 338137 h 533400"/>
                    <a:gd name="connsiteX5" fmla="*/ 30163 w 468312"/>
                    <a:gd name="connsiteY5" fmla="*/ 452438 h 533400"/>
                    <a:gd name="connsiteX6" fmla="*/ 82550 w 468312"/>
                    <a:gd name="connsiteY6" fmla="*/ 509588 h 533400"/>
                    <a:gd name="connsiteX7" fmla="*/ 158750 w 468312"/>
                    <a:gd name="connsiteY7" fmla="*/ 533400 h 533400"/>
                    <a:gd name="connsiteX8" fmla="*/ 311150 w 468312"/>
                    <a:gd name="connsiteY8" fmla="*/ 528638 h 533400"/>
                    <a:gd name="connsiteX9" fmla="*/ 330200 w 468312"/>
                    <a:gd name="connsiteY9" fmla="*/ 523875 h 533400"/>
                    <a:gd name="connsiteX10" fmla="*/ 377825 w 468312"/>
                    <a:gd name="connsiteY10" fmla="*/ 504825 h 533400"/>
                    <a:gd name="connsiteX11" fmla="*/ 392112 w 468312"/>
                    <a:gd name="connsiteY11" fmla="*/ 500063 h 533400"/>
                    <a:gd name="connsiteX12" fmla="*/ 439737 w 468312"/>
                    <a:gd name="connsiteY12" fmla="*/ 466725 h 533400"/>
                    <a:gd name="connsiteX13" fmla="*/ 458787 w 468312"/>
                    <a:gd name="connsiteY13" fmla="*/ 438150 h 533400"/>
                    <a:gd name="connsiteX14" fmla="*/ 468312 w 468312"/>
                    <a:gd name="connsiteY14" fmla="*/ 342900 h 533400"/>
                    <a:gd name="connsiteX15" fmla="*/ 458787 w 468312"/>
                    <a:gd name="connsiteY15" fmla="*/ 295275 h 533400"/>
                    <a:gd name="connsiteX16" fmla="*/ 434975 w 468312"/>
                    <a:gd name="connsiteY16" fmla="*/ 247650 h 533400"/>
                    <a:gd name="connsiteX17" fmla="*/ 396875 w 468312"/>
                    <a:gd name="connsiteY17" fmla="*/ 138113 h 533400"/>
                    <a:gd name="connsiteX18" fmla="*/ 244475 w 468312"/>
                    <a:gd name="connsiteY18" fmla="*/ 0 h 533400"/>
                    <a:gd name="connsiteX0" fmla="*/ 244475 w 468312"/>
                    <a:gd name="connsiteY0" fmla="*/ 0 h 533400"/>
                    <a:gd name="connsiteX1" fmla="*/ 68262 w 468312"/>
                    <a:gd name="connsiteY1" fmla="*/ 185738 h 533400"/>
                    <a:gd name="connsiteX2" fmla="*/ 39687 w 468312"/>
                    <a:gd name="connsiteY2" fmla="*/ 228600 h 533400"/>
                    <a:gd name="connsiteX3" fmla="*/ 1587 w 468312"/>
                    <a:gd name="connsiteY3" fmla="*/ 338137 h 533400"/>
                    <a:gd name="connsiteX4" fmla="*/ 30163 w 468312"/>
                    <a:gd name="connsiteY4" fmla="*/ 452438 h 533400"/>
                    <a:gd name="connsiteX5" fmla="*/ 82550 w 468312"/>
                    <a:gd name="connsiteY5" fmla="*/ 509588 h 533400"/>
                    <a:gd name="connsiteX6" fmla="*/ 158750 w 468312"/>
                    <a:gd name="connsiteY6" fmla="*/ 533400 h 533400"/>
                    <a:gd name="connsiteX7" fmla="*/ 311150 w 468312"/>
                    <a:gd name="connsiteY7" fmla="*/ 528638 h 533400"/>
                    <a:gd name="connsiteX8" fmla="*/ 330200 w 468312"/>
                    <a:gd name="connsiteY8" fmla="*/ 523875 h 533400"/>
                    <a:gd name="connsiteX9" fmla="*/ 377825 w 468312"/>
                    <a:gd name="connsiteY9" fmla="*/ 504825 h 533400"/>
                    <a:gd name="connsiteX10" fmla="*/ 392112 w 468312"/>
                    <a:gd name="connsiteY10" fmla="*/ 500063 h 533400"/>
                    <a:gd name="connsiteX11" fmla="*/ 439737 w 468312"/>
                    <a:gd name="connsiteY11" fmla="*/ 466725 h 533400"/>
                    <a:gd name="connsiteX12" fmla="*/ 458787 w 468312"/>
                    <a:gd name="connsiteY12" fmla="*/ 438150 h 533400"/>
                    <a:gd name="connsiteX13" fmla="*/ 468312 w 468312"/>
                    <a:gd name="connsiteY13" fmla="*/ 342900 h 533400"/>
                    <a:gd name="connsiteX14" fmla="*/ 458787 w 468312"/>
                    <a:gd name="connsiteY14" fmla="*/ 295275 h 533400"/>
                    <a:gd name="connsiteX15" fmla="*/ 434975 w 468312"/>
                    <a:gd name="connsiteY15" fmla="*/ 247650 h 533400"/>
                    <a:gd name="connsiteX16" fmla="*/ 396875 w 468312"/>
                    <a:gd name="connsiteY16" fmla="*/ 138113 h 533400"/>
                    <a:gd name="connsiteX17" fmla="*/ 244475 w 468312"/>
                    <a:gd name="connsiteY17" fmla="*/ 0 h 533400"/>
                    <a:gd name="connsiteX0" fmla="*/ 244475 w 468312"/>
                    <a:gd name="connsiteY0" fmla="*/ 0 h 533400"/>
                    <a:gd name="connsiteX1" fmla="*/ 68262 w 468312"/>
                    <a:gd name="connsiteY1" fmla="*/ 185738 h 533400"/>
                    <a:gd name="connsiteX2" fmla="*/ 39687 w 468312"/>
                    <a:gd name="connsiteY2" fmla="*/ 228600 h 533400"/>
                    <a:gd name="connsiteX3" fmla="*/ 1587 w 468312"/>
                    <a:gd name="connsiteY3" fmla="*/ 338137 h 533400"/>
                    <a:gd name="connsiteX4" fmla="*/ 30163 w 468312"/>
                    <a:gd name="connsiteY4" fmla="*/ 452438 h 533400"/>
                    <a:gd name="connsiteX5" fmla="*/ 82550 w 468312"/>
                    <a:gd name="connsiteY5" fmla="*/ 509588 h 533400"/>
                    <a:gd name="connsiteX6" fmla="*/ 158750 w 468312"/>
                    <a:gd name="connsiteY6" fmla="*/ 533400 h 533400"/>
                    <a:gd name="connsiteX7" fmla="*/ 311150 w 468312"/>
                    <a:gd name="connsiteY7" fmla="*/ 528638 h 533400"/>
                    <a:gd name="connsiteX8" fmla="*/ 330200 w 468312"/>
                    <a:gd name="connsiteY8" fmla="*/ 523875 h 533400"/>
                    <a:gd name="connsiteX9" fmla="*/ 377825 w 468312"/>
                    <a:gd name="connsiteY9" fmla="*/ 504825 h 533400"/>
                    <a:gd name="connsiteX10" fmla="*/ 392112 w 468312"/>
                    <a:gd name="connsiteY10" fmla="*/ 500063 h 533400"/>
                    <a:gd name="connsiteX11" fmla="*/ 439737 w 468312"/>
                    <a:gd name="connsiteY11" fmla="*/ 466725 h 533400"/>
                    <a:gd name="connsiteX12" fmla="*/ 458787 w 468312"/>
                    <a:gd name="connsiteY12" fmla="*/ 438150 h 533400"/>
                    <a:gd name="connsiteX13" fmla="*/ 468312 w 468312"/>
                    <a:gd name="connsiteY13" fmla="*/ 342900 h 533400"/>
                    <a:gd name="connsiteX14" fmla="*/ 458787 w 468312"/>
                    <a:gd name="connsiteY14" fmla="*/ 295275 h 533400"/>
                    <a:gd name="connsiteX15" fmla="*/ 434975 w 468312"/>
                    <a:gd name="connsiteY15" fmla="*/ 247650 h 533400"/>
                    <a:gd name="connsiteX16" fmla="*/ 396875 w 468312"/>
                    <a:gd name="connsiteY16" fmla="*/ 138113 h 533400"/>
                    <a:gd name="connsiteX17" fmla="*/ 244475 w 468312"/>
                    <a:gd name="connsiteY17" fmla="*/ 0 h 533400"/>
                    <a:gd name="connsiteX0" fmla="*/ 244475 w 468312"/>
                    <a:gd name="connsiteY0" fmla="*/ 0 h 533400"/>
                    <a:gd name="connsiteX1" fmla="*/ 68262 w 468312"/>
                    <a:gd name="connsiteY1" fmla="*/ 185738 h 533400"/>
                    <a:gd name="connsiteX2" fmla="*/ 1587 w 468312"/>
                    <a:gd name="connsiteY2" fmla="*/ 338137 h 533400"/>
                    <a:gd name="connsiteX3" fmla="*/ 30163 w 468312"/>
                    <a:gd name="connsiteY3" fmla="*/ 452438 h 533400"/>
                    <a:gd name="connsiteX4" fmla="*/ 82550 w 468312"/>
                    <a:gd name="connsiteY4" fmla="*/ 509588 h 533400"/>
                    <a:gd name="connsiteX5" fmla="*/ 158750 w 468312"/>
                    <a:gd name="connsiteY5" fmla="*/ 533400 h 533400"/>
                    <a:gd name="connsiteX6" fmla="*/ 311150 w 468312"/>
                    <a:gd name="connsiteY6" fmla="*/ 528638 h 533400"/>
                    <a:gd name="connsiteX7" fmla="*/ 330200 w 468312"/>
                    <a:gd name="connsiteY7" fmla="*/ 523875 h 533400"/>
                    <a:gd name="connsiteX8" fmla="*/ 377825 w 468312"/>
                    <a:gd name="connsiteY8" fmla="*/ 504825 h 533400"/>
                    <a:gd name="connsiteX9" fmla="*/ 392112 w 468312"/>
                    <a:gd name="connsiteY9" fmla="*/ 500063 h 533400"/>
                    <a:gd name="connsiteX10" fmla="*/ 439737 w 468312"/>
                    <a:gd name="connsiteY10" fmla="*/ 466725 h 533400"/>
                    <a:gd name="connsiteX11" fmla="*/ 458787 w 468312"/>
                    <a:gd name="connsiteY11" fmla="*/ 438150 h 533400"/>
                    <a:gd name="connsiteX12" fmla="*/ 468312 w 468312"/>
                    <a:gd name="connsiteY12" fmla="*/ 342900 h 533400"/>
                    <a:gd name="connsiteX13" fmla="*/ 458787 w 468312"/>
                    <a:gd name="connsiteY13" fmla="*/ 295275 h 533400"/>
                    <a:gd name="connsiteX14" fmla="*/ 434975 w 468312"/>
                    <a:gd name="connsiteY14" fmla="*/ 247650 h 533400"/>
                    <a:gd name="connsiteX15" fmla="*/ 396875 w 468312"/>
                    <a:gd name="connsiteY15" fmla="*/ 138113 h 533400"/>
                    <a:gd name="connsiteX16" fmla="*/ 244475 w 468312"/>
                    <a:gd name="connsiteY16" fmla="*/ 0 h 533400"/>
                    <a:gd name="connsiteX0" fmla="*/ 244475 w 468312"/>
                    <a:gd name="connsiteY0" fmla="*/ 0 h 533400"/>
                    <a:gd name="connsiteX1" fmla="*/ 58737 w 468312"/>
                    <a:gd name="connsiteY1" fmla="*/ 152401 h 533400"/>
                    <a:gd name="connsiteX2" fmla="*/ 1587 w 468312"/>
                    <a:gd name="connsiteY2" fmla="*/ 338137 h 533400"/>
                    <a:gd name="connsiteX3" fmla="*/ 30163 w 468312"/>
                    <a:gd name="connsiteY3" fmla="*/ 452438 h 533400"/>
                    <a:gd name="connsiteX4" fmla="*/ 82550 w 468312"/>
                    <a:gd name="connsiteY4" fmla="*/ 509588 h 533400"/>
                    <a:gd name="connsiteX5" fmla="*/ 158750 w 468312"/>
                    <a:gd name="connsiteY5" fmla="*/ 533400 h 533400"/>
                    <a:gd name="connsiteX6" fmla="*/ 311150 w 468312"/>
                    <a:gd name="connsiteY6" fmla="*/ 528638 h 533400"/>
                    <a:gd name="connsiteX7" fmla="*/ 330200 w 468312"/>
                    <a:gd name="connsiteY7" fmla="*/ 523875 h 533400"/>
                    <a:gd name="connsiteX8" fmla="*/ 377825 w 468312"/>
                    <a:gd name="connsiteY8" fmla="*/ 504825 h 533400"/>
                    <a:gd name="connsiteX9" fmla="*/ 392112 w 468312"/>
                    <a:gd name="connsiteY9" fmla="*/ 500063 h 533400"/>
                    <a:gd name="connsiteX10" fmla="*/ 439737 w 468312"/>
                    <a:gd name="connsiteY10" fmla="*/ 466725 h 533400"/>
                    <a:gd name="connsiteX11" fmla="*/ 458787 w 468312"/>
                    <a:gd name="connsiteY11" fmla="*/ 438150 h 533400"/>
                    <a:gd name="connsiteX12" fmla="*/ 468312 w 468312"/>
                    <a:gd name="connsiteY12" fmla="*/ 342900 h 533400"/>
                    <a:gd name="connsiteX13" fmla="*/ 458787 w 468312"/>
                    <a:gd name="connsiteY13" fmla="*/ 295275 h 533400"/>
                    <a:gd name="connsiteX14" fmla="*/ 434975 w 468312"/>
                    <a:gd name="connsiteY14" fmla="*/ 247650 h 533400"/>
                    <a:gd name="connsiteX15" fmla="*/ 396875 w 468312"/>
                    <a:gd name="connsiteY15" fmla="*/ 138113 h 533400"/>
                    <a:gd name="connsiteX16" fmla="*/ 244475 w 468312"/>
                    <a:gd name="connsiteY16" fmla="*/ 0 h 533400"/>
                    <a:gd name="connsiteX0" fmla="*/ 244475 w 468312"/>
                    <a:gd name="connsiteY0" fmla="*/ 0 h 533400"/>
                    <a:gd name="connsiteX1" fmla="*/ 58737 w 468312"/>
                    <a:gd name="connsiteY1" fmla="*/ 152401 h 533400"/>
                    <a:gd name="connsiteX2" fmla="*/ 1587 w 468312"/>
                    <a:gd name="connsiteY2" fmla="*/ 338137 h 533400"/>
                    <a:gd name="connsiteX3" fmla="*/ 30163 w 468312"/>
                    <a:gd name="connsiteY3" fmla="*/ 452438 h 533400"/>
                    <a:gd name="connsiteX4" fmla="*/ 82550 w 468312"/>
                    <a:gd name="connsiteY4" fmla="*/ 509588 h 533400"/>
                    <a:gd name="connsiteX5" fmla="*/ 158750 w 468312"/>
                    <a:gd name="connsiteY5" fmla="*/ 533400 h 533400"/>
                    <a:gd name="connsiteX6" fmla="*/ 311150 w 468312"/>
                    <a:gd name="connsiteY6" fmla="*/ 528638 h 533400"/>
                    <a:gd name="connsiteX7" fmla="*/ 330200 w 468312"/>
                    <a:gd name="connsiteY7" fmla="*/ 523875 h 533400"/>
                    <a:gd name="connsiteX8" fmla="*/ 377825 w 468312"/>
                    <a:gd name="connsiteY8" fmla="*/ 504825 h 533400"/>
                    <a:gd name="connsiteX9" fmla="*/ 392112 w 468312"/>
                    <a:gd name="connsiteY9" fmla="*/ 500063 h 533400"/>
                    <a:gd name="connsiteX10" fmla="*/ 439737 w 468312"/>
                    <a:gd name="connsiteY10" fmla="*/ 466725 h 533400"/>
                    <a:gd name="connsiteX11" fmla="*/ 458787 w 468312"/>
                    <a:gd name="connsiteY11" fmla="*/ 438150 h 533400"/>
                    <a:gd name="connsiteX12" fmla="*/ 468312 w 468312"/>
                    <a:gd name="connsiteY12" fmla="*/ 342900 h 533400"/>
                    <a:gd name="connsiteX13" fmla="*/ 458787 w 468312"/>
                    <a:gd name="connsiteY13" fmla="*/ 295275 h 533400"/>
                    <a:gd name="connsiteX14" fmla="*/ 434975 w 468312"/>
                    <a:gd name="connsiteY14" fmla="*/ 247650 h 533400"/>
                    <a:gd name="connsiteX15" fmla="*/ 396875 w 468312"/>
                    <a:gd name="connsiteY15" fmla="*/ 138113 h 533400"/>
                    <a:gd name="connsiteX16" fmla="*/ 244475 w 468312"/>
                    <a:gd name="connsiteY16" fmla="*/ 0 h 533400"/>
                    <a:gd name="connsiteX0" fmla="*/ 244475 w 468312"/>
                    <a:gd name="connsiteY0" fmla="*/ 0 h 533400"/>
                    <a:gd name="connsiteX1" fmla="*/ 58737 w 468312"/>
                    <a:gd name="connsiteY1" fmla="*/ 152401 h 533400"/>
                    <a:gd name="connsiteX2" fmla="*/ 1587 w 468312"/>
                    <a:gd name="connsiteY2" fmla="*/ 338137 h 533400"/>
                    <a:gd name="connsiteX3" fmla="*/ 30163 w 468312"/>
                    <a:gd name="connsiteY3" fmla="*/ 452438 h 533400"/>
                    <a:gd name="connsiteX4" fmla="*/ 82550 w 468312"/>
                    <a:gd name="connsiteY4" fmla="*/ 509588 h 533400"/>
                    <a:gd name="connsiteX5" fmla="*/ 158750 w 468312"/>
                    <a:gd name="connsiteY5" fmla="*/ 533400 h 533400"/>
                    <a:gd name="connsiteX6" fmla="*/ 311150 w 468312"/>
                    <a:gd name="connsiteY6" fmla="*/ 528638 h 533400"/>
                    <a:gd name="connsiteX7" fmla="*/ 330200 w 468312"/>
                    <a:gd name="connsiteY7" fmla="*/ 523875 h 533400"/>
                    <a:gd name="connsiteX8" fmla="*/ 377825 w 468312"/>
                    <a:gd name="connsiteY8" fmla="*/ 504825 h 533400"/>
                    <a:gd name="connsiteX9" fmla="*/ 439737 w 468312"/>
                    <a:gd name="connsiteY9" fmla="*/ 466725 h 533400"/>
                    <a:gd name="connsiteX10" fmla="*/ 458787 w 468312"/>
                    <a:gd name="connsiteY10" fmla="*/ 438150 h 533400"/>
                    <a:gd name="connsiteX11" fmla="*/ 468312 w 468312"/>
                    <a:gd name="connsiteY11" fmla="*/ 342900 h 533400"/>
                    <a:gd name="connsiteX12" fmla="*/ 458787 w 468312"/>
                    <a:gd name="connsiteY12" fmla="*/ 295275 h 533400"/>
                    <a:gd name="connsiteX13" fmla="*/ 434975 w 468312"/>
                    <a:gd name="connsiteY13" fmla="*/ 247650 h 533400"/>
                    <a:gd name="connsiteX14" fmla="*/ 396875 w 468312"/>
                    <a:gd name="connsiteY14" fmla="*/ 138113 h 533400"/>
                    <a:gd name="connsiteX15" fmla="*/ 244475 w 468312"/>
                    <a:gd name="connsiteY15" fmla="*/ 0 h 533400"/>
                    <a:gd name="connsiteX0" fmla="*/ 244475 w 468312"/>
                    <a:gd name="connsiteY0" fmla="*/ 0 h 533400"/>
                    <a:gd name="connsiteX1" fmla="*/ 58737 w 468312"/>
                    <a:gd name="connsiteY1" fmla="*/ 152401 h 533400"/>
                    <a:gd name="connsiteX2" fmla="*/ 1587 w 468312"/>
                    <a:gd name="connsiteY2" fmla="*/ 338137 h 533400"/>
                    <a:gd name="connsiteX3" fmla="*/ 30163 w 468312"/>
                    <a:gd name="connsiteY3" fmla="*/ 452438 h 533400"/>
                    <a:gd name="connsiteX4" fmla="*/ 82550 w 468312"/>
                    <a:gd name="connsiteY4" fmla="*/ 509588 h 533400"/>
                    <a:gd name="connsiteX5" fmla="*/ 158750 w 468312"/>
                    <a:gd name="connsiteY5" fmla="*/ 533400 h 533400"/>
                    <a:gd name="connsiteX6" fmla="*/ 311150 w 468312"/>
                    <a:gd name="connsiteY6" fmla="*/ 528638 h 533400"/>
                    <a:gd name="connsiteX7" fmla="*/ 377825 w 468312"/>
                    <a:gd name="connsiteY7" fmla="*/ 504825 h 533400"/>
                    <a:gd name="connsiteX8" fmla="*/ 439737 w 468312"/>
                    <a:gd name="connsiteY8" fmla="*/ 466725 h 533400"/>
                    <a:gd name="connsiteX9" fmla="*/ 458787 w 468312"/>
                    <a:gd name="connsiteY9" fmla="*/ 438150 h 533400"/>
                    <a:gd name="connsiteX10" fmla="*/ 468312 w 468312"/>
                    <a:gd name="connsiteY10" fmla="*/ 342900 h 533400"/>
                    <a:gd name="connsiteX11" fmla="*/ 458787 w 468312"/>
                    <a:gd name="connsiteY11" fmla="*/ 295275 h 533400"/>
                    <a:gd name="connsiteX12" fmla="*/ 434975 w 468312"/>
                    <a:gd name="connsiteY12" fmla="*/ 247650 h 533400"/>
                    <a:gd name="connsiteX13" fmla="*/ 396875 w 468312"/>
                    <a:gd name="connsiteY13" fmla="*/ 138113 h 533400"/>
                    <a:gd name="connsiteX14" fmla="*/ 244475 w 468312"/>
                    <a:gd name="connsiteY14" fmla="*/ 0 h 533400"/>
                    <a:gd name="connsiteX0" fmla="*/ 244475 w 468312"/>
                    <a:gd name="connsiteY0" fmla="*/ 0 h 533400"/>
                    <a:gd name="connsiteX1" fmla="*/ 58737 w 468312"/>
                    <a:gd name="connsiteY1" fmla="*/ 152401 h 533400"/>
                    <a:gd name="connsiteX2" fmla="*/ 1587 w 468312"/>
                    <a:gd name="connsiteY2" fmla="*/ 338137 h 533400"/>
                    <a:gd name="connsiteX3" fmla="*/ 30163 w 468312"/>
                    <a:gd name="connsiteY3" fmla="*/ 452438 h 533400"/>
                    <a:gd name="connsiteX4" fmla="*/ 82550 w 468312"/>
                    <a:gd name="connsiteY4" fmla="*/ 509588 h 533400"/>
                    <a:gd name="connsiteX5" fmla="*/ 158750 w 468312"/>
                    <a:gd name="connsiteY5" fmla="*/ 533400 h 533400"/>
                    <a:gd name="connsiteX6" fmla="*/ 311150 w 468312"/>
                    <a:gd name="connsiteY6" fmla="*/ 528638 h 533400"/>
                    <a:gd name="connsiteX7" fmla="*/ 377825 w 468312"/>
                    <a:gd name="connsiteY7" fmla="*/ 504825 h 533400"/>
                    <a:gd name="connsiteX8" fmla="*/ 439737 w 468312"/>
                    <a:gd name="connsiteY8" fmla="*/ 466725 h 533400"/>
                    <a:gd name="connsiteX9" fmla="*/ 458787 w 468312"/>
                    <a:gd name="connsiteY9" fmla="*/ 438150 h 533400"/>
                    <a:gd name="connsiteX10" fmla="*/ 468312 w 468312"/>
                    <a:gd name="connsiteY10" fmla="*/ 342900 h 533400"/>
                    <a:gd name="connsiteX11" fmla="*/ 434975 w 468312"/>
                    <a:gd name="connsiteY11" fmla="*/ 247650 h 533400"/>
                    <a:gd name="connsiteX12" fmla="*/ 396875 w 468312"/>
                    <a:gd name="connsiteY12" fmla="*/ 138113 h 533400"/>
                    <a:gd name="connsiteX13" fmla="*/ 244475 w 468312"/>
                    <a:gd name="connsiteY13" fmla="*/ 0 h 533400"/>
                    <a:gd name="connsiteX0" fmla="*/ 244475 w 468312"/>
                    <a:gd name="connsiteY0" fmla="*/ 0 h 533400"/>
                    <a:gd name="connsiteX1" fmla="*/ 58737 w 468312"/>
                    <a:gd name="connsiteY1" fmla="*/ 152401 h 533400"/>
                    <a:gd name="connsiteX2" fmla="*/ 1587 w 468312"/>
                    <a:gd name="connsiteY2" fmla="*/ 338137 h 533400"/>
                    <a:gd name="connsiteX3" fmla="*/ 30163 w 468312"/>
                    <a:gd name="connsiteY3" fmla="*/ 452438 h 533400"/>
                    <a:gd name="connsiteX4" fmla="*/ 82550 w 468312"/>
                    <a:gd name="connsiteY4" fmla="*/ 509588 h 533400"/>
                    <a:gd name="connsiteX5" fmla="*/ 158750 w 468312"/>
                    <a:gd name="connsiteY5" fmla="*/ 533400 h 533400"/>
                    <a:gd name="connsiteX6" fmla="*/ 311150 w 468312"/>
                    <a:gd name="connsiteY6" fmla="*/ 528638 h 533400"/>
                    <a:gd name="connsiteX7" fmla="*/ 377825 w 468312"/>
                    <a:gd name="connsiteY7" fmla="*/ 504825 h 533400"/>
                    <a:gd name="connsiteX8" fmla="*/ 439737 w 468312"/>
                    <a:gd name="connsiteY8" fmla="*/ 466725 h 533400"/>
                    <a:gd name="connsiteX9" fmla="*/ 458787 w 468312"/>
                    <a:gd name="connsiteY9" fmla="*/ 438150 h 533400"/>
                    <a:gd name="connsiteX10" fmla="*/ 468312 w 468312"/>
                    <a:gd name="connsiteY10" fmla="*/ 342900 h 533400"/>
                    <a:gd name="connsiteX11" fmla="*/ 396875 w 468312"/>
                    <a:gd name="connsiteY11" fmla="*/ 138113 h 533400"/>
                    <a:gd name="connsiteX12" fmla="*/ 244475 w 468312"/>
                    <a:gd name="connsiteY12" fmla="*/ 0 h 533400"/>
                    <a:gd name="connsiteX0" fmla="*/ 244475 w 475456"/>
                    <a:gd name="connsiteY0" fmla="*/ 0 h 533400"/>
                    <a:gd name="connsiteX1" fmla="*/ 58737 w 475456"/>
                    <a:gd name="connsiteY1" fmla="*/ 152401 h 533400"/>
                    <a:gd name="connsiteX2" fmla="*/ 1587 w 475456"/>
                    <a:gd name="connsiteY2" fmla="*/ 338137 h 533400"/>
                    <a:gd name="connsiteX3" fmla="*/ 30163 w 475456"/>
                    <a:gd name="connsiteY3" fmla="*/ 452438 h 533400"/>
                    <a:gd name="connsiteX4" fmla="*/ 82550 w 475456"/>
                    <a:gd name="connsiteY4" fmla="*/ 509588 h 533400"/>
                    <a:gd name="connsiteX5" fmla="*/ 158750 w 475456"/>
                    <a:gd name="connsiteY5" fmla="*/ 533400 h 533400"/>
                    <a:gd name="connsiteX6" fmla="*/ 311150 w 475456"/>
                    <a:gd name="connsiteY6" fmla="*/ 528638 h 533400"/>
                    <a:gd name="connsiteX7" fmla="*/ 377825 w 475456"/>
                    <a:gd name="connsiteY7" fmla="*/ 504825 h 533400"/>
                    <a:gd name="connsiteX8" fmla="*/ 439737 w 475456"/>
                    <a:gd name="connsiteY8" fmla="*/ 466725 h 533400"/>
                    <a:gd name="connsiteX9" fmla="*/ 468312 w 475456"/>
                    <a:gd name="connsiteY9" fmla="*/ 342900 h 533400"/>
                    <a:gd name="connsiteX10" fmla="*/ 396875 w 475456"/>
                    <a:gd name="connsiteY10" fmla="*/ 138113 h 533400"/>
                    <a:gd name="connsiteX11" fmla="*/ 244475 w 475456"/>
                    <a:gd name="connsiteY11" fmla="*/ 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456" h="533400">
                      <a:moveTo>
                        <a:pt x="244475" y="0"/>
                      </a:moveTo>
                      <a:cubicBezTo>
                        <a:pt x="118268" y="12699"/>
                        <a:pt x="92868" y="114301"/>
                        <a:pt x="58737" y="152401"/>
                      </a:cubicBezTo>
                      <a:cubicBezTo>
                        <a:pt x="27781" y="223044"/>
                        <a:pt x="7937" y="293687"/>
                        <a:pt x="1587" y="338137"/>
                      </a:cubicBezTo>
                      <a:cubicBezTo>
                        <a:pt x="0" y="375443"/>
                        <a:pt x="19844" y="410369"/>
                        <a:pt x="30163" y="452438"/>
                      </a:cubicBezTo>
                      <a:cubicBezTo>
                        <a:pt x="43117" y="457990"/>
                        <a:pt x="74154" y="508538"/>
                        <a:pt x="82550" y="509588"/>
                      </a:cubicBezTo>
                      <a:lnTo>
                        <a:pt x="158750" y="533400"/>
                      </a:lnTo>
                      <a:cubicBezTo>
                        <a:pt x="209550" y="531813"/>
                        <a:pt x="260403" y="531457"/>
                        <a:pt x="311150" y="528638"/>
                      </a:cubicBezTo>
                      <a:cubicBezTo>
                        <a:pt x="347663" y="523876"/>
                        <a:pt x="356394" y="515144"/>
                        <a:pt x="377825" y="504825"/>
                      </a:cubicBezTo>
                      <a:cubicBezTo>
                        <a:pt x="396081" y="495300"/>
                        <a:pt x="426243" y="477838"/>
                        <a:pt x="439737" y="466725"/>
                      </a:cubicBezTo>
                      <a:cubicBezTo>
                        <a:pt x="454818" y="439738"/>
                        <a:pt x="475456" y="397669"/>
                        <a:pt x="468312" y="342900"/>
                      </a:cubicBezTo>
                      <a:cubicBezTo>
                        <a:pt x="457993" y="292894"/>
                        <a:pt x="434181" y="195263"/>
                        <a:pt x="396875" y="138113"/>
                      </a:cubicBezTo>
                      <a:cubicBezTo>
                        <a:pt x="365125" y="96838"/>
                        <a:pt x="327025" y="6350"/>
                        <a:pt x="244475" y="0"/>
                      </a:cubicBezTo>
                      <a:close/>
                    </a:path>
                  </a:pathLst>
                </a:custGeom>
                <a:solidFill>
                  <a:srgbClr val="E9C2C1"/>
                </a:solidFill>
                <a:ln w="25400" cap="flat" cmpd="sng" algn="ctr">
                  <a:solidFill>
                    <a:srgbClr val="E9C2C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967C74BA-E424-BD4F-A6DC-2A1941F04F92}"/>
                    </a:ext>
                  </a:extLst>
                </p:cNvPr>
                <p:cNvSpPr/>
                <p:nvPr/>
              </p:nvSpPr>
              <p:spPr>
                <a:xfrm>
                  <a:off x="2862497" y="3624263"/>
                  <a:ext cx="294700" cy="1133475"/>
                </a:xfrm>
                <a:custGeom>
                  <a:avLst/>
                  <a:gdLst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73596 w 230758"/>
                    <a:gd name="connsiteY7" fmla="*/ 100012 h 1074574"/>
                    <a:gd name="connsiteX8" fmla="*/ 68833 w 230758"/>
                    <a:gd name="connsiteY8" fmla="*/ 119062 h 1074574"/>
                    <a:gd name="connsiteX9" fmla="*/ 64071 w 230758"/>
                    <a:gd name="connsiteY9" fmla="*/ 152400 h 1074574"/>
                    <a:gd name="connsiteX10" fmla="*/ 54546 w 230758"/>
                    <a:gd name="connsiteY10" fmla="*/ 166687 h 1074574"/>
                    <a:gd name="connsiteX11" fmla="*/ 49783 w 230758"/>
                    <a:gd name="connsiteY11" fmla="*/ 204787 h 1074574"/>
                    <a:gd name="connsiteX12" fmla="*/ 45021 w 230758"/>
                    <a:gd name="connsiteY12" fmla="*/ 223837 h 1074574"/>
                    <a:gd name="connsiteX13" fmla="*/ 40258 w 230758"/>
                    <a:gd name="connsiteY13" fmla="*/ 247650 h 1074574"/>
                    <a:gd name="connsiteX14" fmla="*/ 30733 w 230758"/>
                    <a:gd name="connsiteY14" fmla="*/ 280987 h 1074574"/>
                    <a:gd name="connsiteX15" fmla="*/ 16446 w 230758"/>
                    <a:gd name="connsiteY15" fmla="*/ 395287 h 1074574"/>
                    <a:gd name="connsiteX16" fmla="*/ 25971 w 230758"/>
                    <a:gd name="connsiteY16" fmla="*/ 681037 h 1074574"/>
                    <a:gd name="connsiteX17" fmla="*/ 30733 w 230758"/>
                    <a:gd name="connsiteY17" fmla="*/ 695325 h 1074574"/>
                    <a:gd name="connsiteX18" fmla="*/ 35496 w 230758"/>
                    <a:gd name="connsiteY18" fmla="*/ 728662 h 1074574"/>
                    <a:gd name="connsiteX19" fmla="*/ 40258 w 230758"/>
                    <a:gd name="connsiteY19" fmla="*/ 742950 h 1074574"/>
                    <a:gd name="connsiteX20" fmla="*/ 54546 w 230758"/>
                    <a:gd name="connsiteY20" fmla="*/ 785812 h 1074574"/>
                    <a:gd name="connsiteX21" fmla="*/ 73596 w 230758"/>
                    <a:gd name="connsiteY21" fmla="*/ 828675 h 1074574"/>
                    <a:gd name="connsiteX22" fmla="*/ 92646 w 230758"/>
                    <a:gd name="connsiteY22" fmla="*/ 871537 h 1074574"/>
                    <a:gd name="connsiteX23" fmla="*/ 106933 w 230758"/>
                    <a:gd name="connsiteY23" fmla="*/ 900112 h 1074574"/>
                    <a:gd name="connsiteX24" fmla="*/ 130746 w 230758"/>
                    <a:gd name="connsiteY24" fmla="*/ 952500 h 1074574"/>
                    <a:gd name="connsiteX25" fmla="*/ 135508 w 230758"/>
                    <a:gd name="connsiteY25" fmla="*/ 976312 h 1074574"/>
                    <a:gd name="connsiteX26" fmla="*/ 149796 w 230758"/>
                    <a:gd name="connsiteY26" fmla="*/ 995362 h 1074574"/>
                    <a:gd name="connsiteX27" fmla="*/ 159321 w 230758"/>
                    <a:gd name="connsiteY27" fmla="*/ 1009650 h 1074574"/>
                    <a:gd name="connsiteX28" fmla="*/ 164083 w 230758"/>
                    <a:gd name="connsiteY28" fmla="*/ 1023937 h 1074574"/>
                    <a:gd name="connsiteX29" fmla="*/ 187896 w 230758"/>
                    <a:gd name="connsiteY29" fmla="*/ 1057275 h 1074574"/>
                    <a:gd name="connsiteX30" fmla="*/ 202183 w 230758"/>
                    <a:gd name="connsiteY30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68833 w 230758"/>
                    <a:gd name="connsiteY7" fmla="*/ 119062 h 1074574"/>
                    <a:gd name="connsiteX8" fmla="*/ 64071 w 230758"/>
                    <a:gd name="connsiteY8" fmla="*/ 152400 h 1074574"/>
                    <a:gd name="connsiteX9" fmla="*/ 54546 w 230758"/>
                    <a:gd name="connsiteY9" fmla="*/ 166687 h 1074574"/>
                    <a:gd name="connsiteX10" fmla="*/ 49783 w 230758"/>
                    <a:gd name="connsiteY10" fmla="*/ 204787 h 1074574"/>
                    <a:gd name="connsiteX11" fmla="*/ 45021 w 230758"/>
                    <a:gd name="connsiteY11" fmla="*/ 223837 h 1074574"/>
                    <a:gd name="connsiteX12" fmla="*/ 40258 w 230758"/>
                    <a:gd name="connsiteY12" fmla="*/ 247650 h 1074574"/>
                    <a:gd name="connsiteX13" fmla="*/ 30733 w 230758"/>
                    <a:gd name="connsiteY13" fmla="*/ 280987 h 1074574"/>
                    <a:gd name="connsiteX14" fmla="*/ 16446 w 230758"/>
                    <a:gd name="connsiteY14" fmla="*/ 395287 h 1074574"/>
                    <a:gd name="connsiteX15" fmla="*/ 25971 w 230758"/>
                    <a:gd name="connsiteY15" fmla="*/ 681037 h 1074574"/>
                    <a:gd name="connsiteX16" fmla="*/ 30733 w 230758"/>
                    <a:gd name="connsiteY16" fmla="*/ 695325 h 1074574"/>
                    <a:gd name="connsiteX17" fmla="*/ 35496 w 230758"/>
                    <a:gd name="connsiteY17" fmla="*/ 728662 h 1074574"/>
                    <a:gd name="connsiteX18" fmla="*/ 40258 w 230758"/>
                    <a:gd name="connsiteY18" fmla="*/ 742950 h 1074574"/>
                    <a:gd name="connsiteX19" fmla="*/ 54546 w 230758"/>
                    <a:gd name="connsiteY19" fmla="*/ 785812 h 1074574"/>
                    <a:gd name="connsiteX20" fmla="*/ 73596 w 230758"/>
                    <a:gd name="connsiteY20" fmla="*/ 828675 h 1074574"/>
                    <a:gd name="connsiteX21" fmla="*/ 92646 w 230758"/>
                    <a:gd name="connsiteY21" fmla="*/ 871537 h 1074574"/>
                    <a:gd name="connsiteX22" fmla="*/ 106933 w 230758"/>
                    <a:gd name="connsiteY22" fmla="*/ 900112 h 1074574"/>
                    <a:gd name="connsiteX23" fmla="*/ 130746 w 230758"/>
                    <a:gd name="connsiteY23" fmla="*/ 952500 h 1074574"/>
                    <a:gd name="connsiteX24" fmla="*/ 135508 w 230758"/>
                    <a:gd name="connsiteY24" fmla="*/ 976312 h 1074574"/>
                    <a:gd name="connsiteX25" fmla="*/ 149796 w 230758"/>
                    <a:gd name="connsiteY25" fmla="*/ 995362 h 1074574"/>
                    <a:gd name="connsiteX26" fmla="*/ 159321 w 230758"/>
                    <a:gd name="connsiteY26" fmla="*/ 1009650 h 1074574"/>
                    <a:gd name="connsiteX27" fmla="*/ 164083 w 230758"/>
                    <a:gd name="connsiteY27" fmla="*/ 1023937 h 1074574"/>
                    <a:gd name="connsiteX28" fmla="*/ 187896 w 230758"/>
                    <a:gd name="connsiteY28" fmla="*/ 1057275 h 1074574"/>
                    <a:gd name="connsiteX29" fmla="*/ 202183 w 230758"/>
                    <a:gd name="connsiteY29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68833 w 230758"/>
                    <a:gd name="connsiteY7" fmla="*/ 119062 h 1074574"/>
                    <a:gd name="connsiteX8" fmla="*/ 64071 w 230758"/>
                    <a:gd name="connsiteY8" fmla="*/ 152400 h 1074574"/>
                    <a:gd name="connsiteX9" fmla="*/ 54546 w 230758"/>
                    <a:gd name="connsiteY9" fmla="*/ 166687 h 1074574"/>
                    <a:gd name="connsiteX10" fmla="*/ 49783 w 230758"/>
                    <a:gd name="connsiteY10" fmla="*/ 204787 h 1074574"/>
                    <a:gd name="connsiteX11" fmla="*/ 45021 w 230758"/>
                    <a:gd name="connsiteY11" fmla="*/ 223837 h 1074574"/>
                    <a:gd name="connsiteX12" fmla="*/ 30733 w 230758"/>
                    <a:gd name="connsiteY12" fmla="*/ 280987 h 1074574"/>
                    <a:gd name="connsiteX13" fmla="*/ 16446 w 230758"/>
                    <a:gd name="connsiteY13" fmla="*/ 395287 h 1074574"/>
                    <a:gd name="connsiteX14" fmla="*/ 25971 w 230758"/>
                    <a:gd name="connsiteY14" fmla="*/ 681037 h 1074574"/>
                    <a:gd name="connsiteX15" fmla="*/ 30733 w 230758"/>
                    <a:gd name="connsiteY15" fmla="*/ 695325 h 1074574"/>
                    <a:gd name="connsiteX16" fmla="*/ 35496 w 230758"/>
                    <a:gd name="connsiteY16" fmla="*/ 728662 h 1074574"/>
                    <a:gd name="connsiteX17" fmla="*/ 40258 w 230758"/>
                    <a:gd name="connsiteY17" fmla="*/ 742950 h 1074574"/>
                    <a:gd name="connsiteX18" fmla="*/ 54546 w 230758"/>
                    <a:gd name="connsiteY18" fmla="*/ 785812 h 1074574"/>
                    <a:gd name="connsiteX19" fmla="*/ 73596 w 230758"/>
                    <a:gd name="connsiteY19" fmla="*/ 828675 h 1074574"/>
                    <a:gd name="connsiteX20" fmla="*/ 92646 w 230758"/>
                    <a:gd name="connsiteY20" fmla="*/ 871537 h 1074574"/>
                    <a:gd name="connsiteX21" fmla="*/ 106933 w 230758"/>
                    <a:gd name="connsiteY21" fmla="*/ 900112 h 1074574"/>
                    <a:gd name="connsiteX22" fmla="*/ 130746 w 230758"/>
                    <a:gd name="connsiteY22" fmla="*/ 952500 h 1074574"/>
                    <a:gd name="connsiteX23" fmla="*/ 135508 w 230758"/>
                    <a:gd name="connsiteY23" fmla="*/ 976312 h 1074574"/>
                    <a:gd name="connsiteX24" fmla="*/ 149796 w 230758"/>
                    <a:gd name="connsiteY24" fmla="*/ 995362 h 1074574"/>
                    <a:gd name="connsiteX25" fmla="*/ 159321 w 230758"/>
                    <a:gd name="connsiteY25" fmla="*/ 1009650 h 1074574"/>
                    <a:gd name="connsiteX26" fmla="*/ 164083 w 230758"/>
                    <a:gd name="connsiteY26" fmla="*/ 1023937 h 1074574"/>
                    <a:gd name="connsiteX27" fmla="*/ 187896 w 230758"/>
                    <a:gd name="connsiteY27" fmla="*/ 1057275 h 1074574"/>
                    <a:gd name="connsiteX28" fmla="*/ 202183 w 230758"/>
                    <a:gd name="connsiteY28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68833 w 230758"/>
                    <a:gd name="connsiteY7" fmla="*/ 119062 h 1074574"/>
                    <a:gd name="connsiteX8" fmla="*/ 64071 w 230758"/>
                    <a:gd name="connsiteY8" fmla="*/ 152400 h 1074574"/>
                    <a:gd name="connsiteX9" fmla="*/ 54546 w 230758"/>
                    <a:gd name="connsiteY9" fmla="*/ 166687 h 1074574"/>
                    <a:gd name="connsiteX10" fmla="*/ 49783 w 230758"/>
                    <a:gd name="connsiteY10" fmla="*/ 204787 h 1074574"/>
                    <a:gd name="connsiteX11" fmla="*/ 30733 w 230758"/>
                    <a:gd name="connsiteY11" fmla="*/ 280987 h 1074574"/>
                    <a:gd name="connsiteX12" fmla="*/ 16446 w 230758"/>
                    <a:gd name="connsiteY12" fmla="*/ 395287 h 1074574"/>
                    <a:gd name="connsiteX13" fmla="*/ 25971 w 230758"/>
                    <a:gd name="connsiteY13" fmla="*/ 681037 h 1074574"/>
                    <a:gd name="connsiteX14" fmla="*/ 30733 w 230758"/>
                    <a:gd name="connsiteY14" fmla="*/ 695325 h 1074574"/>
                    <a:gd name="connsiteX15" fmla="*/ 35496 w 230758"/>
                    <a:gd name="connsiteY15" fmla="*/ 728662 h 1074574"/>
                    <a:gd name="connsiteX16" fmla="*/ 40258 w 230758"/>
                    <a:gd name="connsiteY16" fmla="*/ 742950 h 1074574"/>
                    <a:gd name="connsiteX17" fmla="*/ 54546 w 230758"/>
                    <a:gd name="connsiteY17" fmla="*/ 785812 h 1074574"/>
                    <a:gd name="connsiteX18" fmla="*/ 73596 w 230758"/>
                    <a:gd name="connsiteY18" fmla="*/ 828675 h 1074574"/>
                    <a:gd name="connsiteX19" fmla="*/ 92646 w 230758"/>
                    <a:gd name="connsiteY19" fmla="*/ 871537 h 1074574"/>
                    <a:gd name="connsiteX20" fmla="*/ 106933 w 230758"/>
                    <a:gd name="connsiteY20" fmla="*/ 900112 h 1074574"/>
                    <a:gd name="connsiteX21" fmla="*/ 130746 w 230758"/>
                    <a:gd name="connsiteY21" fmla="*/ 952500 h 1074574"/>
                    <a:gd name="connsiteX22" fmla="*/ 135508 w 230758"/>
                    <a:gd name="connsiteY22" fmla="*/ 976312 h 1074574"/>
                    <a:gd name="connsiteX23" fmla="*/ 149796 w 230758"/>
                    <a:gd name="connsiteY23" fmla="*/ 995362 h 1074574"/>
                    <a:gd name="connsiteX24" fmla="*/ 159321 w 230758"/>
                    <a:gd name="connsiteY24" fmla="*/ 1009650 h 1074574"/>
                    <a:gd name="connsiteX25" fmla="*/ 164083 w 230758"/>
                    <a:gd name="connsiteY25" fmla="*/ 1023937 h 1074574"/>
                    <a:gd name="connsiteX26" fmla="*/ 187896 w 230758"/>
                    <a:gd name="connsiteY26" fmla="*/ 1057275 h 1074574"/>
                    <a:gd name="connsiteX27" fmla="*/ 202183 w 230758"/>
                    <a:gd name="connsiteY27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68833 w 230758"/>
                    <a:gd name="connsiteY7" fmla="*/ 119062 h 1074574"/>
                    <a:gd name="connsiteX8" fmla="*/ 64071 w 230758"/>
                    <a:gd name="connsiteY8" fmla="*/ 152400 h 1074574"/>
                    <a:gd name="connsiteX9" fmla="*/ 54546 w 230758"/>
                    <a:gd name="connsiteY9" fmla="*/ 166687 h 1074574"/>
                    <a:gd name="connsiteX10" fmla="*/ 49783 w 230758"/>
                    <a:gd name="connsiteY10" fmla="*/ 204787 h 1074574"/>
                    <a:gd name="connsiteX11" fmla="*/ 16446 w 230758"/>
                    <a:gd name="connsiteY11" fmla="*/ 395287 h 1074574"/>
                    <a:gd name="connsiteX12" fmla="*/ 25971 w 230758"/>
                    <a:gd name="connsiteY12" fmla="*/ 681037 h 1074574"/>
                    <a:gd name="connsiteX13" fmla="*/ 30733 w 230758"/>
                    <a:gd name="connsiteY13" fmla="*/ 695325 h 1074574"/>
                    <a:gd name="connsiteX14" fmla="*/ 35496 w 230758"/>
                    <a:gd name="connsiteY14" fmla="*/ 728662 h 1074574"/>
                    <a:gd name="connsiteX15" fmla="*/ 40258 w 230758"/>
                    <a:gd name="connsiteY15" fmla="*/ 742950 h 1074574"/>
                    <a:gd name="connsiteX16" fmla="*/ 54546 w 230758"/>
                    <a:gd name="connsiteY16" fmla="*/ 785812 h 1074574"/>
                    <a:gd name="connsiteX17" fmla="*/ 73596 w 230758"/>
                    <a:gd name="connsiteY17" fmla="*/ 828675 h 1074574"/>
                    <a:gd name="connsiteX18" fmla="*/ 92646 w 230758"/>
                    <a:gd name="connsiteY18" fmla="*/ 871537 h 1074574"/>
                    <a:gd name="connsiteX19" fmla="*/ 106933 w 230758"/>
                    <a:gd name="connsiteY19" fmla="*/ 900112 h 1074574"/>
                    <a:gd name="connsiteX20" fmla="*/ 130746 w 230758"/>
                    <a:gd name="connsiteY20" fmla="*/ 952500 h 1074574"/>
                    <a:gd name="connsiteX21" fmla="*/ 135508 w 230758"/>
                    <a:gd name="connsiteY21" fmla="*/ 976312 h 1074574"/>
                    <a:gd name="connsiteX22" fmla="*/ 149796 w 230758"/>
                    <a:gd name="connsiteY22" fmla="*/ 995362 h 1074574"/>
                    <a:gd name="connsiteX23" fmla="*/ 159321 w 230758"/>
                    <a:gd name="connsiteY23" fmla="*/ 1009650 h 1074574"/>
                    <a:gd name="connsiteX24" fmla="*/ 164083 w 230758"/>
                    <a:gd name="connsiteY24" fmla="*/ 1023937 h 1074574"/>
                    <a:gd name="connsiteX25" fmla="*/ 187896 w 230758"/>
                    <a:gd name="connsiteY25" fmla="*/ 1057275 h 1074574"/>
                    <a:gd name="connsiteX26" fmla="*/ 202183 w 230758"/>
                    <a:gd name="connsiteY26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68833 w 230758"/>
                    <a:gd name="connsiteY7" fmla="*/ 119062 h 1074574"/>
                    <a:gd name="connsiteX8" fmla="*/ 64071 w 230758"/>
                    <a:gd name="connsiteY8" fmla="*/ 152400 h 1074574"/>
                    <a:gd name="connsiteX9" fmla="*/ 49783 w 230758"/>
                    <a:gd name="connsiteY9" fmla="*/ 204787 h 1074574"/>
                    <a:gd name="connsiteX10" fmla="*/ 16446 w 230758"/>
                    <a:gd name="connsiteY10" fmla="*/ 395287 h 1074574"/>
                    <a:gd name="connsiteX11" fmla="*/ 25971 w 230758"/>
                    <a:gd name="connsiteY11" fmla="*/ 681037 h 1074574"/>
                    <a:gd name="connsiteX12" fmla="*/ 30733 w 230758"/>
                    <a:gd name="connsiteY12" fmla="*/ 695325 h 1074574"/>
                    <a:gd name="connsiteX13" fmla="*/ 35496 w 230758"/>
                    <a:gd name="connsiteY13" fmla="*/ 728662 h 1074574"/>
                    <a:gd name="connsiteX14" fmla="*/ 40258 w 230758"/>
                    <a:gd name="connsiteY14" fmla="*/ 742950 h 1074574"/>
                    <a:gd name="connsiteX15" fmla="*/ 54546 w 230758"/>
                    <a:gd name="connsiteY15" fmla="*/ 785812 h 1074574"/>
                    <a:gd name="connsiteX16" fmla="*/ 73596 w 230758"/>
                    <a:gd name="connsiteY16" fmla="*/ 828675 h 1074574"/>
                    <a:gd name="connsiteX17" fmla="*/ 92646 w 230758"/>
                    <a:gd name="connsiteY17" fmla="*/ 871537 h 1074574"/>
                    <a:gd name="connsiteX18" fmla="*/ 106933 w 230758"/>
                    <a:gd name="connsiteY18" fmla="*/ 900112 h 1074574"/>
                    <a:gd name="connsiteX19" fmla="*/ 130746 w 230758"/>
                    <a:gd name="connsiteY19" fmla="*/ 952500 h 1074574"/>
                    <a:gd name="connsiteX20" fmla="*/ 135508 w 230758"/>
                    <a:gd name="connsiteY20" fmla="*/ 976312 h 1074574"/>
                    <a:gd name="connsiteX21" fmla="*/ 149796 w 230758"/>
                    <a:gd name="connsiteY21" fmla="*/ 995362 h 1074574"/>
                    <a:gd name="connsiteX22" fmla="*/ 159321 w 230758"/>
                    <a:gd name="connsiteY22" fmla="*/ 1009650 h 1074574"/>
                    <a:gd name="connsiteX23" fmla="*/ 164083 w 230758"/>
                    <a:gd name="connsiteY23" fmla="*/ 1023937 h 1074574"/>
                    <a:gd name="connsiteX24" fmla="*/ 187896 w 230758"/>
                    <a:gd name="connsiteY24" fmla="*/ 1057275 h 1074574"/>
                    <a:gd name="connsiteX25" fmla="*/ 202183 w 230758"/>
                    <a:gd name="connsiteY25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68833 w 230758"/>
                    <a:gd name="connsiteY7" fmla="*/ 119062 h 1074574"/>
                    <a:gd name="connsiteX8" fmla="*/ 49783 w 230758"/>
                    <a:gd name="connsiteY8" fmla="*/ 204787 h 1074574"/>
                    <a:gd name="connsiteX9" fmla="*/ 16446 w 230758"/>
                    <a:gd name="connsiteY9" fmla="*/ 395287 h 1074574"/>
                    <a:gd name="connsiteX10" fmla="*/ 25971 w 230758"/>
                    <a:gd name="connsiteY10" fmla="*/ 681037 h 1074574"/>
                    <a:gd name="connsiteX11" fmla="*/ 30733 w 230758"/>
                    <a:gd name="connsiteY11" fmla="*/ 695325 h 1074574"/>
                    <a:gd name="connsiteX12" fmla="*/ 35496 w 230758"/>
                    <a:gd name="connsiteY12" fmla="*/ 728662 h 1074574"/>
                    <a:gd name="connsiteX13" fmla="*/ 40258 w 230758"/>
                    <a:gd name="connsiteY13" fmla="*/ 742950 h 1074574"/>
                    <a:gd name="connsiteX14" fmla="*/ 54546 w 230758"/>
                    <a:gd name="connsiteY14" fmla="*/ 785812 h 1074574"/>
                    <a:gd name="connsiteX15" fmla="*/ 73596 w 230758"/>
                    <a:gd name="connsiteY15" fmla="*/ 828675 h 1074574"/>
                    <a:gd name="connsiteX16" fmla="*/ 92646 w 230758"/>
                    <a:gd name="connsiteY16" fmla="*/ 871537 h 1074574"/>
                    <a:gd name="connsiteX17" fmla="*/ 106933 w 230758"/>
                    <a:gd name="connsiteY17" fmla="*/ 900112 h 1074574"/>
                    <a:gd name="connsiteX18" fmla="*/ 130746 w 230758"/>
                    <a:gd name="connsiteY18" fmla="*/ 952500 h 1074574"/>
                    <a:gd name="connsiteX19" fmla="*/ 135508 w 230758"/>
                    <a:gd name="connsiteY19" fmla="*/ 976312 h 1074574"/>
                    <a:gd name="connsiteX20" fmla="*/ 149796 w 230758"/>
                    <a:gd name="connsiteY20" fmla="*/ 995362 h 1074574"/>
                    <a:gd name="connsiteX21" fmla="*/ 159321 w 230758"/>
                    <a:gd name="connsiteY21" fmla="*/ 1009650 h 1074574"/>
                    <a:gd name="connsiteX22" fmla="*/ 164083 w 230758"/>
                    <a:gd name="connsiteY22" fmla="*/ 1023937 h 1074574"/>
                    <a:gd name="connsiteX23" fmla="*/ 187896 w 230758"/>
                    <a:gd name="connsiteY23" fmla="*/ 1057275 h 1074574"/>
                    <a:gd name="connsiteX24" fmla="*/ 202183 w 230758"/>
                    <a:gd name="connsiteY24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3121 w 230758"/>
                    <a:gd name="connsiteY5" fmla="*/ 85725 h 1074574"/>
                    <a:gd name="connsiteX6" fmla="*/ 68833 w 230758"/>
                    <a:gd name="connsiteY6" fmla="*/ 119062 h 1074574"/>
                    <a:gd name="connsiteX7" fmla="*/ 49783 w 230758"/>
                    <a:gd name="connsiteY7" fmla="*/ 204787 h 1074574"/>
                    <a:gd name="connsiteX8" fmla="*/ 16446 w 230758"/>
                    <a:gd name="connsiteY8" fmla="*/ 395287 h 1074574"/>
                    <a:gd name="connsiteX9" fmla="*/ 25971 w 230758"/>
                    <a:gd name="connsiteY9" fmla="*/ 681037 h 1074574"/>
                    <a:gd name="connsiteX10" fmla="*/ 30733 w 230758"/>
                    <a:gd name="connsiteY10" fmla="*/ 695325 h 1074574"/>
                    <a:gd name="connsiteX11" fmla="*/ 35496 w 230758"/>
                    <a:gd name="connsiteY11" fmla="*/ 728662 h 1074574"/>
                    <a:gd name="connsiteX12" fmla="*/ 40258 w 230758"/>
                    <a:gd name="connsiteY12" fmla="*/ 742950 h 1074574"/>
                    <a:gd name="connsiteX13" fmla="*/ 54546 w 230758"/>
                    <a:gd name="connsiteY13" fmla="*/ 785812 h 1074574"/>
                    <a:gd name="connsiteX14" fmla="*/ 73596 w 230758"/>
                    <a:gd name="connsiteY14" fmla="*/ 828675 h 1074574"/>
                    <a:gd name="connsiteX15" fmla="*/ 92646 w 230758"/>
                    <a:gd name="connsiteY15" fmla="*/ 871537 h 1074574"/>
                    <a:gd name="connsiteX16" fmla="*/ 106933 w 230758"/>
                    <a:gd name="connsiteY16" fmla="*/ 900112 h 1074574"/>
                    <a:gd name="connsiteX17" fmla="*/ 130746 w 230758"/>
                    <a:gd name="connsiteY17" fmla="*/ 952500 h 1074574"/>
                    <a:gd name="connsiteX18" fmla="*/ 135508 w 230758"/>
                    <a:gd name="connsiteY18" fmla="*/ 976312 h 1074574"/>
                    <a:gd name="connsiteX19" fmla="*/ 149796 w 230758"/>
                    <a:gd name="connsiteY19" fmla="*/ 995362 h 1074574"/>
                    <a:gd name="connsiteX20" fmla="*/ 159321 w 230758"/>
                    <a:gd name="connsiteY20" fmla="*/ 1009650 h 1074574"/>
                    <a:gd name="connsiteX21" fmla="*/ 164083 w 230758"/>
                    <a:gd name="connsiteY21" fmla="*/ 1023937 h 1074574"/>
                    <a:gd name="connsiteX22" fmla="*/ 187896 w 230758"/>
                    <a:gd name="connsiteY22" fmla="*/ 1057275 h 1074574"/>
                    <a:gd name="connsiteX23" fmla="*/ 202183 w 230758"/>
                    <a:gd name="connsiteY23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97408 w 230758"/>
                    <a:gd name="connsiteY3" fmla="*/ 52387 h 1074574"/>
                    <a:gd name="connsiteX4" fmla="*/ 83121 w 230758"/>
                    <a:gd name="connsiteY4" fmla="*/ 85725 h 1074574"/>
                    <a:gd name="connsiteX5" fmla="*/ 68833 w 230758"/>
                    <a:gd name="connsiteY5" fmla="*/ 119062 h 1074574"/>
                    <a:gd name="connsiteX6" fmla="*/ 49783 w 230758"/>
                    <a:gd name="connsiteY6" fmla="*/ 204787 h 1074574"/>
                    <a:gd name="connsiteX7" fmla="*/ 16446 w 230758"/>
                    <a:gd name="connsiteY7" fmla="*/ 395287 h 1074574"/>
                    <a:gd name="connsiteX8" fmla="*/ 25971 w 230758"/>
                    <a:gd name="connsiteY8" fmla="*/ 681037 h 1074574"/>
                    <a:gd name="connsiteX9" fmla="*/ 30733 w 230758"/>
                    <a:gd name="connsiteY9" fmla="*/ 695325 h 1074574"/>
                    <a:gd name="connsiteX10" fmla="*/ 35496 w 230758"/>
                    <a:gd name="connsiteY10" fmla="*/ 728662 h 1074574"/>
                    <a:gd name="connsiteX11" fmla="*/ 40258 w 230758"/>
                    <a:gd name="connsiteY11" fmla="*/ 742950 h 1074574"/>
                    <a:gd name="connsiteX12" fmla="*/ 54546 w 230758"/>
                    <a:gd name="connsiteY12" fmla="*/ 785812 h 1074574"/>
                    <a:gd name="connsiteX13" fmla="*/ 73596 w 230758"/>
                    <a:gd name="connsiteY13" fmla="*/ 828675 h 1074574"/>
                    <a:gd name="connsiteX14" fmla="*/ 92646 w 230758"/>
                    <a:gd name="connsiteY14" fmla="*/ 871537 h 1074574"/>
                    <a:gd name="connsiteX15" fmla="*/ 106933 w 230758"/>
                    <a:gd name="connsiteY15" fmla="*/ 900112 h 1074574"/>
                    <a:gd name="connsiteX16" fmla="*/ 130746 w 230758"/>
                    <a:gd name="connsiteY16" fmla="*/ 952500 h 1074574"/>
                    <a:gd name="connsiteX17" fmla="*/ 135508 w 230758"/>
                    <a:gd name="connsiteY17" fmla="*/ 976312 h 1074574"/>
                    <a:gd name="connsiteX18" fmla="*/ 149796 w 230758"/>
                    <a:gd name="connsiteY18" fmla="*/ 995362 h 1074574"/>
                    <a:gd name="connsiteX19" fmla="*/ 159321 w 230758"/>
                    <a:gd name="connsiteY19" fmla="*/ 1009650 h 1074574"/>
                    <a:gd name="connsiteX20" fmla="*/ 164083 w 230758"/>
                    <a:gd name="connsiteY20" fmla="*/ 1023937 h 1074574"/>
                    <a:gd name="connsiteX21" fmla="*/ 187896 w 230758"/>
                    <a:gd name="connsiteY21" fmla="*/ 1057275 h 1074574"/>
                    <a:gd name="connsiteX22" fmla="*/ 202183 w 230758"/>
                    <a:gd name="connsiteY22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0733 w 230758"/>
                    <a:gd name="connsiteY8" fmla="*/ 695325 h 1074574"/>
                    <a:gd name="connsiteX9" fmla="*/ 35496 w 230758"/>
                    <a:gd name="connsiteY9" fmla="*/ 728662 h 1074574"/>
                    <a:gd name="connsiteX10" fmla="*/ 40258 w 230758"/>
                    <a:gd name="connsiteY10" fmla="*/ 742950 h 1074574"/>
                    <a:gd name="connsiteX11" fmla="*/ 54546 w 230758"/>
                    <a:gd name="connsiteY11" fmla="*/ 785812 h 1074574"/>
                    <a:gd name="connsiteX12" fmla="*/ 73596 w 230758"/>
                    <a:gd name="connsiteY12" fmla="*/ 828675 h 1074574"/>
                    <a:gd name="connsiteX13" fmla="*/ 92646 w 230758"/>
                    <a:gd name="connsiteY13" fmla="*/ 871537 h 1074574"/>
                    <a:gd name="connsiteX14" fmla="*/ 106933 w 230758"/>
                    <a:gd name="connsiteY14" fmla="*/ 900112 h 1074574"/>
                    <a:gd name="connsiteX15" fmla="*/ 130746 w 230758"/>
                    <a:gd name="connsiteY15" fmla="*/ 952500 h 1074574"/>
                    <a:gd name="connsiteX16" fmla="*/ 135508 w 230758"/>
                    <a:gd name="connsiteY16" fmla="*/ 976312 h 1074574"/>
                    <a:gd name="connsiteX17" fmla="*/ 149796 w 230758"/>
                    <a:gd name="connsiteY17" fmla="*/ 995362 h 1074574"/>
                    <a:gd name="connsiteX18" fmla="*/ 159321 w 230758"/>
                    <a:gd name="connsiteY18" fmla="*/ 1009650 h 1074574"/>
                    <a:gd name="connsiteX19" fmla="*/ 164083 w 230758"/>
                    <a:gd name="connsiteY19" fmla="*/ 1023937 h 1074574"/>
                    <a:gd name="connsiteX20" fmla="*/ 187896 w 230758"/>
                    <a:gd name="connsiteY20" fmla="*/ 1057275 h 1074574"/>
                    <a:gd name="connsiteX21" fmla="*/ 202183 w 230758"/>
                    <a:gd name="connsiteY21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0733 w 230758"/>
                    <a:gd name="connsiteY8" fmla="*/ 695325 h 1074574"/>
                    <a:gd name="connsiteX9" fmla="*/ 35496 w 230758"/>
                    <a:gd name="connsiteY9" fmla="*/ 728662 h 1074574"/>
                    <a:gd name="connsiteX10" fmla="*/ 40258 w 230758"/>
                    <a:gd name="connsiteY10" fmla="*/ 742950 h 1074574"/>
                    <a:gd name="connsiteX11" fmla="*/ 54546 w 230758"/>
                    <a:gd name="connsiteY11" fmla="*/ 785812 h 1074574"/>
                    <a:gd name="connsiteX12" fmla="*/ 92646 w 230758"/>
                    <a:gd name="connsiteY12" fmla="*/ 871537 h 1074574"/>
                    <a:gd name="connsiteX13" fmla="*/ 106933 w 230758"/>
                    <a:gd name="connsiteY13" fmla="*/ 900112 h 1074574"/>
                    <a:gd name="connsiteX14" fmla="*/ 130746 w 230758"/>
                    <a:gd name="connsiteY14" fmla="*/ 952500 h 1074574"/>
                    <a:gd name="connsiteX15" fmla="*/ 135508 w 230758"/>
                    <a:gd name="connsiteY15" fmla="*/ 976312 h 1074574"/>
                    <a:gd name="connsiteX16" fmla="*/ 149796 w 230758"/>
                    <a:gd name="connsiteY16" fmla="*/ 995362 h 1074574"/>
                    <a:gd name="connsiteX17" fmla="*/ 159321 w 230758"/>
                    <a:gd name="connsiteY17" fmla="*/ 1009650 h 1074574"/>
                    <a:gd name="connsiteX18" fmla="*/ 164083 w 230758"/>
                    <a:gd name="connsiteY18" fmla="*/ 1023937 h 1074574"/>
                    <a:gd name="connsiteX19" fmla="*/ 187896 w 230758"/>
                    <a:gd name="connsiteY19" fmla="*/ 1057275 h 1074574"/>
                    <a:gd name="connsiteX20" fmla="*/ 202183 w 230758"/>
                    <a:gd name="connsiteY20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0733 w 230758"/>
                    <a:gd name="connsiteY8" fmla="*/ 695325 h 1074574"/>
                    <a:gd name="connsiteX9" fmla="*/ 35496 w 230758"/>
                    <a:gd name="connsiteY9" fmla="*/ 728662 h 1074574"/>
                    <a:gd name="connsiteX10" fmla="*/ 54546 w 230758"/>
                    <a:gd name="connsiteY10" fmla="*/ 785812 h 1074574"/>
                    <a:gd name="connsiteX11" fmla="*/ 92646 w 230758"/>
                    <a:gd name="connsiteY11" fmla="*/ 871537 h 1074574"/>
                    <a:gd name="connsiteX12" fmla="*/ 106933 w 230758"/>
                    <a:gd name="connsiteY12" fmla="*/ 900112 h 1074574"/>
                    <a:gd name="connsiteX13" fmla="*/ 130746 w 230758"/>
                    <a:gd name="connsiteY13" fmla="*/ 952500 h 1074574"/>
                    <a:gd name="connsiteX14" fmla="*/ 135508 w 230758"/>
                    <a:gd name="connsiteY14" fmla="*/ 976312 h 1074574"/>
                    <a:gd name="connsiteX15" fmla="*/ 149796 w 230758"/>
                    <a:gd name="connsiteY15" fmla="*/ 995362 h 1074574"/>
                    <a:gd name="connsiteX16" fmla="*/ 159321 w 230758"/>
                    <a:gd name="connsiteY16" fmla="*/ 1009650 h 1074574"/>
                    <a:gd name="connsiteX17" fmla="*/ 164083 w 230758"/>
                    <a:gd name="connsiteY17" fmla="*/ 1023937 h 1074574"/>
                    <a:gd name="connsiteX18" fmla="*/ 187896 w 230758"/>
                    <a:gd name="connsiteY18" fmla="*/ 1057275 h 1074574"/>
                    <a:gd name="connsiteX19" fmla="*/ 202183 w 230758"/>
                    <a:gd name="connsiteY19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5496 w 230758"/>
                    <a:gd name="connsiteY8" fmla="*/ 728662 h 1074574"/>
                    <a:gd name="connsiteX9" fmla="*/ 54546 w 230758"/>
                    <a:gd name="connsiteY9" fmla="*/ 785812 h 1074574"/>
                    <a:gd name="connsiteX10" fmla="*/ 92646 w 230758"/>
                    <a:gd name="connsiteY10" fmla="*/ 871537 h 1074574"/>
                    <a:gd name="connsiteX11" fmla="*/ 106933 w 230758"/>
                    <a:gd name="connsiteY11" fmla="*/ 900112 h 1074574"/>
                    <a:gd name="connsiteX12" fmla="*/ 130746 w 230758"/>
                    <a:gd name="connsiteY12" fmla="*/ 952500 h 1074574"/>
                    <a:gd name="connsiteX13" fmla="*/ 135508 w 230758"/>
                    <a:gd name="connsiteY13" fmla="*/ 976312 h 1074574"/>
                    <a:gd name="connsiteX14" fmla="*/ 149796 w 230758"/>
                    <a:gd name="connsiteY14" fmla="*/ 995362 h 1074574"/>
                    <a:gd name="connsiteX15" fmla="*/ 159321 w 230758"/>
                    <a:gd name="connsiteY15" fmla="*/ 1009650 h 1074574"/>
                    <a:gd name="connsiteX16" fmla="*/ 164083 w 230758"/>
                    <a:gd name="connsiteY16" fmla="*/ 1023937 h 1074574"/>
                    <a:gd name="connsiteX17" fmla="*/ 187896 w 230758"/>
                    <a:gd name="connsiteY17" fmla="*/ 1057275 h 1074574"/>
                    <a:gd name="connsiteX18" fmla="*/ 202183 w 230758"/>
                    <a:gd name="connsiteY18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5496 w 230758"/>
                    <a:gd name="connsiteY8" fmla="*/ 728662 h 1074574"/>
                    <a:gd name="connsiteX9" fmla="*/ 54546 w 230758"/>
                    <a:gd name="connsiteY9" fmla="*/ 785812 h 1074574"/>
                    <a:gd name="connsiteX10" fmla="*/ 92646 w 230758"/>
                    <a:gd name="connsiteY10" fmla="*/ 871537 h 1074574"/>
                    <a:gd name="connsiteX11" fmla="*/ 106933 w 230758"/>
                    <a:gd name="connsiteY11" fmla="*/ 900112 h 1074574"/>
                    <a:gd name="connsiteX12" fmla="*/ 130746 w 230758"/>
                    <a:gd name="connsiteY12" fmla="*/ 952500 h 1074574"/>
                    <a:gd name="connsiteX13" fmla="*/ 135508 w 230758"/>
                    <a:gd name="connsiteY13" fmla="*/ 976312 h 1074574"/>
                    <a:gd name="connsiteX14" fmla="*/ 149796 w 230758"/>
                    <a:gd name="connsiteY14" fmla="*/ 995362 h 1074574"/>
                    <a:gd name="connsiteX15" fmla="*/ 159321 w 230758"/>
                    <a:gd name="connsiteY15" fmla="*/ 1009650 h 1074574"/>
                    <a:gd name="connsiteX16" fmla="*/ 187896 w 230758"/>
                    <a:gd name="connsiteY16" fmla="*/ 1057275 h 1074574"/>
                    <a:gd name="connsiteX17" fmla="*/ 202183 w 230758"/>
                    <a:gd name="connsiteY17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5496 w 230758"/>
                    <a:gd name="connsiteY8" fmla="*/ 728662 h 1074574"/>
                    <a:gd name="connsiteX9" fmla="*/ 54546 w 230758"/>
                    <a:gd name="connsiteY9" fmla="*/ 785812 h 1074574"/>
                    <a:gd name="connsiteX10" fmla="*/ 92646 w 230758"/>
                    <a:gd name="connsiteY10" fmla="*/ 871537 h 1074574"/>
                    <a:gd name="connsiteX11" fmla="*/ 130746 w 230758"/>
                    <a:gd name="connsiteY11" fmla="*/ 952500 h 1074574"/>
                    <a:gd name="connsiteX12" fmla="*/ 135508 w 230758"/>
                    <a:gd name="connsiteY12" fmla="*/ 976312 h 1074574"/>
                    <a:gd name="connsiteX13" fmla="*/ 149796 w 230758"/>
                    <a:gd name="connsiteY13" fmla="*/ 995362 h 1074574"/>
                    <a:gd name="connsiteX14" fmla="*/ 159321 w 230758"/>
                    <a:gd name="connsiteY14" fmla="*/ 1009650 h 1074574"/>
                    <a:gd name="connsiteX15" fmla="*/ 187896 w 230758"/>
                    <a:gd name="connsiteY15" fmla="*/ 1057275 h 1074574"/>
                    <a:gd name="connsiteX16" fmla="*/ 202183 w 230758"/>
                    <a:gd name="connsiteY16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5496 w 230758"/>
                    <a:gd name="connsiteY8" fmla="*/ 728662 h 1074574"/>
                    <a:gd name="connsiteX9" fmla="*/ 54546 w 230758"/>
                    <a:gd name="connsiteY9" fmla="*/ 785812 h 1074574"/>
                    <a:gd name="connsiteX10" fmla="*/ 92646 w 230758"/>
                    <a:gd name="connsiteY10" fmla="*/ 871537 h 1074574"/>
                    <a:gd name="connsiteX11" fmla="*/ 130746 w 230758"/>
                    <a:gd name="connsiteY11" fmla="*/ 952500 h 1074574"/>
                    <a:gd name="connsiteX12" fmla="*/ 135508 w 230758"/>
                    <a:gd name="connsiteY12" fmla="*/ 976312 h 1074574"/>
                    <a:gd name="connsiteX13" fmla="*/ 149796 w 230758"/>
                    <a:gd name="connsiteY13" fmla="*/ 995362 h 1074574"/>
                    <a:gd name="connsiteX14" fmla="*/ 187896 w 230758"/>
                    <a:gd name="connsiteY14" fmla="*/ 1057275 h 1074574"/>
                    <a:gd name="connsiteX15" fmla="*/ 202183 w 230758"/>
                    <a:gd name="connsiteY15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5496 w 230758"/>
                    <a:gd name="connsiteY8" fmla="*/ 728662 h 1074574"/>
                    <a:gd name="connsiteX9" fmla="*/ 54546 w 230758"/>
                    <a:gd name="connsiteY9" fmla="*/ 785812 h 1074574"/>
                    <a:gd name="connsiteX10" fmla="*/ 92646 w 230758"/>
                    <a:gd name="connsiteY10" fmla="*/ 871537 h 1074574"/>
                    <a:gd name="connsiteX11" fmla="*/ 130746 w 230758"/>
                    <a:gd name="connsiteY11" fmla="*/ 952500 h 1074574"/>
                    <a:gd name="connsiteX12" fmla="*/ 135508 w 230758"/>
                    <a:gd name="connsiteY12" fmla="*/ 976312 h 1074574"/>
                    <a:gd name="connsiteX13" fmla="*/ 187896 w 230758"/>
                    <a:gd name="connsiteY13" fmla="*/ 1057275 h 1074574"/>
                    <a:gd name="connsiteX14" fmla="*/ 202183 w 230758"/>
                    <a:gd name="connsiteY14" fmla="*/ 1071562 h 10745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130746 w 242667"/>
                    <a:gd name="connsiteY2" fmla="*/ 33337 h 1133474"/>
                    <a:gd name="connsiteX3" fmla="*/ 83121 w 242667"/>
                    <a:gd name="connsiteY3" fmla="*/ 85725 h 1133474"/>
                    <a:gd name="connsiteX4" fmla="*/ 68833 w 242667"/>
                    <a:gd name="connsiteY4" fmla="*/ 119062 h 1133474"/>
                    <a:gd name="connsiteX5" fmla="*/ 49783 w 242667"/>
                    <a:gd name="connsiteY5" fmla="*/ 204787 h 1133474"/>
                    <a:gd name="connsiteX6" fmla="*/ 16446 w 242667"/>
                    <a:gd name="connsiteY6" fmla="*/ 395287 h 1133474"/>
                    <a:gd name="connsiteX7" fmla="*/ 25971 w 242667"/>
                    <a:gd name="connsiteY7" fmla="*/ 681037 h 1133474"/>
                    <a:gd name="connsiteX8" fmla="*/ 35496 w 242667"/>
                    <a:gd name="connsiteY8" fmla="*/ 728662 h 1133474"/>
                    <a:gd name="connsiteX9" fmla="*/ 54546 w 242667"/>
                    <a:gd name="connsiteY9" fmla="*/ 785812 h 1133474"/>
                    <a:gd name="connsiteX10" fmla="*/ 92646 w 242667"/>
                    <a:gd name="connsiteY10" fmla="*/ 871537 h 1133474"/>
                    <a:gd name="connsiteX11" fmla="*/ 130746 w 242667"/>
                    <a:gd name="connsiteY11" fmla="*/ 952500 h 1133474"/>
                    <a:gd name="connsiteX12" fmla="*/ 135508 w 242667"/>
                    <a:gd name="connsiteY12" fmla="*/ 976312 h 1133474"/>
                    <a:gd name="connsiteX13" fmla="*/ 187896 w 242667"/>
                    <a:gd name="connsiteY13" fmla="*/ 1057275 h 1133474"/>
                    <a:gd name="connsiteX14" fmla="*/ 242667 w 242667"/>
                    <a:gd name="connsiteY14" fmla="*/ 1133474 h 11334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130746 w 242667"/>
                    <a:gd name="connsiteY2" fmla="*/ 33337 h 1133474"/>
                    <a:gd name="connsiteX3" fmla="*/ 83121 w 242667"/>
                    <a:gd name="connsiteY3" fmla="*/ 85725 h 1133474"/>
                    <a:gd name="connsiteX4" fmla="*/ 49783 w 242667"/>
                    <a:gd name="connsiteY4" fmla="*/ 204787 h 1133474"/>
                    <a:gd name="connsiteX5" fmla="*/ 16446 w 242667"/>
                    <a:gd name="connsiteY5" fmla="*/ 395287 h 1133474"/>
                    <a:gd name="connsiteX6" fmla="*/ 25971 w 242667"/>
                    <a:gd name="connsiteY6" fmla="*/ 681037 h 1133474"/>
                    <a:gd name="connsiteX7" fmla="*/ 35496 w 242667"/>
                    <a:gd name="connsiteY7" fmla="*/ 728662 h 1133474"/>
                    <a:gd name="connsiteX8" fmla="*/ 54546 w 242667"/>
                    <a:gd name="connsiteY8" fmla="*/ 785812 h 1133474"/>
                    <a:gd name="connsiteX9" fmla="*/ 92646 w 242667"/>
                    <a:gd name="connsiteY9" fmla="*/ 871537 h 1133474"/>
                    <a:gd name="connsiteX10" fmla="*/ 130746 w 242667"/>
                    <a:gd name="connsiteY10" fmla="*/ 952500 h 1133474"/>
                    <a:gd name="connsiteX11" fmla="*/ 135508 w 242667"/>
                    <a:gd name="connsiteY11" fmla="*/ 976312 h 1133474"/>
                    <a:gd name="connsiteX12" fmla="*/ 187896 w 242667"/>
                    <a:gd name="connsiteY12" fmla="*/ 1057275 h 1133474"/>
                    <a:gd name="connsiteX13" fmla="*/ 242667 w 242667"/>
                    <a:gd name="connsiteY13" fmla="*/ 1133474 h 11334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130746 w 242667"/>
                    <a:gd name="connsiteY2" fmla="*/ 33337 h 1133474"/>
                    <a:gd name="connsiteX3" fmla="*/ 58831 w 242667"/>
                    <a:gd name="connsiteY3" fmla="*/ 90487 h 1133474"/>
                    <a:gd name="connsiteX4" fmla="*/ 49783 w 242667"/>
                    <a:gd name="connsiteY4" fmla="*/ 204787 h 1133474"/>
                    <a:gd name="connsiteX5" fmla="*/ 16446 w 242667"/>
                    <a:gd name="connsiteY5" fmla="*/ 395287 h 1133474"/>
                    <a:gd name="connsiteX6" fmla="*/ 25971 w 242667"/>
                    <a:gd name="connsiteY6" fmla="*/ 681037 h 1133474"/>
                    <a:gd name="connsiteX7" fmla="*/ 35496 w 242667"/>
                    <a:gd name="connsiteY7" fmla="*/ 728662 h 1133474"/>
                    <a:gd name="connsiteX8" fmla="*/ 54546 w 242667"/>
                    <a:gd name="connsiteY8" fmla="*/ 785812 h 1133474"/>
                    <a:gd name="connsiteX9" fmla="*/ 92646 w 242667"/>
                    <a:gd name="connsiteY9" fmla="*/ 871537 h 1133474"/>
                    <a:gd name="connsiteX10" fmla="*/ 130746 w 242667"/>
                    <a:gd name="connsiteY10" fmla="*/ 952500 h 1133474"/>
                    <a:gd name="connsiteX11" fmla="*/ 135508 w 242667"/>
                    <a:gd name="connsiteY11" fmla="*/ 976312 h 1133474"/>
                    <a:gd name="connsiteX12" fmla="*/ 187896 w 242667"/>
                    <a:gd name="connsiteY12" fmla="*/ 1057275 h 1133474"/>
                    <a:gd name="connsiteX13" fmla="*/ 242667 w 242667"/>
                    <a:gd name="connsiteY13" fmla="*/ 1133474 h 11334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130746 w 242667"/>
                    <a:gd name="connsiteY2" fmla="*/ 33337 h 1133474"/>
                    <a:gd name="connsiteX3" fmla="*/ 58831 w 242667"/>
                    <a:gd name="connsiteY3" fmla="*/ 90487 h 1133474"/>
                    <a:gd name="connsiteX4" fmla="*/ 16446 w 242667"/>
                    <a:gd name="connsiteY4" fmla="*/ 395287 h 1133474"/>
                    <a:gd name="connsiteX5" fmla="*/ 25971 w 242667"/>
                    <a:gd name="connsiteY5" fmla="*/ 681037 h 1133474"/>
                    <a:gd name="connsiteX6" fmla="*/ 35496 w 242667"/>
                    <a:gd name="connsiteY6" fmla="*/ 728662 h 1133474"/>
                    <a:gd name="connsiteX7" fmla="*/ 54546 w 242667"/>
                    <a:gd name="connsiteY7" fmla="*/ 785812 h 1133474"/>
                    <a:gd name="connsiteX8" fmla="*/ 92646 w 242667"/>
                    <a:gd name="connsiteY8" fmla="*/ 871537 h 1133474"/>
                    <a:gd name="connsiteX9" fmla="*/ 130746 w 242667"/>
                    <a:gd name="connsiteY9" fmla="*/ 952500 h 1133474"/>
                    <a:gd name="connsiteX10" fmla="*/ 135508 w 242667"/>
                    <a:gd name="connsiteY10" fmla="*/ 976312 h 1133474"/>
                    <a:gd name="connsiteX11" fmla="*/ 187896 w 242667"/>
                    <a:gd name="connsiteY11" fmla="*/ 1057275 h 1133474"/>
                    <a:gd name="connsiteX12" fmla="*/ 242667 w 242667"/>
                    <a:gd name="connsiteY12" fmla="*/ 1133474 h 11334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130746 w 242667"/>
                    <a:gd name="connsiteY2" fmla="*/ 33337 h 1133474"/>
                    <a:gd name="connsiteX3" fmla="*/ 62879 w 242667"/>
                    <a:gd name="connsiteY3" fmla="*/ 123824 h 1133474"/>
                    <a:gd name="connsiteX4" fmla="*/ 16446 w 242667"/>
                    <a:gd name="connsiteY4" fmla="*/ 395287 h 1133474"/>
                    <a:gd name="connsiteX5" fmla="*/ 25971 w 242667"/>
                    <a:gd name="connsiteY5" fmla="*/ 681037 h 1133474"/>
                    <a:gd name="connsiteX6" fmla="*/ 35496 w 242667"/>
                    <a:gd name="connsiteY6" fmla="*/ 728662 h 1133474"/>
                    <a:gd name="connsiteX7" fmla="*/ 54546 w 242667"/>
                    <a:gd name="connsiteY7" fmla="*/ 785812 h 1133474"/>
                    <a:gd name="connsiteX8" fmla="*/ 92646 w 242667"/>
                    <a:gd name="connsiteY8" fmla="*/ 871537 h 1133474"/>
                    <a:gd name="connsiteX9" fmla="*/ 130746 w 242667"/>
                    <a:gd name="connsiteY9" fmla="*/ 952500 h 1133474"/>
                    <a:gd name="connsiteX10" fmla="*/ 135508 w 242667"/>
                    <a:gd name="connsiteY10" fmla="*/ 976312 h 1133474"/>
                    <a:gd name="connsiteX11" fmla="*/ 187896 w 242667"/>
                    <a:gd name="connsiteY11" fmla="*/ 1057275 h 1133474"/>
                    <a:gd name="connsiteX12" fmla="*/ 242667 w 242667"/>
                    <a:gd name="connsiteY12" fmla="*/ 1133474 h 11334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62879 w 242667"/>
                    <a:gd name="connsiteY2" fmla="*/ 123824 h 1133474"/>
                    <a:gd name="connsiteX3" fmla="*/ 16446 w 242667"/>
                    <a:gd name="connsiteY3" fmla="*/ 395287 h 1133474"/>
                    <a:gd name="connsiteX4" fmla="*/ 25971 w 242667"/>
                    <a:gd name="connsiteY4" fmla="*/ 681037 h 1133474"/>
                    <a:gd name="connsiteX5" fmla="*/ 35496 w 242667"/>
                    <a:gd name="connsiteY5" fmla="*/ 728662 h 1133474"/>
                    <a:gd name="connsiteX6" fmla="*/ 54546 w 242667"/>
                    <a:gd name="connsiteY6" fmla="*/ 785812 h 1133474"/>
                    <a:gd name="connsiteX7" fmla="*/ 92646 w 242667"/>
                    <a:gd name="connsiteY7" fmla="*/ 871537 h 1133474"/>
                    <a:gd name="connsiteX8" fmla="*/ 130746 w 242667"/>
                    <a:gd name="connsiteY8" fmla="*/ 952500 h 1133474"/>
                    <a:gd name="connsiteX9" fmla="*/ 135508 w 242667"/>
                    <a:gd name="connsiteY9" fmla="*/ 976312 h 1133474"/>
                    <a:gd name="connsiteX10" fmla="*/ 187896 w 242667"/>
                    <a:gd name="connsiteY10" fmla="*/ 1057275 h 1133474"/>
                    <a:gd name="connsiteX11" fmla="*/ 242667 w 242667"/>
                    <a:gd name="connsiteY11" fmla="*/ 1133474 h 11334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62879 w 242667"/>
                    <a:gd name="connsiteY2" fmla="*/ 123824 h 1133474"/>
                    <a:gd name="connsiteX3" fmla="*/ 16446 w 242667"/>
                    <a:gd name="connsiteY3" fmla="*/ 395287 h 1133474"/>
                    <a:gd name="connsiteX4" fmla="*/ 25971 w 242667"/>
                    <a:gd name="connsiteY4" fmla="*/ 681037 h 1133474"/>
                    <a:gd name="connsiteX5" fmla="*/ 54546 w 242667"/>
                    <a:gd name="connsiteY5" fmla="*/ 785812 h 1133474"/>
                    <a:gd name="connsiteX6" fmla="*/ 92646 w 242667"/>
                    <a:gd name="connsiteY6" fmla="*/ 871537 h 1133474"/>
                    <a:gd name="connsiteX7" fmla="*/ 130746 w 242667"/>
                    <a:gd name="connsiteY7" fmla="*/ 952500 h 1133474"/>
                    <a:gd name="connsiteX8" fmla="*/ 135508 w 242667"/>
                    <a:gd name="connsiteY8" fmla="*/ 976312 h 1133474"/>
                    <a:gd name="connsiteX9" fmla="*/ 187896 w 242667"/>
                    <a:gd name="connsiteY9" fmla="*/ 1057275 h 1133474"/>
                    <a:gd name="connsiteX10" fmla="*/ 242667 w 242667"/>
                    <a:gd name="connsiteY10" fmla="*/ 1133474 h 1133474"/>
                    <a:gd name="connsiteX0" fmla="*/ 214312 w 226221"/>
                    <a:gd name="connsiteY0" fmla="*/ 0 h 1133474"/>
                    <a:gd name="connsiteX1" fmla="*/ 171450 w 226221"/>
                    <a:gd name="connsiteY1" fmla="*/ 9525 h 1133474"/>
                    <a:gd name="connsiteX2" fmla="*/ 46433 w 226221"/>
                    <a:gd name="connsiteY2" fmla="*/ 123824 h 1133474"/>
                    <a:gd name="connsiteX3" fmla="*/ 0 w 226221"/>
                    <a:gd name="connsiteY3" fmla="*/ 395287 h 1133474"/>
                    <a:gd name="connsiteX4" fmla="*/ 9525 w 226221"/>
                    <a:gd name="connsiteY4" fmla="*/ 681037 h 1133474"/>
                    <a:gd name="connsiteX5" fmla="*/ 38100 w 226221"/>
                    <a:gd name="connsiteY5" fmla="*/ 785812 h 1133474"/>
                    <a:gd name="connsiteX6" fmla="*/ 76200 w 226221"/>
                    <a:gd name="connsiteY6" fmla="*/ 871537 h 1133474"/>
                    <a:gd name="connsiteX7" fmla="*/ 114300 w 226221"/>
                    <a:gd name="connsiteY7" fmla="*/ 952500 h 1133474"/>
                    <a:gd name="connsiteX8" fmla="*/ 119062 w 226221"/>
                    <a:gd name="connsiteY8" fmla="*/ 976312 h 1133474"/>
                    <a:gd name="connsiteX9" fmla="*/ 171450 w 226221"/>
                    <a:gd name="connsiteY9" fmla="*/ 1057275 h 1133474"/>
                    <a:gd name="connsiteX10" fmla="*/ 226221 w 226221"/>
                    <a:gd name="connsiteY10" fmla="*/ 1133474 h 1133474"/>
                    <a:gd name="connsiteX0" fmla="*/ 227331 w 239240"/>
                    <a:gd name="connsiteY0" fmla="*/ 0 h 1133474"/>
                    <a:gd name="connsiteX1" fmla="*/ 184469 w 239240"/>
                    <a:gd name="connsiteY1" fmla="*/ 9525 h 1133474"/>
                    <a:gd name="connsiteX2" fmla="*/ 59452 w 239240"/>
                    <a:gd name="connsiteY2" fmla="*/ 123824 h 1133474"/>
                    <a:gd name="connsiteX3" fmla="*/ 13019 w 239240"/>
                    <a:gd name="connsiteY3" fmla="*/ 395287 h 1133474"/>
                    <a:gd name="connsiteX4" fmla="*/ 22544 w 239240"/>
                    <a:gd name="connsiteY4" fmla="*/ 681037 h 1133474"/>
                    <a:gd name="connsiteX5" fmla="*/ 51119 w 239240"/>
                    <a:gd name="connsiteY5" fmla="*/ 785812 h 1133474"/>
                    <a:gd name="connsiteX6" fmla="*/ 89219 w 239240"/>
                    <a:gd name="connsiteY6" fmla="*/ 871537 h 1133474"/>
                    <a:gd name="connsiteX7" fmla="*/ 127319 w 239240"/>
                    <a:gd name="connsiteY7" fmla="*/ 952500 h 1133474"/>
                    <a:gd name="connsiteX8" fmla="*/ 132081 w 239240"/>
                    <a:gd name="connsiteY8" fmla="*/ 976312 h 1133474"/>
                    <a:gd name="connsiteX9" fmla="*/ 184469 w 239240"/>
                    <a:gd name="connsiteY9" fmla="*/ 1057275 h 1133474"/>
                    <a:gd name="connsiteX10" fmla="*/ 239240 w 239240"/>
                    <a:gd name="connsiteY10" fmla="*/ 1133474 h 1133474"/>
                    <a:gd name="connsiteX0" fmla="*/ 227331 w 239240"/>
                    <a:gd name="connsiteY0" fmla="*/ 0 h 1133474"/>
                    <a:gd name="connsiteX1" fmla="*/ 184469 w 239240"/>
                    <a:gd name="connsiteY1" fmla="*/ 9525 h 1133474"/>
                    <a:gd name="connsiteX2" fmla="*/ 59452 w 239240"/>
                    <a:gd name="connsiteY2" fmla="*/ 123824 h 1133474"/>
                    <a:gd name="connsiteX3" fmla="*/ 13019 w 239240"/>
                    <a:gd name="connsiteY3" fmla="*/ 395287 h 1133474"/>
                    <a:gd name="connsiteX4" fmla="*/ 22544 w 239240"/>
                    <a:gd name="connsiteY4" fmla="*/ 681037 h 1133474"/>
                    <a:gd name="connsiteX5" fmla="*/ 51119 w 239240"/>
                    <a:gd name="connsiteY5" fmla="*/ 785812 h 1133474"/>
                    <a:gd name="connsiteX6" fmla="*/ 89219 w 239240"/>
                    <a:gd name="connsiteY6" fmla="*/ 871537 h 1133474"/>
                    <a:gd name="connsiteX7" fmla="*/ 127319 w 239240"/>
                    <a:gd name="connsiteY7" fmla="*/ 952500 h 1133474"/>
                    <a:gd name="connsiteX8" fmla="*/ 132081 w 239240"/>
                    <a:gd name="connsiteY8" fmla="*/ 976312 h 1133474"/>
                    <a:gd name="connsiteX9" fmla="*/ 184469 w 239240"/>
                    <a:gd name="connsiteY9" fmla="*/ 1057275 h 1133474"/>
                    <a:gd name="connsiteX10" fmla="*/ 239240 w 239240"/>
                    <a:gd name="connsiteY10" fmla="*/ 1133474 h 1133474"/>
                    <a:gd name="connsiteX0" fmla="*/ 227331 w 239240"/>
                    <a:gd name="connsiteY0" fmla="*/ 0 h 1133474"/>
                    <a:gd name="connsiteX1" fmla="*/ 184469 w 239240"/>
                    <a:gd name="connsiteY1" fmla="*/ 9525 h 1133474"/>
                    <a:gd name="connsiteX2" fmla="*/ 59452 w 239240"/>
                    <a:gd name="connsiteY2" fmla="*/ 123824 h 1133474"/>
                    <a:gd name="connsiteX3" fmla="*/ 13019 w 239240"/>
                    <a:gd name="connsiteY3" fmla="*/ 395287 h 1133474"/>
                    <a:gd name="connsiteX4" fmla="*/ 22544 w 239240"/>
                    <a:gd name="connsiteY4" fmla="*/ 681037 h 1133474"/>
                    <a:gd name="connsiteX5" fmla="*/ 51119 w 239240"/>
                    <a:gd name="connsiteY5" fmla="*/ 785812 h 1133474"/>
                    <a:gd name="connsiteX6" fmla="*/ 89219 w 239240"/>
                    <a:gd name="connsiteY6" fmla="*/ 871537 h 1133474"/>
                    <a:gd name="connsiteX7" fmla="*/ 127319 w 239240"/>
                    <a:gd name="connsiteY7" fmla="*/ 952500 h 1133474"/>
                    <a:gd name="connsiteX8" fmla="*/ 132081 w 239240"/>
                    <a:gd name="connsiteY8" fmla="*/ 976312 h 1133474"/>
                    <a:gd name="connsiteX9" fmla="*/ 184469 w 239240"/>
                    <a:gd name="connsiteY9" fmla="*/ 1057275 h 1133474"/>
                    <a:gd name="connsiteX10" fmla="*/ 239240 w 239240"/>
                    <a:gd name="connsiteY10" fmla="*/ 1133474 h 1133474"/>
                    <a:gd name="connsiteX0" fmla="*/ 238602 w 250511"/>
                    <a:gd name="connsiteY0" fmla="*/ 0 h 1133474"/>
                    <a:gd name="connsiteX1" fmla="*/ 195740 w 250511"/>
                    <a:gd name="connsiteY1" fmla="*/ 9525 h 1133474"/>
                    <a:gd name="connsiteX2" fmla="*/ 70723 w 250511"/>
                    <a:gd name="connsiteY2" fmla="*/ 123824 h 1133474"/>
                    <a:gd name="connsiteX3" fmla="*/ 0 w 250511"/>
                    <a:gd name="connsiteY3" fmla="*/ 400050 h 1133474"/>
                    <a:gd name="connsiteX4" fmla="*/ 33815 w 250511"/>
                    <a:gd name="connsiteY4" fmla="*/ 681037 h 1133474"/>
                    <a:gd name="connsiteX5" fmla="*/ 62390 w 250511"/>
                    <a:gd name="connsiteY5" fmla="*/ 785812 h 1133474"/>
                    <a:gd name="connsiteX6" fmla="*/ 100490 w 250511"/>
                    <a:gd name="connsiteY6" fmla="*/ 871537 h 1133474"/>
                    <a:gd name="connsiteX7" fmla="*/ 138590 w 250511"/>
                    <a:gd name="connsiteY7" fmla="*/ 952500 h 1133474"/>
                    <a:gd name="connsiteX8" fmla="*/ 143352 w 250511"/>
                    <a:gd name="connsiteY8" fmla="*/ 976312 h 1133474"/>
                    <a:gd name="connsiteX9" fmla="*/ 195740 w 250511"/>
                    <a:gd name="connsiteY9" fmla="*/ 1057275 h 1133474"/>
                    <a:gd name="connsiteX10" fmla="*/ 250511 w 250511"/>
                    <a:gd name="connsiteY10" fmla="*/ 1133474 h 1133474"/>
                    <a:gd name="connsiteX0" fmla="*/ 238602 w 250511"/>
                    <a:gd name="connsiteY0" fmla="*/ 0 h 1133474"/>
                    <a:gd name="connsiteX1" fmla="*/ 195740 w 250511"/>
                    <a:gd name="connsiteY1" fmla="*/ 9525 h 1133474"/>
                    <a:gd name="connsiteX2" fmla="*/ 70723 w 250511"/>
                    <a:gd name="connsiteY2" fmla="*/ 123824 h 1133474"/>
                    <a:gd name="connsiteX3" fmla="*/ 0 w 250511"/>
                    <a:gd name="connsiteY3" fmla="*/ 400050 h 1133474"/>
                    <a:gd name="connsiteX4" fmla="*/ 33815 w 250511"/>
                    <a:gd name="connsiteY4" fmla="*/ 681037 h 1133474"/>
                    <a:gd name="connsiteX5" fmla="*/ 62390 w 250511"/>
                    <a:gd name="connsiteY5" fmla="*/ 785812 h 1133474"/>
                    <a:gd name="connsiteX6" fmla="*/ 100490 w 250511"/>
                    <a:gd name="connsiteY6" fmla="*/ 871537 h 1133474"/>
                    <a:gd name="connsiteX7" fmla="*/ 138590 w 250511"/>
                    <a:gd name="connsiteY7" fmla="*/ 952500 h 1133474"/>
                    <a:gd name="connsiteX8" fmla="*/ 143352 w 250511"/>
                    <a:gd name="connsiteY8" fmla="*/ 976312 h 1133474"/>
                    <a:gd name="connsiteX9" fmla="*/ 195740 w 250511"/>
                    <a:gd name="connsiteY9" fmla="*/ 1057275 h 1133474"/>
                    <a:gd name="connsiteX10" fmla="*/ 250511 w 250511"/>
                    <a:gd name="connsiteY10" fmla="*/ 1133474 h 1133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0511" h="1133474">
                      <a:moveTo>
                        <a:pt x="238602" y="0"/>
                      </a:moveTo>
                      <a:lnTo>
                        <a:pt x="195740" y="9525"/>
                      </a:lnTo>
                      <a:cubicBezTo>
                        <a:pt x="167760" y="30162"/>
                        <a:pt x="99298" y="59530"/>
                        <a:pt x="70723" y="123824"/>
                      </a:cubicBezTo>
                      <a:cubicBezTo>
                        <a:pt x="51673" y="184149"/>
                        <a:pt x="5477" y="301625"/>
                        <a:pt x="0" y="400050"/>
                      </a:cubicBezTo>
                      <a:cubicBezTo>
                        <a:pt x="4050" y="496603"/>
                        <a:pt x="11271" y="577850"/>
                        <a:pt x="33815" y="681037"/>
                      </a:cubicBezTo>
                      <a:cubicBezTo>
                        <a:pt x="40165" y="746124"/>
                        <a:pt x="51278" y="754062"/>
                        <a:pt x="62390" y="785812"/>
                      </a:cubicBezTo>
                      <a:cubicBezTo>
                        <a:pt x="71121" y="807243"/>
                        <a:pt x="91759" y="852487"/>
                        <a:pt x="100490" y="871537"/>
                      </a:cubicBezTo>
                      <a:cubicBezTo>
                        <a:pt x="113190" y="899318"/>
                        <a:pt x="131446" y="935038"/>
                        <a:pt x="138590" y="952500"/>
                      </a:cubicBezTo>
                      <a:cubicBezTo>
                        <a:pt x="140177" y="960437"/>
                        <a:pt x="140064" y="968915"/>
                        <a:pt x="143352" y="976312"/>
                      </a:cubicBezTo>
                      <a:cubicBezTo>
                        <a:pt x="152877" y="993775"/>
                        <a:pt x="184628" y="1041400"/>
                        <a:pt x="195740" y="1057275"/>
                      </a:cubicBezTo>
                      <a:cubicBezTo>
                        <a:pt x="201506" y="1074574"/>
                        <a:pt x="235966" y="1133474"/>
                        <a:pt x="250511" y="1133474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FC8D7F82-9706-0D4C-9E00-0498AEAE65F5}"/>
                    </a:ext>
                  </a:extLst>
                </p:cNvPr>
                <p:cNvSpPr/>
                <p:nvPr/>
              </p:nvSpPr>
              <p:spPr>
                <a:xfrm flipH="1">
                  <a:off x="5959989" y="3644213"/>
                  <a:ext cx="294700" cy="1133475"/>
                </a:xfrm>
                <a:custGeom>
                  <a:avLst/>
                  <a:gdLst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73596 w 230758"/>
                    <a:gd name="connsiteY7" fmla="*/ 100012 h 1074574"/>
                    <a:gd name="connsiteX8" fmla="*/ 68833 w 230758"/>
                    <a:gd name="connsiteY8" fmla="*/ 119062 h 1074574"/>
                    <a:gd name="connsiteX9" fmla="*/ 64071 w 230758"/>
                    <a:gd name="connsiteY9" fmla="*/ 152400 h 1074574"/>
                    <a:gd name="connsiteX10" fmla="*/ 54546 w 230758"/>
                    <a:gd name="connsiteY10" fmla="*/ 166687 h 1074574"/>
                    <a:gd name="connsiteX11" fmla="*/ 49783 w 230758"/>
                    <a:gd name="connsiteY11" fmla="*/ 204787 h 1074574"/>
                    <a:gd name="connsiteX12" fmla="*/ 45021 w 230758"/>
                    <a:gd name="connsiteY12" fmla="*/ 223837 h 1074574"/>
                    <a:gd name="connsiteX13" fmla="*/ 40258 w 230758"/>
                    <a:gd name="connsiteY13" fmla="*/ 247650 h 1074574"/>
                    <a:gd name="connsiteX14" fmla="*/ 30733 w 230758"/>
                    <a:gd name="connsiteY14" fmla="*/ 280987 h 1074574"/>
                    <a:gd name="connsiteX15" fmla="*/ 16446 w 230758"/>
                    <a:gd name="connsiteY15" fmla="*/ 395287 h 1074574"/>
                    <a:gd name="connsiteX16" fmla="*/ 25971 w 230758"/>
                    <a:gd name="connsiteY16" fmla="*/ 681037 h 1074574"/>
                    <a:gd name="connsiteX17" fmla="*/ 30733 w 230758"/>
                    <a:gd name="connsiteY17" fmla="*/ 695325 h 1074574"/>
                    <a:gd name="connsiteX18" fmla="*/ 35496 w 230758"/>
                    <a:gd name="connsiteY18" fmla="*/ 728662 h 1074574"/>
                    <a:gd name="connsiteX19" fmla="*/ 40258 w 230758"/>
                    <a:gd name="connsiteY19" fmla="*/ 742950 h 1074574"/>
                    <a:gd name="connsiteX20" fmla="*/ 54546 w 230758"/>
                    <a:gd name="connsiteY20" fmla="*/ 785812 h 1074574"/>
                    <a:gd name="connsiteX21" fmla="*/ 73596 w 230758"/>
                    <a:gd name="connsiteY21" fmla="*/ 828675 h 1074574"/>
                    <a:gd name="connsiteX22" fmla="*/ 92646 w 230758"/>
                    <a:gd name="connsiteY22" fmla="*/ 871537 h 1074574"/>
                    <a:gd name="connsiteX23" fmla="*/ 106933 w 230758"/>
                    <a:gd name="connsiteY23" fmla="*/ 900112 h 1074574"/>
                    <a:gd name="connsiteX24" fmla="*/ 130746 w 230758"/>
                    <a:gd name="connsiteY24" fmla="*/ 952500 h 1074574"/>
                    <a:gd name="connsiteX25" fmla="*/ 135508 w 230758"/>
                    <a:gd name="connsiteY25" fmla="*/ 976312 h 1074574"/>
                    <a:gd name="connsiteX26" fmla="*/ 149796 w 230758"/>
                    <a:gd name="connsiteY26" fmla="*/ 995362 h 1074574"/>
                    <a:gd name="connsiteX27" fmla="*/ 159321 w 230758"/>
                    <a:gd name="connsiteY27" fmla="*/ 1009650 h 1074574"/>
                    <a:gd name="connsiteX28" fmla="*/ 164083 w 230758"/>
                    <a:gd name="connsiteY28" fmla="*/ 1023937 h 1074574"/>
                    <a:gd name="connsiteX29" fmla="*/ 187896 w 230758"/>
                    <a:gd name="connsiteY29" fmla="*/ 1057275 h 1074574"/>
                    <a:gd name="connsiteX30" fmla="*/ 202183 w 230758"/>
                    <a:gd name="connsiteY30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68833 w 230758"/>
                    <a:gd name="connsiteY7" fmla="*/ 119062 h 1074574"/>
                    <a:gd name="connsiteX8" fmla="*/ 64071 w 230758"/>
                    <a:gd name="connsiteY8" fmla="*/ 152400 h 1074574"/>
                    <a:gd name="connsiteX9" fmla="*/ 54546 w 230758"/>
                    <a:gd name="connsiteY9" fmla="*/ 166687 h 1074574"/>
                    <a:gd name="connsiteX10" fmla="*/ 49783 w 230758"/>
                    <a:gd name="connsiteY10" fmla="*/ 204787 h 1074574"/>
                    <a:gd name="connsiteX11" fmla="*/ 45021 w 230758"/>
                    <a:gd name="connsiteY11" fmla="*/ 223837 h 1074574"/>
                    <a:gd name="connsiteX12" fmla="*/ 40258 w 230758"/>
                    <a:gd name="connsiteY12" fmla="*/ 247650 h 1074574"/>
                    <a:gd name="connsiteX13" fmla="*/ 30733 w 230758"/>
                    <a:gd name="connsiteY13" fmla="*/ 280987 h 1074574"/>
                    <a:gd name="connsiteX14" fmla="*/ 16446 w 230758"/>
                    <a:gd name="connsiteY14" fmla="*/ 395287 h 1074574"/>
                    <a:gd name="connsiteX15" fmla="*/ 25971 w 230758"/>
                    <a:gd name="connsiteY15" fmla="*/ 681037 h 1074574"/>
                    <a:gd name="connsiteX16" fmla="*/ 30733 w 230758"/>
                    <a:gd name="connsiteY16" fmla="*/ 695325 h 1074574"/>
                    <a:gd name="connsiteX17" fmla="*/ 35496 w 230758"/>
                    <a:gd name="connsiteY17" fmla="*/ 728662 h 1074574"/>
                    <a:gd name="connsiteX18" fmla="*/ 40258 w 230758"/>
                    <a:gd name="connsiteY18" fmla="*/ 742950 h 1074574"/>
                    <a:gd name="connsiteX19" fmla="*/ 54546 w 230758"/>
                    <a:gd name="connsiteY19" fmla="*/ 785812 h 1074574"/>
                    <a:gd name="connsiteX20" fmla="*/ 73596 w 230758"/>
                    <a:gd name="connsiteY20" fmla="*/ 828675 h 1074574"/>
                    <a:gd name="connsiteX21" fmla="*/ 92646 w 230758"/>
                    <a:gd name="connsiteY21" fmla="*/ 871537 h 1074574"/>
                    <a:gd name="connsiteX22" fmla="*/ 106933 w 230758"/>
                    <a:gd name="connsiteY22" fmla="*/ 900112 h 1074574"/>
                    <a:gd name="connsiteX23" fmla="*/ 130746 w 230758"/>
                    <a:gd name="connsiteY23" fmla="*/ 952500 h 1074574"/>
                    <a:gd name="connsiteX24" fmla="*/ 135508 w 230758"/>
                    <a:gd name="connsiteY24" fmla="*/ 976312 h 1074574"/>
                    <a:gd name="connsiteX25" fmla="*/ 149796 w 230758"/>
                    <a:gd name="connsiteY25" fmla="*/ 995362 h 1074574"/>
                    <a:gd name="connsiteX26" fmla="*/ 159321 w 230758"/>
                    <a:gd name="connsiteY26" fmla="*/ 1009650 h 1074574"/>
                    <a:gd name="connsiteX27" fmla="*/ 164083 w 230758"/>
                    <a:gd name="connsiteY27" fmla="*/ 1023937 h 1074574"/>
                    <a:gd name="connsiteX28" fmla="*/ 187896 w 230758"/>
                    <a:gd name="connsiteY28" fmla="*/ 1057275 h 1074574"/>
                    <a:gd name="connsiteX29" fmla="*/ 202183 w 230758"/>
                    <a:gd name="connsiteY29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68833 w 230758"/>
                    <a:gd name="connsiteY7" fmla="*/ 119062 h 1074574"/>
                    <a:gd name="connsiteX8" fmla="*/ 64071 w 230758"/>
                    <a:gd name="connsiteY8" fmla="*/ 152400 h 1074574"/>
                    <a:gd name="connsiteX9" fmla="*/ 54546 w 230758"/>
                    <a:gd name="connsiteY9" fmla="*/ 166687 h 1074574"/>
                    <a:gd name="connsiteX10" fmla="*/ 49783 w 230758"/>
                    <a:gd name="connsiteY10" fmla="*/ 204787 h 1074574"/>
                    <a:gd name="connsiteX11" fmla="*/ 45021 w 230758"/>
                    <a:gd name="connsiteY11" fmla="*/ 223837 h 1074574"/>
                    <a:gd name="connsiteX12" fmla="*/ 30733 w 230758"/>
                    <a:gd name="connsiteY12" fmla="*/ 280987 h 1074574"/>
                    <a:gd name="connsiteX13" fmla="*/ 16446 w 230758"/>
                    <a:gd name="connsiteY13" fmla="*/ 395287 h 1074574"/>
                    <a:gd name="connsiteX14" fmla="*/ 25971 w 230758"/>
                    <a:gd name="connsiteY14" fmla="*/ 681037 h 1074574"/>
                    <a:gd name="connsiteX15" fmla="*/ 30733 w 230758"/>
                    <a:gd name="connsiteY15" fmla="*/ 695325 h 1074574"/>
                    <a:gd name="connsiteX16" fmla="*/ 35496 w 230758"/>
                    <a:gd name="connsiteY16" fmla="*/ 728662 h 1074574"/>
                    <a:gd name="connsiteX17" fmla="*/ 40258 w 230758"/>
                    <a:gd name="connsiteY17" fmla="*/ 742950 h 1074574"/>
                    <a:gd name="connsiteX18" fmla="*/ 54546 w 230758"/>
                    <a:gd name="connsiteY18" fmla="*/ 785812 h 1074574"/>
                    <a:gd name="connsiteX19" fmla="*/ 73596 w 230758"/>
                    <a:gd name="connsiteY19" fmla="*/ 828675 h 1074574"/>
                    <a:gd name="connsiteX20" fmla="*/ 92646 w 230758"/>
                    <a:gd name="connsiteY20" fmla="*/ 871537 h 1074574"/>
                    <a:gd name="connsiteX21" fmla="*/ 106933 w 230758"/>
                    <a:gd name="connsiteY21" fmla="*/ 900112 h 1074574"/>
                    <a:gd name="connsiteX22" fmla="*/ 130746 w 230758"/>
                    <a:gd name="connsiteY22" fmla="*/ 952500 h 1074574"/>
                    <a:gd name="connsiteX23" fmla="*/ 135508 w 230758"/>
                    <a:gd name="connsiteY23" fmla="*/ 976312 h 1074574"/>
                    <a:gd name="connsiteX24" fmla="*/ 149796 w 230758"/>
                    <a:gd name="connsiteY24" fmla="*/ 995362 h 1074574"/>
                    <a:gd name="connsiteX25" fmla="*/ 159321 w 230758"/>
                    <a:gd name="connsiteY25" fmla="*/ 1009650 h 1074574"/>
                    <a:gd name="connsiteX26" fmla="*/ 164083 w 230758"/>
                    <a:gd name="connsiteY26" fmla="*/ 1023937 h 1074574"/>
                    <a:gd name="connsiteX27" fmla="*/ 187896 w 230758"/>
                    <a:gd name="connsiteY27" fmla="*/ 1057275 h 1074574"/>
                    <a:gd name="connsiteX28" fmla="*/ 202183 w 230758"/>
                    <a:gd name="connsiteY28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68833 w 230758"/>
                    <a:gd name="connsiteY7" fmla="*/ 119062 h 1074574"/>
                    <a:gd name="connsiteX8" fmla="*/ 64071 w 230758"/>
                    <a:gd name="connsiteY8" fmla="*/ 152400 h 1074574"/>
                    <a:gd name="connsiteX9" fmla="*/ 54546 w 230758"/>
                    <a:gd name="connsiteY9" fmla="*/ 166687 h 1074574"/>
                    <a:gd name="connsiteX10" fmla="*/ 49783 w 230758"/>
                    <a:gd name="connsiteY10" fmla="*/ 204787 h 1074574"/>
                    <a:gd name="connsiteX11" fmla="*/ 30733 w 230758"/>
                    <a:gd name="connsiteY11" fmla="*/ 280987 h 1074574"/>
                    <a:gd name="connsiteX12" fmla="*/ 16446 w 230758"/>
                    <a:gd name="connsiteY12" fmla="*/ 395287 h 1074574"/>
                    <a:gd name="connsiteX13" fmla="*/ 25971 w 230758"/>
                    <a:gd name="connsiteY13" fmla="*/ 681037 h 1074574"/>
                    <a:gd name="connsiteX14" fmla="*/ 30733 w 230758"/>
                    <a:gd name="connsiteY14" fmla="*/ 695325 h 1074574"/>
                    <a:gd name="connsiteX15" fmla="*/ 35496 w 230758"/>
                    <a:gd name="connsiteY15" fmla="*/ 728662 h 1074574"/>
                    <a:gd name="connsiteX16" fmla="*/ 40258 w 230758"/>
                    <a:gd name="connsiteY16" fmla="*/ 742950 h 1074574"/>
                    <a:gd name="connsiteX17" fmla="*/ 54546 w 230758"/>
                    <a:gd name="connsiteY17" fmla="*/ 785812 h 1074574"/>
                    <a:gd name="connsiteX18" fmla="*/ 73596 w 230758"/>
                    <a:gd name="connsiteY18" fmla="*/ 828675 h 1074574"/>
                    <a:gd name="connsiteX19" fmla="*/ 92646 w 230758"/>
                    <a:gd name="connsiteY19" fmla="*/ 871537 h 1074574"/>
                    <a:gd name="connsiteX20" fmla="*/ 106933 w 230758"/>
                    <a:gd name="connsiteY20" fmla="*/ 900112 h 1074574"/>
                    <a:gd name="connsiteX21" fmla="*/ 130746 w 230758"/>
                    <a:gd name="connsiteY21" fmla="*/ 952500 h 1074574"/>
                    <a:gd name="connsiteX22" fmla="*/ 135508 w 230758"/>
                    <a:gd name="connsiteY22" fmla="*/ 976312 h 1074574"/>
                    <a:gd name="connsiteX23" fmla="*/ 149796 w 230758"/>
                    <a:gd name="connsiteY23" fmla="*/ 995362 h 1074574"/>
                    <a:gd name="connsiteX24" fmla="*/ 159321 w 230758"/>
                    <a:gd name="connsiteY24" fmla="*/ 1009650 h 1074574"/>
                    <a:gd name="connsiteX25" fmla="*/ 164083 w 230758"/>
                    <a:gd name="connsiteY25" fmla="*/ 1023937 h 1074574"/>
                    <a:gd name="connsiteX26" fmla="*/ 187896 w 230758"/>
                    <a:gd name="connsiteY26" fmla="*/ 1057275 h 1074574"/>
                    <a:gd name="connsiteX27" fmla="*/ 202183 w 230758"/>
                    <a:gd name="connsiteY27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68833 w 230758"/>
                    <a:gd name="connsiteY7" fmla="*/ 119062 h 1074574"/>
                    <a:gd name="connsiteX8" fmla="*/ 64071 w 230758"/>
                    <a:gd name="connsiteY8" fmla="*/ 152400 h 1074574"/>
                    <a:gd name="connsiteX9" fmla="*/ 54546 w 230758"/>
                    <a:gd name="connsiteY9" fmla="*/ 166687 h 1074574"/>
                    <a:gd name="connsiteX10" fmla="*/ 49783 w 230758"/>
                    <a:gd name="connsiteY10" fmla="*/ 204787 h 1074574"/>
                    <a:gd name="connsiteX11" fmla="*/ 16446 w 230758"/>
                    <a:gd name="connsiteY11" fmla="*/ 395287 h 1074574"/>
                    <a:gd name="connsiteX12" fmla="*/ 25971 w 230758"/>
                    <a:gd name="connsiteY12" fmla="*/ 681037 h 1074574"/>
                    <a:gd name="connsiteX13" fmla="*/ 30733 w 230758"/>
                    <a:gd name="connsiteY13" fmla="*/ 695325 h 1074574"/>
                    <a:gd name="connsiteX14" fmla="*/ 35496 w 230758"/>
                    <a:gd name="connsiteY14" fmla="*/ 728662 h 1074574"/>
                    <a:gd name="connsiteX15" fmla="*/ 40258 w 230758"/>
                    <a:gd name="connsiteY15" fmla="*/ 742950 h 1074574"/>
                    <a:gd name="connsiteX16" fmla="*/ 54546 w 230758"/>
                    <a:gd name="connsiteY16" fmla="*/ 785812 h 1074574"/>
                    <a:gd name="connsiteX17" fmla="*/ 73596 w 230758"/>
                    <a:gd name="connsiteY17" fmla="*/ 828675 h 1074574"/>
                    <a:gd name="connsiteX18" fmla="*/ 92646 w 230758"/>
                    <a:gd name="connsiteY18" fmla="*/ 871537 h 1074574"/>
                    <a:gd name="connsiteX19" fmla="*/ 106933 w 230758"/>
                    <a:gd name="connsiteY19" fmla="*/ 900112 h 1074574"/>
                    <a:gd name="connsiteX20" fmla="*/ 130746 w 230758"/>
                    <a:gd name="connsiteY20" fmla="*/ 952500 h 1074574"/>
                    <a:gd name="connsiteX21" fmla="*/ 135508 w 230758"/>
                    <a:gd name="connsiteY21" fmla="*/ 976312 h 1074574"/>
                    <a:gd name="connsiteX22" fmla="*/ 149796 w 230758"/>
                    <a:gd name="connsiteY22" fmla="*/ 995362 h 1074574"/>
                    <a:gd name="connsiteX23" fmla="*/ 159321 w 230758"/>
                    <a:gd name="connsiteY23" fmla="*/ 1009650 h 1074574"/>
                    <a:gd name="connsiteX24" fmla="*/ 164083 w 230758"/>
                    <a:gd name="connsiteY24" fmla="*/ 1023937 h 1074574"/>
                    <a:gd name="connsiteX25" fmla="*/ 187896 w 230758"/>
                    <a:gd name="connsiteY25" fmla="*/ 1057275 h 1074574"/>
                    <a:gd name="connsiteX26" fmla="*/ 202183 w 230758"/>
                    <a:gd name="connsiteY26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68833 w 230758"/>
                    <a:gd name="connsiteY7" fmla="*/ 119062 h 1074574"/>
                    <a:gd name="connsiteX8" fmla="*/ 64071 w 230758"/>
                    <a:gd name="connsiteY8" fmla="*/ 152400 h 1074574"/>
                    <a:gd name="connsiteX9" fmla="*/ 49783 w 230758"/>
                    <a:gd name="connsiteY9" fmla="*/ 204787 h 1074574"/>
                    <a:gd name="connsiteX10" fmla="*/ 16446 w 230758"/>
                    <a:gd name="connsiteY10" fmla="*/ 395287 h 1074574"/>
                    <a:gd name="connsiteX11" fmla="*/ 25971 w 230758"/>
                    <a:gd name="connsiteY11" fmla="*/ 681037 h 1074574"/>
                    <a:gd name="connsiteX12" fmla="*/ 30733 w 230758"/>
                    <a:gd name="connsiteY12" fmla="*/ 695325 h 1074574"/>
                    <a:gd name="connsiteX13" fmla="*/ 35496 w 230758"/>
                    <a:gd name="connsiteY13" fmla="*/ 728662 h 1074574"/>
                    <a:gd name="connsiteX14" fmla="*/ 40258 w 230758"/>
                    <a:gd name="connsiteY14" fmla="*/ 742950 h 1074574"/>
                    <a:gd name="connsiteX15" fmla="*/ 54546 w 230758"/>
                    <a:gd name="connsiteY15" fmla="*/ 785812 h 1074574"/>
                    <a:gd name="connsiteX16" fmla="*/ 73596 w 230758"/>
                    <a:gd name="connsiteY16" fmla="*/ 828675 h 1074574"/>
                    <a:gd name="connsiteX17" fmla="*/ 92646 w 230758"/>
                    <a:gd name="connsiteY17" fmla="*/ 871537 h 1074574"/>
                    <a:gd name="connsiteX18" fmla="*/ 106933 w 230758"/>
                    <a:gd name="connsiteY18" fmla="*/ 900112 h 1074574"/>
                    <a:gd name="connsiteX19" fmla="*/ 130746 w 230758"/>
                    <a:gd name="connsiteY19" fmla="*/ 952500 h 1074574"/>
                    <a:gd name="connsiteX20" fmla="*/ 135508 w 230758"/>
                    <a:gd name="connsiteY20" fmla="*/ 976312 h 1074574"/>
                    <a:gd name="connsiteX21" fmla="*/ 149796 w 230758"/>
                    <a:gd name="connsiteY21" fmla="*/ 995362 h 1074574"/>
                    <a:gd name="connsiteX22" fmla="*/ 159321 w 230758"/>
                    <a:gd name="connsiteY22" fmla="*/ 1009650 h 1074574"/>
                    <a:gd name="connsiteX23" fmla="*/ 164083 w 230758"/>
                    <a:gd name="connsiteY23" fmla="*/ 1023937 h 1074574"/>
                    <a:gd name="connsiteX24" fmla="*/ 187896 w 230758"/>
                    <a:gd name="connsiteY24" fmla="*/ 1057275 h 1074574"/>
                    <a:gd name="connsiteX25" fmla="*/ 202183 w 230758"/>
                    <a:gd name="connsiteY25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7883 w 230758"/>
                    <a:gd name="connsiteY5" fmla="*/ 71437 h 1074574"/>
                    <a:gd name="connsiteX6" fmla="*/ 83121 w 230758"/>
                    <a:gd name="connsiteY6" fmla="*/ 85725 h 1074574"/>
                    <a:gd name="connsiteX7" fmla="*/ 68833 w 230758"/>
                    <a:gd name="connsiteY7" fmla="*/ 119062 h 1074574"/>
                    <a:gd name="connsiteX8" fmla="*/ 49783 w 230758"/>
                    <a:gd name="connsiteY8" fmla="*/ 204787 h 1074574"/>
                    <a:gd name="connsiteX9" fmla="*/ 16446 w 230758"/>
                    <a:gd name="connsiteY9" fmla="*/ 395287 h 1074574"/>
                    <a:gd name="connsiteX10" fmla="*/ 25971 w 230758"/>
                    <a:gd name="connsiteY10" fmla="*/ 681037 h 1074574"/>
                    <a:gd name="connsiteX11" fmla="*/ 30733 w 230758"/>
                    <a:gd name="connsiteY11" fmla="*/ 695325 h 1074574"/>
                    <a:gd name="connsiteX12" fmla="*/ 35496 w 230758"/>
                    <a:gd name="connsiteY12" fmla="*/ 728662 h 1074574"/>
                    <a:gd name="connsiteX13" fmla="*/ 40258 w 230758"/>
                    <a:gd name="connsiteY13" fmla="*/ 742950 h 1074574"/>
                    <a:gd name="connsiteX14" fmla="*/ 54546 w 230758"/>
                    <a:gd name="connsiteY14" fmla="*/ 785812 h 1074574"/>
                    <a:gd name="connsiteX15" fmla="*/ 73596 w 230758"/>
                    <a:gd name="connsiteY15" fmla="*/ 828675 h 1074574"/>
                    <a:gd name="connsiteX16" fmla="*/ 92646 w 230758"/>
                    <a:gd name="connsiteY16" fmla="*/ 871537 h 1074574"/>
                    <a:gd name="connsiteX17" fmla="*/ 106933 w 230758"/>
                    <a:gd name="connsiteY17" fmla="*/ 900112 h 1074574"/>
                    <a:gd name="connsiteX18" fmla="*/ 130746 w 230758"/>
                    <a:gd name="connsiteY18" fmla="*/ 952500 h 1074574"/>
                    <a:gd name="connsiteX19" fmla="*/ 135508 w 230758"/>
                    <a:gd name="connsiteY19" fmla="*/ 976312 h 1074574"/>
                    <a:gd name="connsiteX20" fmla="*/ 149796 w 230758"/>
                    <a:gd name="connsiteY20" fmla="*/ 995362 h 1074574"/>
                    <a:gd name="connsiteX21" fmla="*/ 159321 w 230758"/>
                    <a:gd name="connsiteY21" fmla="*/ 1009650 h 1074574"/>
                    <a:gd name="connsiteX22" fmla="*/ 164083 w 230758"/>
                    <a:gd name="connsiteY22" fmla="*/ 1023937 h 1074574"/>
                    <a:gd name="connsiteX23" fmla="*/ 187896 w 230758"/>
                    <a:gd name="connsiteY23" fmla="*/ 1057275 h 1074574"/>
                    <a:gd name="connsiteX24" fmla="*/ 202183 w 230758"/>
                    <a:gd name="connsiteY24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68846 w 230758"/>
                    <a:gd name="connsiteY2" fmla="*/ 14287 h 1074574"/>
                    <a:gd name="connsiteX3" fmla="*/ 130746 w 230758"/>
                    <a:gd name="connsiteY3" fmla="*/ 33337 h 1074574"/>
                    <a:gd name="connsiteX4" fmla="*/ 97408 w 230758"/>
                    <a:gd name="connsiteY4" fmla="*/ 52387 h 1074574"/>
                    <a:gd name="connsiteX5" fmla="*/ 83121 w 230758"/>
                    <a:gd name="connsiteY5" fmla="*/ 85725 h 1074574"/>
                    <a:gd name="connsiteX6" fmla="*/ 68833 w 230758"/>
                    <a:gd name="connsiteY6" fmla="*/ 119062 h 1074574"/>
                    <a:gd name="connsiteX7" fmla="*/ 49783 w 230758"/>
                    <a:gd name="connsiteY7" fmla="*/ 204787 h 1074574"/>
                    <a:gd name="connsiteX8" fmla="*/ 16446 w 230758"/>
                    <a:gd name="connsiteY8" fmla="*/ 395287 h 1074574"/>
                    <a:gd name="connsiteX9" fmla="*/ 25971 w 230758"/>
                    <a:gd name="connsiteY9" fmla="*/ 681037 h 1074574"/>
                    <a:gd name="connsiteX10" fmla="*/ 30733 w 230758"/>
                    <a:gd name="connsiteY10" fmla="*/ 695325 h 1074574"/>
                    <a:gd name="connsiteX11" fmla="*/ 35496 w 230758"/>
                    <a:gd name="connsiteY11" fmla="*/ 728662 h 1074574"/>
                    <a:gd name="connsiteX12" fmla="*/ 40258 w 230758"/>
                    <a:gd name="connsiteY12" fmla="*/ 742950 h 1074574"/>
                    <a:gd name="connsiteX13" fmla="*/ 54546 w 230758"/>
                    <a:gd name="connsiteY13" fmla="*/ 785812 h 1074574"/>
                    <a:gd name="connsiteX14" fmla="*/ 73596 w 230758"/>
                    <a:gd name="connsiteY14" fmla="*/ 828675 h 1074574"/>
                    <a:gd name="connsiteX15" fmla="*/ 92646 w 230758"/>
                    <a:gd name="connsiteY15" fmla="*/ 871537 h 1074574"/>
                    <a:gd name="connsiteX16" fmla="*/ 106933 w 230758"/>
                    <a:gd name="connsiteY16" fmla="*/ 900112 h 1074574"/>
                    <a:gd name="connsiteX17" fmla="*/ 130746 w 230758"/>
                    <a:gd name="connsiteY17" fmla="*/ 952500 h 1074574"/>
                    <a:gd name="connsiteX18" fmla="*/ 135508 w 230758"/>
                    <a:gd name="connsiteY18" fmla="*/ 976312 h 1074574"/>
                    <a:gd name="connsiteX19" fmla="*/ 149796 w 230758"/>
                    <a:gd name="connsiteY19" fmla="*/ 995362 h 1074574"/>
                    <a:gd name="connsiteX20" fmla="*/ 159321 w 230758"/>
                    <a:gd name="connsiteY20" fmla="*/ 1009650 h 1074574"/>
                    <a:gd name="connsiteX21" fmla="*/ 164083 w 230758"/>
                    <a:gd name="connsiteY21" fmla="*/ 1023937 h 1074574"/>
                    <a:gd name="connsiteX22" fmla="*/ 187896 w 230758"/>
                    <a:gd name="connsiteY22" fmla="*/ 1057275 h 1074574"/>
                    <a:gd name="connsiteX23" fmla="*/ 202183 w 230758"/>
                    <a:gd name="connsiteY23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97408 w 230758"/>
                    <a:gd name="connsiteY3" fmla="*/ 52387 h 1074574"/>
                    <a:gd name="connsiteX4" fmla="*/ 83121 w 230758"/>
                    <a:gd name="connsiteY4" fmla="*/ 85725 h 1074574"/>
                    <a:gd name="connsiteX5" fmla="*/ 68833 w 230758"/>
                    <a:gd name="connsiteY5" fmla="*/ 119062 h 1074574"/>
                    <a:gd name="connsiteX6" fmla="*/ 49783 w 230758"/>
                    <a:gd name="connsiteY6" fmla="*/ 204787 h 1074574"/>
                    <a:gd name="connsiteX7" fmla="*/ 16446 w 230758"/>
                    <a:gd name="connsiteY7" fmla="*/ 395287 h 1074574"/>
                    <a:gd name="connsiteX8" fmla="*/ 25971 w 230758"/>
                    <a:gd name="connsiteY8" fmla="*/ 681037 h 1074574"/>
                    <a:gd name="connsiteX9" fmla="*/ 30733 w 230758"/>
                    <a:gd name="connsiteY9" fmla="*/ 695325 h 1074574"/>
                    <a:gd name="connsiteX10" fmla="*/ 35496 w 230758"/>
                    <a:gd name="connsiteY10" fmla="*/ 728662 h 1074574"/>
                    <a:gd name="connsiteX11" fmla="*/ 40258 w 230758"/>
                    <a:gd name="connsiteY11" fmla="*/ 742950 h 1074574"/>
                    <a:gd name="connsiteX12" fmla="*/ 54546 w 230758"/>
                    <a:gd name="connsiteY12" fmla="*/ 785812 h 1074574"/>
                    <a:gd name="connsiteX13" fmla="*/ 73596 w 230758"/>
                    <a:gd name="connsiteY13" fmla="*/ 828675 h 1074574"/>
                    <a:gd name="connsiteX14" fmla="*/ 92646 w 230758"/>
                    <a:gd name="connsiteY14" fmla="*/ 871537 h 1074574"/>
                    <a:gd name="connsiteX15" fmla="*/ 106933 w 230758"/>
                    <a:gd name="connsiteY15" fmla="*/ 900112 h 1074574"/>
                    <a:gd name="connsiteX16" fmla="*/ 130746 w 230758"/>
                    <a:gd name="connsiteY16" fmla="*/ 952500 h 1074574"/>
                    <a:gd name="connsiteX17" fmla="*/ 135508 w 230758"/>
                    <a:gd name="connsiteY17" fmla="*/ 976312 h 1074574"/>
                    <a:gd name="connsiteX18" fmla="*/ 149796 w 230758"/>
                    <a:gd name="connsiteY18" fmla="*/ 995362 h 1074574"/>
                    <a:gd name="connsiteX19" fmla="*/ 159321 w 230758"/>
                    <a:gd name="connsiteY19" fmla="*/ 1009650 h 1074574"/>
                    <a:gd name="connsiteX20" fmla="*/ 164083 w 230758"/>
                    <a:gd name="connsiteY20" fmla="*/ 1023937 h 1074574"/>
                    <a:gd name="connsiteX21" fmla="*/ 187896 w 230758"/>
                    <a:gd name="connsiteY21" fmla="*/ 1057275 h 1074574"/>
                    <a:gd name="connsiteX22" fmla="*/ 202183 w 230758"/>
                    <a:gd name="connsiteY22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0733 w 230758"/>
                    <a:gd name="connsiteY8" fmla="*/ 695325 h 1074574"/>
                    <a:gd name="connsiteX9" fmla="*/ 35496 w 230758"/>
                    <a:gd name="connsiteY9" fmla="*/ 728662 h 1074574"/>
                    <a:gd name="connsiteX10" fmla="*/ 40258 w 230758"/>
                    <a:gd name="connsiteY10" fmla="*/ 742950 h 1074574"/>
                    <a:gd name="connsiteX11" fmla="*/ 54546 w 230758"/>
                    <a:gd name="connsiteY11" fmla="*/ 785812 h 1074574"/>
                    <a:gd name="connsiteX12" fmla="*/ 73596 w 230758"/>
                    <a:gd name="connsiteY12" fmla="*/ 828675 h 1074574"/>
                    <a:gd name="connsiteX13" fmla="*/ 92646 w 230758"/>
                    <a:gd name="connsiteY13" fmla="*/ 871537 h 1074574"/>
                    <a:gd name="connsiteX14" fmla="*/ 106933 w 230758"/>
                    <a:gd name="connsiteY14" fmla="*/ 900112 h 1074574"/>
                    <a:gd name="connsiteX15" fmla="*/ 130746 w 230758"/>
                    <a:gd name="connsiteY15" fmla="*/ 952500 h 1074574"/>
                    <a:gd name="connsiteX16" fmla="*/ 135508 w 230758"/>
                    <a:gd name="connsiteY16" fmla="*/ 976312 h 1074574"/>
                    <a:gd name="connsiteX17" fmla="*/ 149796 w 230758"/>
                    <a:gd name="connsiteY17" fmla="*/ 995362 h 1074574"/>
                    <a:gd name="connsiteX18" fmla="*/ 159321 w 230758"/>
                    <a:gd name="connsiteY18" fmla="*/ 1009650 h 1074574"/>
                    <a:gd name="connsiteX19" fmla="*/ 164083 w 230758"/>
                    <a:gd name="connsiteY19" fmla="*/ 1023937 h 1074574"/>
                    <a:gd name="connsiteX20" fmla="*/ 187896 w 230758"/>
                    <a:gd name="connsiteY20" fmla="*/ 1057275 h 1074574"/>
                    <a:gd name="connsiteX21" fmla="*/ 202183 w 230758"/>
                    <a:gd name="connsiteY21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0733 w 230758"/>
                    <a:gd name="connsiteY8" fmla="*/ 695325 h 1074574"/>
                    <a:gd name="connsiteX9" fmla="*/ 35496 w 230758"/>
                    <a:gd name="connsiteY9" fmla="*/ 728662 h 1074574"/>
                    <a:gd name="connsiteX10" fmla="*/ 40258 w 230758"/>
                    <a:gd name="connsiteY10" fmla="*/ 742950 h 1074574"/>
                    <a:gd name="connsiteX11" fmla="*/ 54546 w 230758"/>
                    <a:gd name="connsiteY11" fmla="*/ 785812 h 1074574"/>
                    <a:gd name="connsiteX12" fmla="*/ 92646 w 230758"/>
                    <a:gd name="connsiteY12" fmla="*/ 871537 h 1074574"/>
                    <a:gd name="connsiteX13" fmla="*/ 106933 w 230758"/>
                    <a:gd name="connsiteY13" fmla="*/ 900112 h 1074574"/>
                    <a:gd name="connsiteX14" fmla="*/ 130746 w 230758"/>
                    <a:gd name="connsiteY14" fmla="*/ 952500 h 1074574"/>
                    <a:gd name="connsiteX15" fmla="*/ 135508 w 230758"/>
                    <a:gd name="connsiteY15" fmla="*/ 976312 h 1074574"/>
                    <a:gd name="connsiteX16" fmla="*/ 149796 w 230758"/>
                    <a:gd name="connsiteY16" fmla="*/ 995362 h 1074574"/>
                    <a:gd name="connsiteX17" fmla="*/ 159321 w 230758"/>
                    <a:gd name="connsiteY17" fmla="*/ 1009650 h 1074574"/>
                    <a:gd name="connsiteX18" fmla="*/ 164083 w 230758"/>
                    <a:gd name="connsiteY18" fmla="*/ 1023937 h 1074574"/>
                    <a:gd name="connsiteX19" fmla="*/ 187896 w 230758"/>
                    <a:gd name="connsiteY19" fmla="*/ 1057275 h 1074574"/>
                    <a:gd name="connsiteX20" fmla="*/ 202183 w 230758"/>
                    <a:gd name="connsiteY20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0733 w 230758"/>
                    <a:gd name="connsiteY8" fmla="*/ 695325 h 1074574"/>
                    <a:gd name="connsiteX9" fmla="*/ 35496 w 230758"/>
                    <a:gd name="connsiteY9" fmla="*/ 728662 h 1074574"/>
                    <a:gd name="connsiteX10" fmla="*/ 54546 w 230758"/>
                    <a:gd name="connsiteY10" fmla="*/ 785812 h 1074574"/>
                    <a:gd name="connsiteX11" fmla="*/ 92646 w 230758"/>
                    <a:gd name="connsiteY11" fmla="*/ 871537 h 1074574"/>
                    <a:gd name="connsiteX12" fmla="*/ 106933 w 230758"/>
                    <a:gd name="connsiteY12" fmla="*/ 900112 h 1074574"/>
                    <a:gd name="connsiteX13" fmla="*/ 130746 w 230758"/>
                    <a:gd name="connsiteY13" fmla="*/ 952500 h 1074574"/>
                    <a:gd name="connsiteX14" fmla="*/ 135508 w 230758"/>
                    <a:gd name="connsiteY14" fmla="*/ 976312 h 1074574"/>
                    <a:gd name="connsiteX15" fmla="*/ 149796 w 230758"/>
                    <a:gd name="connsiteY15" fmla="*/ 995362 h 1074574"/>
                    <a:gd name="connsiteX16" fmla="*/ 159321 w 230758"/>
                    <a:gd name="connsiteY16" fmla="*/ 1009650 h 1074574"/>
                    <a:gd name="connsiteX17" fmla="*/ 164083 w 230758"/>
                    <a:gd name="connsiteY17" fmla="*/ 1023937 h 1074574"/>
                    <a:gd name="connsiteX18" fmla="*/ 187896 w 230758"/>
                    <a:gd name="connsiteY18" fmla="*/ 1057275 h 1074574"/>
                    <a:gd name="connsiteX19" fmla="*/ 202183 w 230758"/>
                    <a:gd name="connsiteY19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5496 w 230758"/>
                    <a:gd name="connsiteY8" fmla="*/ 728662 h 1074574"/>
                    <a:gd name="connsiteX9" fmla="*/ 54546 w 230758"/>
                    <a:gd name="connsiteY9" fmla="*/ 785812 h 1074574"/>
                    <a:gd name="connsiteX10" fmla="*/ 92646 w 230758"/>
                    <a:gd name="connsiteY10" fmla="*/ 871537 h 1074574"/>
                    <a:gd name="connsiteX11" fmla="*/ 106933 w 230758"/>
                    <a:gd name="connsiteY11" fmla="*/ 900112 h 1074574"/>
                    <a:gd name="connsiteX12" fmla="*/ 130746 w 230758"/>
                    <a:gd name="connsiteY12" fmla="*/ 952500 h 1074574"/>
                    <a:gd name="connsiteX13" fmla="*/ 135508 w 230758"/>
                    <a:gd name="connsiteY13" fmla="*/ 976312 h 1074574"/>
                    <a:gd name="connsiteX14" fmla="*/ 149796 w 230758"/>
                    <a:gd name="connsiteY14" fmla="*/ 995362 h 1074574"/>
                    <a:gd name="connsiteX15" fmla="*/ 159321 w 230758"/>
                    <a:gd name="connsiteY15" fmla="*/ 1009650 h 1074574"/>
                    <a:gd name="connsiteX16" fmla="*/ 164083 w 230758"/>
                    <a:gd name="connsiteY16" fmla="*/ 1023937 h 1074574"/>
                    <a:gd name="connsiteX17" fmla="*/ 187896 w 230758"/>
                    <a:gd name="connsiteY17" fmla="*/ 1057275 h 1074574"/>
                    <a:gd name="connsiteX18" fmla="*/ 202183 w 230758"/>
                    <a:gd name="connsiteY18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5496 w 230758"/>
                    <a:gd name="connsiteY8" fmla="*/ 728662 h 1074574"/>
                    <a:gd name="connsiteX9" fmla="*/ 54546 w 230758"/>
                    <a:gd name="connsiteY9" fmla="*/ 785812 h 1074574"/>
                    <a:gd name="connsiteX10" fmla="*/ 92646 w 230758"/>
                    <a:gd name="connsiteY10" fmla="*/ 871537 h 1074574"/>
                    <a:gd name="connsiteX11" fmla="*/ 106933 w 230758"/>
                    <a:gd name="connsiteY11" fmla="*/ 900112 h 1074574"/>
                    <a:gd name="connsiteX12" fmla="*/ 130746 w 230758"/>
                    <a:gd name="connsiteY12" fmla="*/ 952500 h 1074574"/>
                    <a:gd name="connsiteX13" fmla="*/ 135508 w 230758"/>
                    <a:gd name="connsiteY13" fmla="*/ 976312 h 1074574"/>
                    <a:gd name="connsiteX14" fmla="*/ 149796 w 230758"/>
                    <a:gd name="connsiteY14" fmla="*/ 995362 h 1074574"/>
                    <a:gd name="connsiteX15" fmla="*/ 159321 w 230758"/>
                    <a:gd name="connsiteY15" fmla="*/ 1009650 h 1074574"/>
                    <a:gd name="connsiteX16" fmla="*/ 187896 w 230758"/>
                    <a:gd name="connsiteY16" fmla="*/ 1057275 h 1074574"/>
                    <a:gd name="connsiteX17" fmla="*/ 202183 w 230758"/>
                    <a:gd name="connsiteY17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5496 w 230758"/>
                    <a:gd name="connsiteY8" fmla="*/ 728662 h 1074574"/>
                    <a:gd name="connsiteX9" fmla="*/ 54546 w 230758"/>
                    <a:gd name="connsiteY9" fmla="*/ 785812 h 1074574"/>
                    <a:gd name="connsiteX10" fmla="*/ 92646 w 230758"/>
                    <a:gd name="connsiteY10" fmla="*/ 871537 h 1074574"/>
                    <a:gd name="connsiteX11" fmla="*/ 130746 w 230758"/>
                    <a:gd name="connsiteY11" fmla="*/ 952500 h 1074574"/>
                    <a:gd name="connsiteX12" fmla="*/ 135508 w 230758"/>
                    <a:gd name="connsiteY12" fmla="*/ 976312 h 1074574"/>
                    <a:gd name="connsiteX13" fmla="*/ 149796 w 230758"/>
                    <a:gd name="connsiteY13" fmla="*/ 995362 h 1074574"/>
                    <a:gd name="connsiteX14" fmla="*/ 159321 w 230758"/>
                    <a:gd name="connsiteY14" fmla="*/ 1009650 h 1074574"/>
                    <a:gd name="connsiteX15" fmla="*/ 187896 w 230758"/>
                    <a:gd name="connsiteY15" fmla="*/ 1057275 h 1074574"/>
                    <a:gd name="connsiteX16" fmla="*/ 202183 w 230758"/>
                    <a:gd name="connsiteY16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5496 w 230758"/>
                    <a:gd name="connsiteY8" fmla="*/ 728662 h 1074574"/>
                    <a:gd name="connsiteX9" fmla="*/ 54546 w 230758"/>
                    <a:gd name="connsiteY9" fmla="*/ 785812 h 1074574"/>
                    <a:gd name="connsiteX10" fmla="*/ 92646 w 230758"/>
                    <a:gd name="connsiteY10" fmla="*/ 871537 h 1074574"/>
                    <a:gd name="connsiteX11" fmla="*/ 130746 w 230758"/>
                    <a:gd name="connsiteY11" fmla="*/ 952500 h 1074574"/>
                    <a:gd name="connsiteX12" fmla="*/ 135508 w 230758"/>
                    <a:gd name="connsiteY12" fmla="*/ 976312 h 1074574"/>
                    <a:gd name="connsiteX13" fmla="*/ 149796 w 230758"/>
                    <a:gd name="connsiteY13" fmla="*/ 995362 h 1074574"/>
                    <a:gd name="connsiteX14" fmla="*/ 187896 w 230758"/>
                    <a:gd name="connsiteY14" fmla="*/ 1057275 h 1074574"/>
                    <a:gd name="connsiteX15" fmla="*/ 202183 w 230758"/>
                    <a:gd name="connsiteY15" fmla="*/ 1071562 h 1074574"/>
                    <a:gd name="connsiteX0" fmla="*/ 230758 w 230758"/>
                    <a:gd name="connsiteY0" fmla="*/ 0 h 1074574"/>
                    <a:gd name="connsiteX1" fmla="*/ 187896 w 230758"/>
                    <a:gd name="connsiteY1" fmla="*/ 9525 h 1074574"/>
                    <a:gd name="connsiteX2" fmla="*/ 130746 w 230758"/>
                    <a:gd name="connsiteY2" fmla="*/ 33337 h 1074574"/>
                    <a:gd name="connsiteX3" fmla="*/ 83121 w 230758"/>
                    <a:gd name="connsiteY3" fmla="*/ 85725 h 1074574"/>
                    <a:gd name="connsiteX4" fmla="*/ 68833 w 230758"/>
                    <a:gd name="connsiteY4" fmla="*/ 119062 h 1074574"/>
                    <a:gd name="connsiteX5" fmla="*/ 49783 w 230758"/>
                    <a:gd name="connsiteY5" fmla="*/ 204787 h 1074574"/>
                    <a:gd name="connsiteX6" fmla="*/ 16446 w 230758"/>
                    <a:gd name="connsiteY6" fmla="*/ 395287 h 1074574"/>
                    <a:gd name="connsiteX7" fmla="*/ 25971 w 230758"/>
                    <a:gd name="connsiteY7" fmla="*/ 681037 h 1074574"/>
                    <a:gd name="connsiteX8" fmla="*/ 35496 w 230758"/>
                    <a:gd name="connsiteY8" fmla="*/ 728662 h 1074574"/>
                    <a:gd name="connsiteX9" fmla="*/ 54546 w 230758"/>
                    <a:gd name="connsiteY9" fmla="*/ 785812 h 1074574"/>
                    <a:gd name="connsiteX10" fmla="*/ 92646 w 230758"/>
                    <a:gd name="connsiteY10" fmla="*/ 871537 h 1074574"/>
                    <a:gd name="connsiteX11" fmla="*/ 130746 w 230758"/>
                    <a:gd name="connsiteY11" fmla="*/ 952500 h 1074574"/>
                    <a:gd name="connsiteX12" fmla="*/ 135508 w 230758"/>
                    <a:gd name="connsiteY12" fmla="*/ 976312 h 1074574"/>
                    <a:gd name="connsiteX13" fmla="*/ 187896 w 230758"/>
                    <a:gd name="connsiteY13" fmla="*/ 1057275 h 1074574"/>
                    <a:gd name="connsiteX14" fmla="*/ 202183 w 230758"/>
                    <a:gd name="connsiteY14" fmla="*/ 1071562 h 10745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130746 w 242667"/>
                    <a:gd name="connsiteY2" fmla="*/ 33337 h 1133474"/>
                    <a:gd name="connsiteX3" fmla="*/ 83121 w 242667"/>
                    <a:gd name="connsiteY3" fmla="*/ 85725 h 1133474"/>
                    <a:gd name="connsiteX4" fmla="*/ 68833 w 242667"/>
                    <a:gd name="connsiteY4" fmla="*/ 119062 h 1133474"/>
                    <a:gd name="connsiteX5" fmla="*/ 49783 w 242667"/>
                    <a:gd name="connsiteY5" fmla="*/ 204787 h 1133474"/>
                    <a:gd name="connsiteX6" fmla="*/ 16446 w 242667"/>
                    <a:gd name="connsiteY6" fmla="*/ 395287 h 1133474"/>
                    <a:gd name="connsiteX7" fmla="*/ 25971 w 242667"/>
                    <a:gd name="connsiteY7" fmla="*/ 681037 h 1133474"/>
                    <a:gd name="connsiteX8" fmla="*/ 35496 w 242667"/>
                    <a:gd name="connsiteY8" fmla="*/ 728662 h 1133474"/>
                    <a:gd name="connsiteX9" fmla="*/ 54546 w 242667"/>
                    <a:gd name="connsiteY9" fmla="*/ 785812 h 1133474"/>
                    <a:gd name="connsiteX10" fmla="*/ 92646 w 242667"/>
                    <a:gd name="connsiteY10" fmla="*/ 871537 h 1133474"/>
                    <a:gd name="connsiteX11" fmla="*/ 130746 w 242667"/>
                    <a:gd name="connsiteY11" fmla="*/ 952500 h 1133474"/>
                    <a:gd name="connsiteX12" fmla="*/ 135508 w 242667"/>
                    <a:gd name="connsiteY12" fmla="*/ 976312 h 1133474"/>
                    <a:gd name="connsiteX13" fmla="*/ 187896 w 242667"/>
                    <a:gd name="connsiteY13" fmla="*/ 1057275 h 1133474"/>
                    <a:gd name="connsiteX14" fmla="*/ 242667 w 242667"/>
                    <a:gd name="connsiteY14" fmla="*/ 1133474 h 11334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130746 w 242667"/>
                    <a:gd name="connsiteY2" fmla="*/ 33337 h 1133474"/>
                    <a:gd name="connsiteX3" fmla="*/ 83121 w 242667"/>
                    <a:gd name="connsiteY3" fmla="*/ 85725 h 1133474"/>
                    <a:gd name="connsiteX4" fmla="*/ 49783 w 242667"/>
                    <a:gd name="connsiteY4" fmla="*/ 204787 h 1133474"/>
                    <a:gd name="connsiteX5" fmla="*/ 16446 w 242667"/>
                    <a:gd name="connsiteY5" fmla="*/ 395287 h 1133474"/>
                    <a:gd name="connsiteX6" fmla="*/ 25971 w 242667"/>
                    <a:gd name="connsiteY6" fmla="*/ 681037 h 1133474"/>
                    <a:gd name="connsiteX7" fmla="*/ 35496 w 242667"/>
                    <a:gd name="connsiteY7" fmla="*/ 728662 h 1133474"/>
                    <a:gd name="connsiteX8" fmla="*/ 54546 w 242667"/>
                    <a:gd name="connsiteY8" fmla="*/ 785812 h 1133474"/>
                    <a:gd name="connsiteX9" fmla="*/ 92646 w 242667"/>
                    <a:gd name="connsiteY9" fmla="*/ 871537 h 1133474"/>
                    <a:gd name="connsiteX10" fmla="*/ 130746 w 242667"/>
                    <a:gd name="connsiteY10" fmla="*/ 952500 h 1133474"/>
                    <a:gd name="connsiteX11" fmla="*/ 135508 w 242667"/>
                    <a:gd name="connsiteY11" fmla="*/ 976312 h 1133474"/>
                    <a:gd name="connsiteX12" fmla="*/ 187896 w 242667"/>
                    <a:gd name="connsiteY12" fmla="*/ 1057275 h 1133474"/>
                    <a:gd name="connsiteX13" fmla="*/ 242667 w 242667"/>
                    <a:gd name="connsiteY13" fmla="*/ 1133474 h 11334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130746 w 242667"/>
                    <a:gd name="connsiteY2" fmla="*/ 33337 h 1133474"/>
                    <a:gd name="connsiteX3" fmla="*/ 58831 w 242667"/>
                    <a:gd name="connsiteY3" fmla="*/ 90487 h 1133474"/>
                    <a:gd name="connsiteX4" fmla="*/ 49783 w 242667"/>
                    <a:gd name="connsiteY4" fmla="*/ 204787 h 1133474"/>
                    <a:gd name="connsiteX5" fmla="*/ 16446 w 242667"/>
                    <a:gd name="connsiteY5" fmla="*/ 395287 h 1133474"/>
                    <a:gd name="connsiteX6" fmla="*/ 25971 w 242667"/>
                    <a:gd name="connsiteY6" fmla="*/ 681037 h 1133474"/>
                    <a:gd name="connsiteX7" fmla="*/ 35496 w 242667"/>
                    <a:gd name="connsiteY7" fmla="*/ 728662 h 1133474"/>
                    <a:gd name="connsiteX8" fmla="*/ 54546 w 242667"/>
                    <a:gd name="connsiteY8" fmla="*/ 785812 h 1133474"/>
                    <a:gd name="connsiteX9" fmla="*/ 92646 w 242667"/>
                    <a:gd name="connsiteY9" fmla="*/ 871537 h 1133474"/>
                    <a:gd name="connsiteX10" fmla="*/ 130746 w 242667"/>
                    <a:gd name="connsiteY10" fmla="*/ 952500 h 1133474"/>
                    <a:gd name="connsiteX11" fmla="*/ 135508 w 242667"/>
                    <a:gd name="connsiteY11" fmla="*/ 976312 h 1133474"/>
                    <a:gd name="connsiteX12" fmla="*/ 187896 w 242667"/>
                    <a:gd name="connsiteY12" fmla="*/ 1057275 h 1133474"/>
                    <a:gd name="connsiteX13" fmla="*/ 242667 w 242667"/>
                    <a:gd name="connsiteY13" fmla="*/ 1133474 h 11334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130746 w 242667"/>
                    <a:gd name="connsiteY2" fmla="*/ 33337 h 1133474"/>
                    <a:gd name="connsiteX3" fmla="*/ 58831 w 242667"/>
                    <a:gd name="connsiteY3" fmla="*/ 90487 h 1133474"/>
                    <a:gd name="connsiteX4" fmla="*/ 16446 w 242667"/>
                    <a:gd name="connsiteY4" fmla="*/ 395287 h 1133474"/>
                    <a:gd name="connsiteX5" fmla="*/ 25971 w 242667"/>
                    <a:gd name="connsiteY5" fmla="*/ 681037 h 1133474"/>
                    <a:gd name="connsiteX6" fmla="*/ 35496 w 242667"/>
                    <a:gd name="connsiteY6" fmla="*/ 728662 h 1133474"/>
                    <a:gd name="connsiteX7" fmla="*/ 54546 w 242667"/>
                    <a:gd name="connsiteY7" fmla="*/ 785812 h 1133474"/>
                    <a:gd name="connsiteX8" fmla="*/ 92646 w 242667"/>
                    <a:gd name="connsiteY8" fmla="*/ 871537 h 1133474"/>
                    <a:gd name="connsiteX9" fmla="*/ 130746 w 242667"/>
                    <a:gd name="connsiteY9" fmla="*/ 952500 h 1133474"/>
                    <a:gd name="connsiteX10" fmla="*/ 135508 w 242667"/>
                    <a:gd name="connsiteY10" fmla="*/ 976312 h 1133474"/>
                    <a:gd name="connsiteX11" fmla="*/ 187896 w 242667"/>
                    <a:gd name="connsiteY11" fmla="*/ 1057275 h 1133474"/>
                    <a:gd name="connsiteX12" fmla="*/ 242667 w 242667"/>
                    <a:gd name="connsiteY12" fmla="*/ 1133474 h 11334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130746 w 242667"/>
                    <a:gd name="connsiteY2" fmla="*/ 33337 h 1133474"/>
                    <a:gd name="connsiteX3" fmla="*/ 62879 w 242667"/>
                    <a:gd name="connsiteY3" fmla="*/ 123824 h 1133474"/>
                    <a:gd name="connsiteX4" fmla="*/ 16446 w 242667"/>
                    <a:gd name="connsiteY4" fmla="*/ 395287 h 1133474"/>
                    <a:gd name="connsiteX5" fmla="*/ 25971 w 242667"/>
                    <a:gd name="connsiteY5" fmla="*/ 681037 h 1133474"/>
                    <a:gd name="connsiteX6" fmla="*/ 35496 w 242667"/>
                    <a:gd name="connsiteY6" fmla="*/ 728662 h 1133474"/>
                    <a:gd name="connsiteX7" fmla="*/ 54546 w 242667"/>
                    <a:gd name="connsiteY7" fmla="*/ 785812 h 1133474"/>
                    <a:gd name="connsiteX8" fmla="*/ 92646 w 242667"/>
                    <a:gd name="connsiteY8" fmla="*/ 871537 h 1133474"/>
                    <a:gd name="connsiteX9" fmla="*/ 130746 w 242667"/>
                    <a:gd name="connsiteY9" fmla="*/ 952500 h 1133474"/>
                    <a:gd name="connsiteX10" fmla="*/ 135508 w 242667"/>
                    <a:gd name="connsiteY10" fmla="*/ 976312 h 1133474"/>
                    <a:gd name="connsiteX11" fmla="*/ 187896 w 242667"/>
                    <a:gd name="connsiteY11" fmla="*/ 1057275 h 1133474"/>
                    <a:gd name="connsiteX12" fmla="*/ 242667 w 242667"/>
                    <a:gd name="connsiteY12" fmla="*/ 1133474 h 11334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62879 w 242667"/>
                    <a:gd name="connsiteY2" fmla="*/ 123824 h 1133474"/>
                    <a:gd name="connsiteX3" fmla="*/ 16446 w 242667"/>
                    <a:gd name="connsiteY3" fmla="*/ 395287 h 1133474"/>
                    <a:gd name="connsiteX4" fmla="*/ 25971 w 242667"/>
                    <a:gd name="connsiteY4" fmla="*/ 681037 h 1133474"/>
                    <a:gd name="connsiteX5" fmla="*/ 35496 w 242667"/>
                    <a:gd name="connsiteY5" fmla="*/ 728662 h 1133474"/>
                    <a:gd name="connsiteX6" fmla="*/ 54546 w 242667"/>
                    <a:gd name="connsiteY6" fmla="*/ 785812 h 1133474"/>
                    <a:gd name="connsiteX7" fmla="*/ 92646 w 242667"/>
                    <a:gd name="connsiteY7" fmla="*/ 871537 h 1133474"/>
                    <a:gd name="connsiteX8" fmla="*/ 130746 w 242667"/>
                    <a:gd name="connsiteY8" fmla="*/ 952500 h 1133474"/>
                    <a:gd name="connsiteX9" fmla="*/ 135508 w 242667"/>
                    <a:gd name="connsiteY9" fmla="*/ 976312 h 1133474"/>
                    <a:gd name="connsiteX10" fmla="*/ 187896 w 242667"/>
                    <a:gd name="connsiteY10" fmla="*/ 1057275 h 1133474"/>
                    <a:gd name="connsiteX11" fmla="*/ 242667 w 242667"/>
                    <a:gd name="connsiteY11" fmla="*/ 1133474 h 1133474"/>
                    <a:gd name="connsiteX0" fmla="*/ 230758 w 242667"/>
                    <a:gd name="connsiteY0" fmla="*/ 0 h 1133474"/>
                    <a:gd name="connsiteX1" fmla="*/ 187896 w 242667"/>
                    <a:gd name="connsiteY1" fmla="*/ 9525 h 1133474"/>
                    <a:gd name="connsiteX2" fmla="*/ 62879 w 242667"/>
                    <a:gd name="connsiteY2" fmla="*/ 123824 h 1133474"/>
                    <a:gd name="connsiteX3" fmla="*/ 16446 w 242667"/>
                    <a:gd name="connsiteY3" fmla="*/ 395287 h 1133474"/>
                    <a:gd name="connsiteX4" fmla="*/ 25971 w 242667"/>
                    <a:gd name="connsiteY4" fmla="*/ 681037 h 1133474"/>
                    <a:gd name="connsiteX5" fmla="*/ 54546 w 242667"/>
                    <a:gd name="connsiteY5" fmla="*/ 785812 h 1133474"/>
                    <a:gd name="connsiteX6" fmla="*/ 92646 w 242667"/>
                    <a:gd name="connsiteY6" fmla="*/ 871537 h 1133474"/>
                    <a:gd name="connsiteX7" fmla="*/ 130746 w 242667"/>
                    <a:gd name="connsiteY7" fmla="*/ 952500 h 1133474"/>
                    <a:gd name="connsiteX8" fmla="*/ 135508 w 242667"/>
                    <a:gd name="connsiteY8" fmla="*/ 976312 h 1133474"/>
                    <a:gd name="connsiteX9" fmla="*/ 187896 w 242667"/>
                    <a:gd name="connsiteY9" fmla="*/ 1057275 h 1133474"/>
                    <a:gd name="connsiteX10" fmla="*/ 242667 w 242667"/>
                    <a:gd name="connsiteY10" fmla="*/ 1133474 h 1133474"/>
                    <a:gd name="connsiteX0" fmla="*/ 214312 w 226221"/>
                    <a:gd name="connsiteY0" fmla="*/ 0 h 1133474"/>
                    <a:gd name="connsiteX1" fmla="*/ 171450 w 226221"/>
                    <a:gd name="connsiteY1" fmla="*/ 9525 h 1133474"/>
                    <a:gd name="connsiteX2" fmla="*/ 46433 w 226221"/>
                    <a:gd name="connsiteY2" fmla="*/ 123824 h 1133474"/>
                    <a:gd name="connsiteX3" fmla="*/ 0 w 226221"/>
                    <a:gd name="connsiteY3" fmla="*/ 395287 h 1133474"/>
                    <a:gd name="connsiteX4" fmla="*/ 9525 w 226221"/>
                    <a:gd name="connsiteY4" fmla="*/ 681037 h 1133474"/>
                    <a:gd name="connsiteX5" fmla="*/ 38100 w 226221"/>
                    <a:gd name="connsiteY5" fmla="*/ 785812 h 1133474"/>
                    <a:gd name="connsiteX6" fmla="*/ 76200 w 226221"/>
                    <a:gd name="connsiteY6" fmla="*/ 871537 h 1133474"/>
                    <a:gd name="connsiteX7" fmla="*/ 114300 w 226221"/>
                    <a:gd name="connsiteY7" fmla="*/ 952500 h 1133474"/>
                    <a:gd name="connsiteX8" fmla="*/ 119062 w 226221"/>
                    <a:gd name="connsiteY8" fmla="*/ 976312 h 1133474"/>
                    <a:gd name="connsiteX9" fmla="*/ 171450 w 226221"/>
                    <a:gd name="connsiteY9" fmla="*/ 1057275 h 1133474"/>
                    <a:gd name="connsiteX10" fmla="*/ 226221 w 226221"/>
                    <a:gd name="connsiteY10" fmla="*/ 1133474 h 1133474"/>
                    <a:gd name="connsiteX0" fmla="*/ 227331 w 239240"/>
                    <a:gd name="connsiteY0" fmla="*/ 0 h 1133474"/>
                    <a:gd name="connsiteX1" fmla="*/ 184469 w 239240"/>
                    <a:gd name="connsiteY1" fmla="*/ 9525 h 1133474"/>
                    <a:gd name="connsiteX2" fmla="*/ 59452 w 239240"/>
                    <a:gd name="connsiteY2" fmla="*/ 123824 h 1133474"/>
                    <a:gd name="connsiteX3" fmla="*/ 13019 w 239240"/>
                    <a:gd name="connsiteY3" fmla="*/ 395287 h 1133474"/>
                    <a:gd name="connsiteX4" fmla="*/ 22544 w 239240"/>
                    <a:gd name="connsiteY4" fmla="*/ 681037 h 1133474"/>
                    <a:gd name="connsiteX5" fmla="*/ 51119 w 239240"/>
                    <a:gd name="connsiteY5" fmla="*/ 785812 h 1133474"/>
                    <a:gd name="connsiteX6" fmla="*/ 89219 w 239240"/>
                    <a:gd name="connsiteY6" fmla="*/ 871537 h 1133474"/>
                    <a:gd name="connsiteX7" fmla="*/ 127319 w 239240"/>
                    <a:gd name="connsiteY7" fmla="*/ 952500 h 1133474"/>
                    <a:gd name="connsiteX8" fmla="*/ 132081 w 239240"/>
                    <a:gd name="connsiteY8" fmla="*/ 976312 h 1133474"/>
                    <a:gd name="connsiteX9" fmla="*/ 184469 w 239240"/>
                    <a:gd name="connsiteY9" fmla="*/ 1057275 h 1133474"/>
                    <a:gd name="connsiteX10" fmla="*/ 239240 w 239240"/>
                    <a:gd name="connsiteY10" fmla="*/ 1133474 h 1133474"/>
                    <a:gd name="connsiteX0" fmla="*/ 227331 w 239240"/>
                    <a:gd name="connsiteY0" fmla="*/ 0 h 1133474"/>
                    <a:gd name="connsiteX1" fmla="*/ 184469 w 239240"/>
                    <a:gd name="connsiteY1" fmla="*/ 9525 h 1133474"/>
                    <a:gd name="connsiteX2" fmla="*/ 59452 w 239240"/>
                    <a:gd name="connsiteY2" fmla="*/ 123824 h 1133474"/>
                    <a:gd name="connsiteX3" fmla="*/ 13019 w 239240"/>
                    <a:gd name="connsiteY3" fmla="*/ 395287 h 1133474"/>
                    <a:gd name="connsiteX4" fmla="*/ 22544 w 239240"/>
                    <a:gd name="connsiteY4" fmla="*/ 681037 h 1133474"/>
                    <a:gd name="connsiteX5" fmla="*/ 51119 w 239240"/>
                    <a:gd name="connsiteY5" fmla="*/ 785812 h 1133474"/>
                    <a:gd name="connsiteX6" fmla="*/ 89219 w 239240"/>
                    <a:gd name="connsiteY6" fmla="*/ 871537 h 1133474"/>
                    <a:gd name="connsiteX7" fmla="*/ 127319 w 239240"/>
                    <a:gd name="connsiteY7" fmla="*/ 952500 h 1133474"/>
                    <a:gd name="connsiteX8" fmla="*/ 132081 w 239240"/>
                    <a:gd name="connsiteY8" fmla="*/ 976312 h 1133474"/>
                    <a:gd name="connsiteX9" fmla="*/ 184469 w 239240"/>
                    <a:gd name="connsiteY9" fmla="*/ 1057275 h 1133474"/>
                    <a:gd name="connsiteX10" fmla="*/ 239240 w 239240"/>
                    <a:gd name="connsiteY10" fmla="*/ 1133474 h 1133474"/>
                    <a:gd name="connsiteX0" fmla="*/ 227331 w 239240"/>
                    <a:gd name="connsiteY0" fmla="*/ 0 h 1133474"/>
                    <a:gd name="connsiteX1" fmla="*/ 184469 w 239240"/>
                    <a:gd name="connsiteY1" fmla="*/ 9525 h 1133474"/>
                    <a:gd name="connsiteX2" fmla="*/ 59452 w 239240"/>
                    <a:gd name="connsiteY2" fmla="*/ 123824 h 1133474"/>
                    <a:gd name="connsiteX3" fmla="*/ 13019 w 239240"/>
                    <a:gd name="connsiteY3" fmla="*/ 395287 h 1133474"/>
                    <a:gd name="connsiteX4" fmla="*/ 22544 w 239240"/>
                    <a:gd name="connsiteY4" fmla="*/ 681037 h 1133474"/>
                    <a:gd name="connsiteX5" fmla="*/ 51119 w 239240"/>
                    <a:gd name="connsiteY5" fmla="*/ 785812 h 1133474"/>
                    <a:gd name="connsiteX6" fmla="*/ 89219 w 239240"/>
                    <a:gd name="connsiteY6" fmla="*/ 871537 h 1133474"/>
                    <a:gd name="connsiteX7" fmla="*/ 127319 w 239240"/>
                    <a:gd name="connsiteY7" fmla="*/ 952500 h 1133474"/>
                    <a:gd name="connsiteX8" fmla="*/ 132081 w 239240"/>
                    <a:gd name="connsiteY8" fmla="*/ 976312 h 1133474"/>
                    <a:gd name="connsiteX9" fmla="*/ 184469 w 239240"/>
                    <a:gd name="connsiteY9" fmla="*/ 1057275 h 1133474"/>
                    <a:gd name="connsiteX10" fmla="*/ 239240 w 239240"/>
                    <a:gd name="connsiteY10" fmla="*/ 1133474 h 1133474"/>
                    <a:gd name="connsiteX0" fmla="*/ 238602 w 250511"/>
                    <a:gd name="connsiteY0" fmla="*/ 0 h 1133474"/>
                    <a:gd name="connsiteX1" fmla="*/ 195740 w 250511"/>
                    <a:gd name="connsiteY1" fmla="*/ 9525 h 1133474"/>
                    <a:gd name="connsiteX2" fmla="*/ 70723 w 250511"/>
                    <a:gd name="connsiteY2" fmla="*/ 123824 h 1133474"/>
                    <a:gd name="connsiteX3" fmla="*/ 0 w 250511"/>
                    <a:gd name="connsiteY3" fmla="*/ 400050 h 1133474"/>
                    <a:gd name="connsiteX4" fmla="*/ 33815 w 250511"/>
                    <a:gd name="connsiteY4" fmla="*/ 681037 h 1133474"/>
                    <a:gd name="connsiteX5" fmla="*/ 62390 w 250511"/>
                    <a:gd name="connsiteY5" fmla="*/ 785812 h 1133474"/>
                    <a:gd name="connsiteX6" fmla="*/ 100490 w 250511"/>
                    <a:gd name="connsiteY6" fmla="*/ 871537 h 1133474"/>
                    <a:gd name="connsiteX7" fmla="*/ 138590 w 250511"/>
                    <a:gd name="connsiteY7" fmla="*/ 952500 h 1133474"/>
                    <a:gd name="connsiteX8" fmla="*/ 143352 w 250511"/>
                    <a:gd name="connsiteY8" fmla="*/ 976312 h 1133474"/>
                    <a:gd name="connsiteX9" fmla="*/ 195740 w 250511"/>
                    <a:gd name="connsiteY9" fmla="*/ 1057275 h 1133474"/>
                    <a:gd name="connsiteX10" fmla="*/ 250511 w 250511"/>
                    <a:gd name="connsiteY10" fmla="*/ 1133474 h 1133474"/>
                    <a:gd name="connsiteX0" fmla="*/ 238602 w 250511"/>
                    <a:gd name="connsiteY0" fmla="*/ 0 h 1133474"/>
                    <a:gd name="connsiteX1" fmla="*/ 195740 w 250511"/>
                    <a:gd name="connsiteY1" fmla="*/ 9525 h 1133474"/>
                    <a:gd name="connsiteX2" fmla="*/ 70723 w 250511"/>
                    <a:gd name="connsiteY2" fmla="*/ 123824 h 1133474"/>
                    <a:gd name="connsiteX3" fmla="*/ 0 w 250511"/>
                    <a:gd name="connsiteY3" fmla="*/ 400050 h 1133474"/>
                    <a:gd name="connsiteX4" fmla="*/ 33815 w 250511"/>
                    <a:gd name="connsiteY4" fmla="*/ 681037 h 1133474"/>
                    <a:gd name="connsiteX5" fmla="*/ 62390 w 250511"/>
                    <a:gd name="connsiteY5" fmla="*/ 785812 h 1133474"/>
                    <a:gd name="connsiteX6" fmla="*/ 100490 w 250511"/>
                    <a:gd name="connsiteY6" fmla="*/ 871537 h 1133474"/>
                    <a:gd name="connsiteX7" fmla="*/ 138590 w 250511"/>
                    <a:gd name="connsiteY7" fmla="*/ 952500 h 1133474"/>
                    <a:gd name="connsiteX8" fmla="*/ 143352 w 250511"/>
                    <a:gd name="connsiteY8" fmla="*/ 976312 h 1133474"/>
                    <a:gd name="connsiteX9" fmla="*/ 195740 w 250511"/>
                    <a:gd name="connsiteY9" fmla="*/ 1057275 h 1133474"/>
                    <a:gd name="connsiteX10" fmla="*/ 250511 w 250511"/>
                    <a:gd name="connsiteY10" fmla="*/ 1133474 h 1133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0511" h="1133474">
                      <a:moveTo>
                        <a:pt x="238602" y="0"/>
                      </a:moveTo>
                      <a:lnTo>
                        <a:pt x="195740" y="9525"/>
                      </a:lnTo>
                      <a:cubicBezTo>
                        <a:pt x="167760" y="30162"/>
                        <a:pt x="99298" y="59530"/>
                        <a:pt x="70723" y="123824"/>
                      </a:cubicBezTo>
                      <a:cubicBezTo>
                        <a:pt x="51673" y="184149"/>
                        <a:pt x="5477" y="301625"/>
                        <a:pt x="0" y="400050"/>
                      </a:cubicBezTo>
                      <a:cubicBezTo>
                        <a:pt x="4050" y="496603"/>
                        <a:pt x="11271" y="577850"/>
                        <a:pt x="33815" y="681037"/>
                      </a:cubicBezTo>
                      <a:cubicBezTo>
                        <a:pt x="40165" y="746124"/>
                        <a:pt x="51278" y="754062"/>
                        <a:pt x="62390" y="785812"/>
                      </a:cubicBezTo>
                      <a:cubicBezTo>
                        <a:pt x="71121" y="807243"/>
                        <a:pt x="91759" y="852487"/>
                        <a:pt x="100490" y="871537"/>
                      </a:cubicBezTo>
                      <a:cubicBezTo>
                        <a:pt x="113190" y="899318"/>
                        <a:pt x="131446" y="935038"/>
                        <a:pt x="138590" y="952500"/>
                      </a:cubicBezTo>
                      <a:cubicBezTo>
                        <a:pt x="140177" y="960437"/>
                        <a:pt x="140064" y="968915"/>
                        <a:pt x="143352" y="976312"/>
                      </a:cubicBezTo>
                      <a:cubicBezTo>
                        <a:pt x="152877" y="993775"/>
                        <a:pt x="184628" y="1041400"/>
                        <a:pt x="195740" y="1057275"/>
                      </a:cubicBezTo>
                      <a:cubicBezTo>
                        <a:pt x="201506" y="1074574"/>
                        <a:pt x="235966" y="1133474"/>
                        <a:pt x="250511" y="1133474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E134A384-B4E4-6C40-B4BE-6FCB9A8AD643}"/>
                    </a:ext>
                  </a:extLst>
                </p:cNvPr>
                <p:cNvSpPr/>
                <p:nvPr/>
              </p:nvSpPr>
              <p:spPr>
                <a:xfrm flipH="1">
                  <a:off x="4835107" y="2935199"/>
                  <a:ext cx="268760" cy="218436"/>
                </a:xfrm>
                <a:custGeom>
                  <a:avLst/>
                  <a:gdLst>
                    <a:gd name="connsiteX0" fmla="*/ 4119 w 241219"/>
                    <a:gd name="connsiteY0" fmla="*/ 155342 h 263612"/>
                    <a:gd name="connsiteX1" fmla="*/ 65903 w 241219"/>
                    <a:gd name="connsiteY1" fmla="*/ 81202 h 263612"/>
                    <a:gd name="connsiteX2" fmla="*/ 152400 w 241219"/>
                    <a:gd name="connsiteY2" fmla="*/ 93559 h 263612"/>
                    <a:gd name="connsiteX3" fmla="*/ 189471 w 241219"/>
                    <a:gd name="connsiteY3" fmla="*/ 167699 h 263612"/>
                    <a:gd name="connsiteX4" fmla="*/ 201827 w 241219"/>
                    <a:gd name="connsiteY4" fmla="*/ 217126 h 263612"/>
                    <a:gd name="connsiteX5" fmla="*/ 226541 w 241219"/>
                    <a:gd name="connsiteY5" fmla="*/ 254196 h 263612"/>
                    <a:gd name="connsiteX6" fmla="*/ 41190 w 241219"/>
                    <a:gd name="connsiteY6" fmla="*/ 241840 h 263612"/>
                    <a:gd name="connsiteX7" fmla="*/ 4119 w 241219"/>
                    <a:gd name="connsiteY7" fmla="*/ 155342 h 263612"/>
                    <a:gd name="connsiteX0" fmla="*/ 4119 w 241219"/>
                    <a:gd name="connsiteY0" fmla="*/ 79852 h 188122"/>
                    <a:gd name="connsiteX1" fmla="*/ 65903 w 241219"/>
                    <a:gd name="connsiteY1" fmla="*/ 5712 h 188122"/>
                    <a:gd name="connsiteX2" fmla="*/ 152400 w 241219"/>
                    <a:gd name="connsiteY2" fmla="*/ 18069 h 188122"/>
                    <a:gd name="connsiteX3" fmla="*/ 201827 w 241219"/>
                    <a:gd name="connsiteY3" fmla="*/ 141636 h 188122"/>
                    <a:gd name="connsiteX4" fmla="*/ 226541 w 241219"/>
                    <a:gd name="connsiteY4" fmla="*/ 178706 h 188122"/>
                    <a:gd name="connsiteX5" fmla="*/ 41190 w 241219"/>
                    <a:gd name="connsiteY5" fmla="*/ 166350 h 188122"/>
                    <a:gd name="connsiteX6" fmla="*/ 4119 w 241219"/>
                    <a:gd name="connsiteY6" fmla="*/ 79852 h 188122"/>
                    <a:gd name="connsiteX0" fmla="*/ 4119 w 245076"/>
                    <a:gd name="connsiteY0" fmla="*/ 79852 h 188122"/>
                    <a:gd name="connsiteX1" fmla="*/ 65903 w 245076"/>
                    <a:gd name="connsiteY1" fmla="*/ 5712 h 188122"/>
                    <a:gd name="connsiteX2" fmla="*/ 152400 w 245076"/>
                    <a:gd name="connsiteY2" fmla="*/ 18069 h 188122"/>
                    <a:gd name="connsiteX3" fmla="*/ 226541 w 245076"/>
                    <a:gd name="connsiteY3" fmla="*/ 178706 h 188122"/>
                    <a:gd name="connsiteX4" fmla="*/ 41190 w 245076"/>
                    <a:gd name="connsiteY4" fmla="*/ 166350 h 188122"/>
                    <a:gd name="connsiteX5" fmla="*/ 4119 w 245076"/>
                    <a:gd name="connsiteY5" fmla="*/ 79852 h 188122"/>
                    <a:gd name="connsiteX0" fmla="*/ 26773 w 230659"/>
                    <a:gd name="connsiteY0" fmla="*/ 166350 h 188122"/>
                    <a:gd name="connsiteX1" fmla="*/ 51486 w 230659"/>
                    <a:gd name="connsiteY1" fmla="*/ 5712 h 188122"/>
                    <a:gd name="connsiteX2" fmla="*/ 137983 w 230659"/>
                    <a:gd name="connsiteY2" fmla="*/ 18069 h 188122"/>
                    <a:gd name="connsiteX3" fmla="*/ 212124 w 230659"/>
                    <a:gd name="connsiteY3" fmla="*/ 178706 h 188122"/>
                    <a:gd name="connsiteX4" fmla="*/ 26773 w 230659"/>
                    <a:gd name="connsiteY4" fmla="*/ 166350 h 188122"/>
                    <a:gd name="connsiteX0" fmla="*/ 79161 w 283047"/>
                    <a:gd name="connsiteY0" fmla="*/ 166350 h 188122"/>
                    <a:gd name="connsiteX1" fmla="*/ 103874 w 283047"/>
                    <a:gd name="connsiteY1" fmla="*/ 5712 h 188122"/>
                    <a:gd name="connsiteX2" fmla="*/ 190371 w 283047"/>
                    <a:gd name="connsiteY2" fmla="*/ 18069 h 188122"/>
                    <a:gd name="connsiteX3" fmla="*/ 264512 w 283047"/>
                    <a:gd name="connsiteY3" fmla="*/ 178706 h 188122"/>
                    <a:gd name="connsiteX4" fmla="*/ 79161 w 283047"/>
                    <a:gd name="connsiteY4" fmla="*/ 166350 h 188122"/>
                    <a:gd name="connsiteX0" fmla="*/ 79161 w 283047"/>
                    <a:gd name="connsiteY0" fmla="*/ 166350 h 204149"/>
                    <a:gd name="connsiteX1" fmla="*/ 103874 w 283047"/>
                    <a:gd name="connsiteY1" fmla="*/ 5712 h 204149"/>
                    <a:gd name="connsiteX2" fmla="*/ 190371 w 283047"/>
                    <a:gd name="connsiteY2" fmla="*/ 18069 h 204149"/>
                    <a:gd name="connsiteX3" fmla="*/ 264512 w 283047"/>
                    <a:gd name="connsiteY3" fmla="*/ 178706 h 204149"/>
                    <a:gd name="connsiteX4" fmla="*/ 140686 w 283047"/>
                    <a:gd name="connsiteY4" fmla="*/ 170726 h 204149"/>
                    <a:gd name="connsiteX5" fmla="*/ 79161 w 283047"/>
                    <a:gd name="connsiteY5" fmla="*/ 166350 h 204149"/>
                    <a:gd name="connsiteX0" fmla="*/ 79161 w 283047"/>
                    <a:gd name="connsiteY0" fmla="*/ 166350 h 206123"/>
                    <a:gd name="connsiteX1" fmla="*/ 103874 w 283047"/>
                    <a:gd name="connsiteY1" fmla="*/ 5712 h 206123"/>
                    <a:gd name="connsiteX2" fmla="*/ 190371 w 283047"/>
                    <a:gd name="connsiteY2" fmla="*/ 18069 h 206123"/>
                    <a:gd name="connsiteX3" fmla="*/ 264512 w 283047"/>
                    <a:gd name="connsiteY3" fmla="*/ 178706 h 206123"/>
                    <a:gd name="connsiteX4" fmla="*/ 174023 w 283047"/>
                    <a:gd name="connsiteY4" fmla="*/ 204064 h 206123"/>
                    <a:gd name="connsiteX5" fmla="*/ 79161 w 283047"/>
                    <a:gd name="connsiteY5" fmla="*/ 166350 h 206123"/>
                    <a:gd name="connsiteX0" fmla="*/ 79161 w 283047"/>
                    <a:gd name="connsiteY0" fmla="*/ 166350 h 218436"/>
                    <a:gd name="connsiteX1" fmla="*/ 103874 w 283047"/>
                    <a:gd name="connsiteY1" fmla="*/ 5712 h 218436"/>
                    <a:gd name="connsiteX2" fmla="*/ 190371 w 283047"/>
                    <a:gd name="connsiteY2" fmla="*/ 18069 h 218436"/>
                    <a:gd name="connsiteX3" fmla="*/ 264512 w 283047"/>
                    <a:gd name="connsiteY3" fmla="*/ 178706 h 218436"/>
                    <a:gd name="connsiteX4" fmla="*/ 174023 w 283047"/>
                    <a:gd name="connsiteY4" fmla="*/ 204064 h 218436"/>
                    <a:gd name="connsiteX5" fmla="*/ 79161 w 283047"/>
                    <a:gd name="connsiteY5" fmla="*/ 166350 h 218436"/>
                    <a:gd name="connsiteX0" fmla="*/ 79161 w 287810"/>
                    <a:gd name="connsiteY0" fmla="*/ 166350 h 218436"/>
                    <a:gd name="connsiteX1" fmla="*/ 103874 w 287810"/>
                    <a:gd name="connsiteY1" fmla="*/ 5712 h 218436"/>
                    <a:gd name="connsiteX2" fmla="*/ 190371 w 287810"/>
                    <a:gd name="connsiteY2" fmla="*/ 18069 h 218436"/>
                    <a:gd name="connsiteX3" fmla="*/ 264512 w 287810"/>
                    <a:gd name="connsiteY3" fmla="*/ 178706 h 218436"/>
                    <a:gd name="connsiteX4" fmla="*/ 174023 w 287810"/>
                    <a:gd name="connsiteY4" fmla="*/ 204064 h 218436"/>
                    <a:gd name="connsiteX5" fmla="*/ 79161 w 287810"/>
                    <a:gd name="connsiteY5" fmla="*/ 166350 h 218436"/>
                    <a:gd name="connsiteX0" fmla="*/ 26773 w 235422"/>
                    <a:gd name="connsiteY0" fmla="*/ 166350 h 218436"/>
                    <a:gd name="connsiteX1" fmla="*/ 51486 w 235422"/>
                    <a:gd name="connsiteY1" fmla="*/ 5712 h 218436"/>
                    <a:gd name="connsiteX2" fmla="*/ 137983 w 235422"/>
                    <a:gd name="connsiteY2" fmla="*/ 18069 h 218436"/>
                    <a:gd name="connsiteX3" fmla="*/ 212124 w 235422"/>
                    <a:gd name="connsiteY3" fmla="*/ 178706 h 218436"/>
                    <a:gd name="connsiteX4" fmla="*/ 121635 w 235422"/>
                    <a:gd name="connsiteY4" fmla="*/ 204064 h 218436"/>
                    <a:gd name="connsiteX5" fmla="*/ 26773 w 235422"/>
                    <a:gd name="connsiteY5" fmla="*/ 166350 h 218436"/>
                    <a:gd name="connsiteX0" fmla="*/ 60111 w 268760"/>
                    <a:gd name="connsiteY0" fmla="*/ 166350 h 218436"/>
                    <a:gd name="connsiteX1" fmla="*/ 84824 w 268760"/>
                    <a:gd name="connsiteY1" fmla="*/ 5712 h 218436"/>
                    <a:gd name="connsiteX2" fmla="*/ 171321 w 268760"/>
                    <a:gd name="connsiteY2" fmla="*/ 18069 h 218436"/>
                    <a:gd name="connsiteX3" fmla="*/ 245462 w 268760"/>
                    <a:gd name="connsiteY3" fmla="*/ 178706 h 218436"/>
                    <a:gd name="connsiteX4" fmla="*/ 154973 w 268760"/>
                    <a:gd name="connsiteY4" fmla="*/ 204064 h 218436"/>
                    <a:gd name="connsiteX5" fmla="*/ 60111 w 268760"/>
                    <a:gd name="connsiteY5" fmla="*/ 166350 h 218436"/>
                    <a:gd name="connsiteX0" fmla="*/ 60111 w 268760"/>
                    <a:gd name="connsiteY0" fmla="*/ 166350 h 218436"/>
                    <a:gd name="connsiteX1" fmla="*/ 84824 w 268760"/>
                    <a:gd name="connsiteY1" fmla="*/ 5712 h 218436"/>
                    <a:gd name="connsiteX2" fmla="*/ 171321 w 268760"/>
                    <a:gd name="connsiteY2" fmla="*/ 18069 h 218436"/>
                    <a:gd name="connsiteX3" fmla="*/ 245462 w 268760"/>
                    <a:gd name="connsiteY3" fmla="*/ 178706 h 218436"/>
                    <a:gd name="connsiteX4" fmla="*/ 154973 w 268760"/>
                    <a:gd name="connsiteY4" fmla="*/ 204064 h 218436"/>
                    <a:gd name="connsiteX5" fmla="*/ 60111 w 268760"/>
                    <a:gd name="connsiteY5" fmla="*/ 166350 h 218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8760" h="218436">
                      <a:moveTo>
                        <a:pt x="60111" y="166350"/>
                      </a:moveTo>
                      <a:cubicBezTo>
                        <a:pt x="0" y="51793"/>
                        <a:pt x="66289" y="30425"/>
                        <a:pt x="84824" y="5712"/>
                      </a:cubicBezTo>
                      <a:cubicBezTo>
                        <a:pt x="113383" y="0"/>
                        <a:pt x="142489" y="13950"/>
                        <a:pt x="171321" y="18069"/>
                      </a:cubicBezTo>
                      <a:cubicBezTo>
                        <a:pt x="198094" y="46901"/>
                        <a:pt x="268760" y="120656"/>
                        <a:pt x="245462" y="178706"/>
                      </a:cubicBezTo>
                      <a:cubicBezTo>
                        <a:pt x="203843" y="218436"/>
                        <a:pt x="185865" y="206123"/>
                        <a:pt x="154973" y="204064"/>
                      </a:cubicBezTo>
                      <a:cubicBezTo>
                        <a:pt x="124081" y="202005"/>
                        <a:pt x="104346" y="203377"/>
                        <a:pt x="60111" y="166350"/>
                      </a:cubicBezTo>
                      <a:close/>
                    </a:path>
                  </a:pathLst>
                </a:custGeom>
                <a:solidFill>
                  <a:sysClr val="windowText" lastClr="000000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5B230DB4-E286-FB47-9AC4-FC68B580C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5B9BD5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2333420">
              <a:off x="5904825" y="948670"/>
              <a:ext cx="654980" cy="982469"/>
            </a:xfrm>
            <a:prstGeom prst="rect">
              <a:avLst/>
            </a:prstGeom>
          </p:spPr>
        </p:pic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7D525540-BF06-D340-B507-E509ABC0BC4D}"/>
              </a:ext>
            </a:extLst>
          </p:cNvPr>
          <p:cNvGrpSpPr/>
          <p:nvPr/>
        </p:nvGrpSpPr>
        <p:grpSpPr>
          <a:xfrm>
            <a:off x="5542245" y="2666782"/>
            <a:ext cx="853170" cy="820808"/>
            <a:chOff x="7451443" y="657555"/>
            <a:chExt cx="1443221" cy="1388478"/>
          </a:xfrm>
        </p:grpSpPr>
        <p:pic>
          <p:nvPicPr>
            <p:cNvPr id="189" name="78_day-2_0910.png">
              <a:extLst>
                <a:ext uri="{FF2B5EF4-FFF2-40B4-BE49-F238E27FC236}">
                  <a16:creationId xmlns:a16="http://schemas.microsoft.com/office/drawing/2014/main" id="{E16CEBE3-9D95-B34D-BD0F-2C76129A1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51443" y="657555"/>
              <a:ext cx="1443221" cy="1388478"/>
            </a:xfrm>
            <a:prstGeom prst="rect">
              <a:avLst/>
            </a:prstGeom>
            <a:ln w="12700" cap="flat">
              <a:solidFill>
                <a:sysClr val="windowText" lastClr="000000"/>
              </a:solidFill>
              <a:miter lim="400000"/>
            </a:ln>
            <a:effectLst/>
          </p:spPr>
        </p:pic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50D3E00C-3C6F-614B-B06F-24713E9A2E57}"/>
                </a:ext>
              </a:extLst>
            </p:cNvPr>
            <p:cNvSpPr/>
            <p:nvPr/>
          </p:nvSpPr>
          <p:spPr>
            <a:xfrm>
              <a:off x="7668266" y="1300479"/>
              <a:ext cx="346841" cy="346841"/>
            </a:xfrm>
            <a:prstGeom prst="ellipse">
              <a:avLst/>
            </a:prstGeom>
            <a:noFill/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91" name="Picture 190">
            <a:extLst>
              <a:ext uri="{FF2B5EF4-FFF2-40B4-BE49-F238E27FC236}">
                <a16:creationId xmlns:a16="http://schemas.microsoft.com/office/drawing/2014/main" id="{47CEED59-8378-A241-80BA-F387D48D52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4582" y="3827178"/>
            <a:ext cx="3617948" cy="2608975"/>
          </a:xfrm>
          <a:prstGeom prst="rect">
            <a:avLst/>
          </a:prstGeom>
        </p:spPr>
      </p:pic>
      <p:sp>
        <p:nvSpPr>
          <p:cNvPr id="193" name="TextBox 192">
            <a:extLst>
              <a:ext uri="{FF2B5EF4-FFF2-40B4-BE49-F238E27FC236}">
                <a16:creationId xmlns:a16="http://schemas.microsoft.com/office/drawing/2014/main" id="{524AE69C-32E4-564E-BFD4-6840318AA116}"/>
              </a:ext>
            </a:extLst>
          </p:cNvPr>
          <p:cNvSpPr txBox="1"/>
          <p:nvPr/>
        </p:nvSpPr>
        <p:spPr>
          <a:xfrm flipH="1">
            <a:off x="6061852" y="5373945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600" b="1" dirty="0">
                <a:solidFill>
                  <a:srgbClr val="C00000"/>
                </a:solidFill>
                <a:latin typeface="Arial"/>
                <a:ea typeface="Arial" charset="0"/>
                <a:cs typeface="Arial" charset="0"/>
              </a:rPr>
              <a:t>3.5N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0F4B7BB-DA1E-2842-9848-F86370DBA299}"/>
              </a:ext>
            </a:extLst>
          </p:cNvPr>
          <p:cNvSpPr/>
          <p:nvPr/>
        </p:nvSpPr>
        <p:spPr>
          <a:xfrm>
            <a:off x="5920034" y="4749077"/>
            <a:ext cx="44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600" b="1" dirty="0">
                <a:solidFill>
                  <a:srgbClr val="002060"/>
                </a:solidFill>
                <a:latin typeface="Arial"/>
                <a:ea typeface="Arial" charset="0"/>
                <a:cs typeface="Arial" charset="0"/>
              </a:rPr>
              <a:t>2N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42C0347-63D5-DD44-A6D8-CC7F49610AE4}"/>
              </a:ext>
            </a:extLst>
          </p:cNvPr>
          <p:cNvSpPr txBox="1"/>
          <p:nvPr/>
        </p:nvSpPr>
        <p:spPr>
          <a:xfrm flipH="1">
            <a:off x="5920034" y="4165559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600" b="1" dirty="0">
                <a:solidFill>
                  <a:srgbClr val="808080"/>
                </a:solidFill>
                <a:latin typeface="Arial"/>
                <a:ea typeface="Arial" charset="0"/>
                <a:cs typeface="Arial" charset="0"/>
              </a:rPr>
              <a:t>0N</a:t>
            </a:r>
          </a:p>
        </p:txBody>
      </p:sp>
      <p:sp>
        <p:nvSpPr>
          <p:cNvPr id="196" name="Down Arrow 195">
            <a:extLst>
              <a:ext uri="{FF2B5EF4-FFF2-40B4-BE49-F238E27FC236}">
                <a16:creationId xmlns:a16="http://schemas.microsoft.com/office/drawing/2014/main" id="{448D17A3-8003-E649-AD22-5F422DC0B2E8}"/>
              </a:ext>
            </a:extLst>
          </p:cNvPr>
          <p:cNvSpPr/>
          <p:nvPr/>
        </p:nvSpPr>
        <p:spPr bwMode="auto">
          <a:xfrm>
            <a:off x="3971822" y="4703378"/>
            <a:ext cx="163285" cy="678825"/>
          </a:xfrm>
          <a:prstGeom prst="down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F9C48BA-B849-7146-BD8D-02426AE64012}"/>
              </a:ext>
            </a:extLst>
          </p:cNvPr>
          <p:cNvSpPr txBox="1"/>
          <p:nvPr/>
        </p:nvSpPr>
        <p:spPr>
          <a:xfrm flipH="1">
            <a:off x="4053464" y="4891881"/>
            <a:ext cx="540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b="1" dirty="0">
                <a:solidFill>
                  <a:srgbClr val="C00000"/>
                </a:solidFill>
                <a:latin typeface="Arial"/>
                <a:ea typeface="Arial" charset="0"/>
                <a:cs typeface="Arial" charset="0"/>
              </a:rPr>
              <a:t>PAIN</a:t>
            </a: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11E5D28-5995-264B-A957-7AB921BA98F5}"/>
              </a:ext>
            </a:extLst>
          </p:cNvPr>
          <p:cNvGrpSpPr/>
          <p:nvPr/>
        </p:nvGrpSpPr>
        <p:grpSpPr>
          <a:xfrm>
            <a:off x="7412341" y="3364578"/>
            <a:ext cx="2801883" cy="2743200"/>
            <a:chOff x="5600196" y="965629"/>
            <a:chExt cx="2801883" cy="2743200"/>
          </a:xfrm>
        </p:grpSpPr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61C9C6AF-F9FF-C846-8D16-692254702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79235" y="965629"/>
              <a:ext cx="2522844" cy="2743200"/>
            </a:xfrm>
            <a:prstGeom prst="rect">
              <a:avLst/>
            </a:prstGeom>
          </p:spPr>
        </p:pic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2565560A-3EB2-F541-8FF4-320289FCEAD0}"/>
                </a:ext>
              </a:extLst>
            </p:cNvPr>
            <p:cNvSpPr txBox="1"/>
            <p:nvPr/>
          </p:nvSpPr>
          <p:spPr>
            <a:xfrm rot="16200000" flipH="1">
              <a:off x="5460735" y="2204413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600" b="1" dirty="0">
                  <a:solidFill>
                    <a:srgbClr val="C00000"/>
                  </a:solidFill>
                  <a:latin typeface="Arial"/>
                  <a:ea typeface="Arial" charset="0"/>
                  <a:cs typeface="Arial" charset="0"/>
                </a:rPr>
                <a:t>3.5N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40A73C76-B468-D74A-8709-1E8237277F8E}"/>
                </a:ext>
              </a:extLst>
            </p:cNvPr>
            <p:cNvSpPr/>
            <p:nvPr/>
          </p:nvSpPr>
          <p:spPr>
            <a:xfrm rot="16200000">
              <a:off x="5546495" y="1264730"/>
              <a:ext cx="4459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Arial"/>
                  <a:ea typeface="Arial" charset="0"/>
                  <a:cs typeface="Arial" charset="0"/>
                </a:rPr>
                <a:t>2N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680F96F-79C2-354C-B150-6046DEDD6B8B}"/>
                </a:ext>
              </a:extLst>
            </p:cNvPr>
            <p:cNvSpPr/>
            <p:nvPr/>
          </p:nvSpPr>
          <p:spPr>
            <a:xfrm rot="16200000">
              <a:off x="5546495" y="3099952"/>
              <a:ext cx="4459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1600" b="1" dirty="0">
                  <a:solidFill>
                    <a:srgbClr val="808080"/>
                  </a:solidFill>
                  <a:latin typeface="Arial"/>
                  <a:ea typeface="Arial" charset="0"/>
                  <a:cs typeface="Arial" charset="0"/>
                </a:rPr>
                <a:t>0N</a:t>
              </a: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3EADB111-71E6-D349-9E57-3AD953F0C793}"/>
              </a:ext>
            </a:extLst>
          </p:cNvPr>
          <p:cNvSpPr txBox="1"/>
          <p:nvPr/>
        </p:nvSpPr>
        <p:spPr>
          <a:xfrm>
            <a:off x="8037326" y="2330636"/>
            <a:ext cx="18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b="1" dirty="0">
                <a:solidFill>
                  <a:srgbClr val="DADADA">
                    <a:lumMod val="10000"/>
                  </a:srgbClr>
                </a:solidFill>
                <a:latin typeface="Arial"/>
              </a:rPr>
              <a:t>TNF-⍺ in TMJ cartilage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F68BDCB0-7117-5640-BEA7-761E8289CDCC}"/>
              </a:ext>
            </a:extLst>
          </p:cNvPr>
          <p:cNvSpPr txBox="1"/>
          <p:nvPr/>
        </p:nvSpPr>
        <p:spPr>
          <a:xfrm>
            <a:off x="4580974" y="2312731"/>
            <a:ext cx="130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b="1" dirty="0">
                <a:solidFill>
                  <a:srgbClr val="DADADA">
                    <a:lumMod val="10000"/>
                  </a:srgbClr>
                </a:solidFill>
                <a:latin typeface="Arial"/>
              </a:rPr>
              <a:t>TMJ Sensitivity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1B8707-EAFC-A944-99E6-CE8042F93C42}"/>
              </a:ext>
            </a:extLst>
          </p:cNvPr>
          <p:cNvGrpSpPr/>
          <p:nvPr/>
        </p:nvGrpSpPr>
        <p:grpSpPr>
          <a:xfrm>
            <a:off x="8575618" y="2651210"/>
            <a:ext cx="754367" cy="639764"/>
            <a:chOff x="1010584" y="3697943"/>
            <a:chExt cx="3168780" cy="2687379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B862545C-EF46-F545-9AA2-2DCD4EB4FAB1}"/>
                </a:ext>
              </a:extLst>
            </p:cNvPr>
            <p:cNvGrpSpPr/>
            <p:nvPr/>
          </p:nvGrpSpPr>
          <p:grpSpPr>
            <a:xfrm>
              <a:off x="1010584" y="3697943"/>
              <a:ext cx="3168780" cy="2687379"/>
              <a:chOff x="230434" y="3360566"/>
              <a:chExt cx="3937994" cy="3339734"/>
            </a:xfrm>
          </p:grpSpPr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E1EDCBAC-0653-8944-9756-14BC7AFEE4DD}"/>
                  </a:ext>
                </a:extLst>
              </p:cNvPr>
              <p:cNvGrpSpPr/>
              <p:nvPr/>
            </p:nvGrpSpPr>
            <p:grpSpPr>
              <a:xfrm>
                <a:off x="230434" y="3360566"/>
                <a:ext cx="3937994" cy="3339734"/>
                <a:chOff x="4426559" y="2081353"/>
                <a:chExt cx="1858605" cy="1576246"/>
              </a:xfrm>
            </p:grpSpPr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68451A7B-0F2F-EA4D-8F9B-E72A28406491}"/>
                    </a:ext>
                  </a:extLst>
                </p:cNvPr>
                <p:cNvSpPr/>
                <p:nvPr/>
              </p:nvSpPr>
              <p:spPr>
                <a:xfrm>
                  <a:off x="4470400" y="2116898"/>
                  <a:ext cx="1813345" cy="1540701"/>
                </a:xfrm>
                <a:custGeom>
                  <a:avLst/>
                  <a:gdLst>
                    <a:gd name="connsiteX0" fmla="*/ 1045923 w 3707775"/>
                    <a:gd name="connsiteY0" fmla="*/ 25052 h 3150296"/>
                    <a:gd name="connsiteX1" fmla="*/ 989556 w 3707775"/>
                    <a:gd name="connsiteY1" fmla="*/ 37578 h 3150296"/>
                    <a:gd name="connsiteX2" fmla="*/ 951978 w 3707775"/>
                    <a:gd name="connsiteY2" fmla="*/ 50104 h 3150296"/>
                    <a:gd name="connsiteX3" fmla="*/ 914400 w 3707775"/>
                    <a:gd name="connsiteY3" fmla="*/ 68893 h 3150296"/>
                    <a:gd name="connsiteX4" fmla="*/ 895611 w 3707775"/>
                    <a:gd name="connsiteY4" fmla="*/ 81419 h 3150296"/>
                    <a:gd name="connsiteX5" fmla="*/ 851770 w 3707775"/>
                    <a:gd name="connsiteY5" fmla="*/ 93945 h 3150296"/>
                    <a:gd name="connsiteX6" fmla="*/ 795403 w 3707775"/>
                    <a:gd name="connsiteY6" fmla="*/ 112735 h 3150296"/>
                    <a:gd name="connsiteX7" fmla="*/ 776614 w 3707775"/>
                    <a:gd name="connsiteY7" fmla="*/ 118998 h 3150296"/>
                    <a:gd name="connsiteX8" fmla="*/ 757825 w 3707775"/>
                    <a:gd name="connsiteY8" fmla="*/ 131524 h 3150296"/>
                    <a:gd name="connsiteX9" fmla="*/ 720247 w 3707775"/>
                    <a:gd name="connsiteY9" fmla="*/ 144050 h 3150296"/>
                    <a:gd name="connsiteX10" fmla="*/ 701458 w 3707775"/>
                    <a:gd name="connsiteY10" fmla="*/ 150313 h 3150296"/>
                    <a:gd name="connsiteX11" fmla="*/ 682669 w 3707775"/>
                    <a:gd name="connsiteY11" fmla="*/ 162839 h 3150296"/>
                    <a:gd name="connsiteX12" fmla="*/ 645091 w 3707775"/>
                    <a:gd name="connsiteY12" fmla="*/ 175365 h 3150296"/>
                    <a:gd name="connsiteX13" fmla="*/ 626302 w 3707775"/>
                    <a:gd name="connsiteY13" fmla="*/ 187891 h 3150296"/>
                    <a:gd name="connsiteX14" fmla="*/ 588723 w 3707775"/>
                    <a:gd name="connsiteY14" fmla="*/ 200417 h 3150296"/>
                    <a:gd name="connsiteX15" fmla="*/ 532356 w 3707775"/>
                    <a:gd name="connsiteY15" fmla="*/ 237995 h 3150296"/>
                    <a:gd name="connsiteX16" fmla="*/ 513567 w 3707775"/>
                    <a:gd name="connsiteY16" fmla="*/ 250521 h 3150296"/>
                    <a:gd name="connsiteX17" fmla="*/ 482252 w 3707775"/>
                    <a:gd name="connsiteY17" fmla="*/ 281836 h 3150296"/>
                    <a:gd name="connsiteX18" fmla="*/ 444674 w 3707775"/>
                    <a:gd name="connsiteY18" fmla="*/ 313151 h 3150296"/>
                    <a:gd name="connsiteX19" fmla="*/ 432148 w 3707775"/>
                    <a:gd name="connsiteY19" fmla="*/ 331940 h 3150296"/>
                    <a:gd name="connsiteX20" fmla="*/ 394570 w 3707775"/>
                    <a:gd name="connsiteY20" fmla="*/ 363255 h 3150296"/>
                    <a:gd name="connsiteX21" fmla="*/ 363255 w 3707775"/>
                    <a:gd name="connsiteY21" fmla="*/ 394570 h 3150296"/>
                    <a:gd name="connsiteX22" fmla="*/ 331940 w 3707775"/>
                    <a:gd name="connsiteY22" fmla="*/ 432148 h 3150296"/>
                    <a:gd name="connsiteX23" fmla="*/ 300625 w 3707775"/>
                    <a:gd name="connsiteY23" fmla="*/ 463463 h 3150296"/>
                    <a:gd name="connsiteX24" fmla="*/ 269310 w 3707775"/>
                    <a:gd name="connsiteY24" fmla="*/ 519830 h 3150296"/>
                    <a:gd name="connsiteX25" fmla="*/ 256784 w 3707775"/>
                    <a:gd name="connsiteY25" fmla="*/ 538619 h 3150296"/>
                    <a:gd name="connsiteX26" fmla="*/ 244258 w 3707775"/>
                    <a:gd name="connsiteY26" fmla="*/ 557408 h 3150296"/>
                    <a:gd name="connsiteX27" fmla="*/ 237995 w 3707775"/>
                    <a:gd name="connsiteY27" fmla="*/ 576198 h 3150296"/>
                    <a:gd name="connsiteX28" fmla="*/ 212943 w 3707775"/>
                    <a:gd name="connsiteY28" fmla="*/ 613776 h 3150296"/>
                    <a:gd name="connsiteX29" fmla="*/ 194154 w 3707775"/>
                    <a:gd name="connsiteY29" fmla="*/ 651354 h 3150296"/>
                    <a:gd name="connsiteX30" fmla="*/ 187891 w 3707775"/>
                    <a:gd name="connsiteY30" fmla="*/ 670143 h 3150296"/>
                    <a:gd name="connsiteX31" fmla="*/ 169102 w 3707775"/>
                    <a:gd name="connsiteY31" fmla="*/ 682669 h 3150296"/>
                    <a:gd name="connsiteX32" fmla="*/ 156576 w 3707775"/>
                    <a:gd name="connsiteY32" fmla="*/ 701458 h 3150296"/>
                    <a:gd name="connsiteX33" fmla="*/ 137787 w 3707775"/>
                    <a:gd name="connsiteY33" fmla="*/ 720247 h 3150296"/>
                    <a:gd name="connsiteX34" fmla="*/ 131523 w 3707775"/>
                    <a:gd name="connsiteY34" fmla="*/ 739036 h 3150296"/>
                    <a:gd name="connsiteX35" fmla="*/ 106471 w 3707775"/>
                    <a:gd name="connsiteY35" fmla="*/ 776614 h 3150296"/>
                    <a:gd name="connsiteX36" fmla="*/ 100208 w 3707775"/>
                    <a:gd name="connsiteY36" fmla="*/ 795403 h 3150296"/>
                    <a:gd name="connsiteX37" fmla="*/ 87682 w 3707775"/>
                    <a:gd name="connsiteY37" fmla="*/ 814192 h 3150296"/>
                    <a:gd name="connsiteX38" fmla="*/ 68893 w 3707775"/>
                    <a:gd name="connsiteY38" fmla="*/ 870559 h 3150296"/>
                    <a:gd name="connsiteX39" fmla="*/ 56367 w 3707775"/>
                    <a:gd name="connsiteY39" fmla="*/ 908137 h 3150296"/>
                    <a:gd name="connsiteX40" fmla="*/ 43841 w 3707775"/>
                    <a:gd name="connsiteY40" fmla="*/ 951978 h 3150296"/>
                    <a:gd name="connsiteX41" fmla="*/ 37578 w 3707775"/>
                    <a:gd name="connsiteY41" fmla="*/ 989556 h 3150296"/>
                    <a:gd name="connsiteX42" fmla="*/ 25052 w 3707775"/>
                    <a:gd name="connsiteY42" fmla="*/ 1045924 h 3150296"/>
                    <a:gd name="connsiteX43" fmla="*/ 18789 w 3707775"/>
                    <a:gd name="connsiteY43" fmla="*/ 1121080 h 3150296"/>
                    <a:gd name="connsiteX44" fmla="*/ 6263 w 3707775"/>
                    <a:gd name="connsiteY44" fmla="*/ 1171184 h 3150296"/>
                    <a:gd name="connsiteX45" fmla="*/ 0 w 3707775"/>
                    <a:gd name="connsiteY45" fmla="*/ 1221288 h 3150296"/>
                    <a:gd name="connsiteX46" fmla="*/ 6263 w 3707775"/>
                    <a:gd name="connsiteY46" fmla="*/ 1327759 h 3150296"/>
                    <a:gd name="connsiteX47" fmla="*/ 12526 w 3707775"/>
                    <a:gd name="connsiteY47" fmla="*/ 1359074 h 3150296"/>
                    <a:gd name="connsiteX48" fmla="*/ 37578 w 3707775"/>
                    <a:gd name="connsiteY48" fmla="*/ 1446756 h 3150296"/>
                    <a:gd name="connsiteX49" fmla="*/ 43841 w 3707775"/>
                    <a:gd name="connsiteY49" fmla="*/ 1465545 h 3150296"/>
                    <a:gd name="connsiteX50" fmla="*/ 50104 w 3707775"/>
                    <a:gd name="connsiteY50" fmla="*/ 1484335 h 3150296"/>
                    <a:gd name="connsiteX51" fmla="*/ 87682 w 3707775"/>
                    <a:gd name="connsiteY51" fmla="*/ 1540702 h 3150296"/>
                    <a:gd name="connsiteX52" fmla="*/ 118997 w 3707775"/>
                    <a:gd name="connsiteY52" fmla="*/ 1578280 h 3150296"/>
                    <a:gd name="connsiteX53" fmla="*/ 150313 w 3707775"/>
                    <a:gd name="connsiteY53" fmla="*/ 1609595 h 3150296"/>
                    <a:gd name="connsiteX54" fmla="*/ 194154 w 3707775"/>
                    <a:gd name="connsiteY54" fmla="*/ 1665962 h 3150296"/>
                    <a:gd name="connsiteX55" fmla="*/ 231732 w 3707775"/>
                    <a:gd name="connsiteY55" fmla="*/ 1691014 h 3150296"/>
                    <a:gd name="connsiteX56" fmla="*/ 288099 w 3707775"/>
                    <a:gd name="connsiteY56" fmla="*/ 1728592 h 3150296"/>
                    <a:gd name="connsiteX57" fmla="*/ 306888 w 3707775"/>
                    <a:gd name="connsiteY57" fmla="*/ 1741118 h 3150296"/>
                    <a:gd name="connsiteX58" fmla="*/ 325677 w 3707775"/>
                    <a:gd name="connsiteY58" fmla="*/ 1753644 h 3150296"/>
                    <a:gd name="connsiteX59" fmla="*/ 363255 w 3707775"/>
                    <a:gd name="connsiteY59" fmla="*/ 1784959 h 3150296"/>
                    <a:gd name="connsiteX60" fmla="*/ 400833 w 3707775"/>
                    <a:gd name="connsiteY60" fmla="*/ 1816274 h 3150296"/>
                    <a:gd name="connsiteX61" fmla="*/ 432148 w 3707775"/>
                    <a:gd name="connsiteY61" fmla="*/ 1847589 h 3150296"/>
                    <a:gd name="connsiteX62" fmla="*/ 463463 w 3707775"/>
                    <a:gd name="connsiteY62" fmla="*/ 1878904 h 3150296"/>
                    <a:gd name="connsiteX63" fmla="*/ 475989 w 3707775"/>
                    <a:gd name="connsiteY63" fmla="*/ 1897693 h 3150296"/>
                    <a:gd name="connsiteX64" fmla="*/ 526093 w 3707775"/>
                    <a:gd name="connsiteY64" fmla="*/ 1941535 h 3150296"/>
                    <a:gd name="connsiteX65" fmla="*/ 569934 w 3707775"/>
                    <a:gd name="connsiteY65" fmla="*/ 1991639 h 3150296"/>
                    <a:gd name="connsiteX66" fmla="*/ 582460 w 3707775"/>
                    <a:gd name="connsiteY66" fmla="*/ 2010428 h 3150296"/>
                    <a:gd name="connsiteX67" fmla="*/ 594987 w 3707775"/>
                    <a:gd name="connsiteY67" fmla="*/ 2022954 h 3150296"/>
                    <a:gd name="connsiteX68" fmla="*/ 638828 w 3707775"/>
                    <a:gd name="connsiteY68" fmla="*/ 2073058 h 3150296"/>
                    <a:gd name="connsiteX69" fmla="*/ 670143 w 3707775"/>
                    <a:gd name="connsiteY69" fmla="*/ 2110636 h 3150296"/>
                    <a:gd name="connsiteX70" fmla="*/ 701458 w 3707775"/>
                    <a:gd name="connsiteY70" fmla="*/ 2141951 h 3150296"/>
                    <a:gd name="connsiteX71" fmla="*/ 732773 w 3707775"/>
                    <a:gd name="connsiteY71" fmla="*/ 2179529 h 3150296"/>
                    <a:gd name="connsiteX72" fmla="*/ 751562 w 3707775"/>
                    <a:gd name="connsiteY72" fmla="*/ 2192055 h 3150296"/>
                    <a:gd name="connsiteX73" fmla="*/ 776614 w 3707775"/>
                    <a:gd name="connsiteY73" fmla="*/ 2229633 h 3150296"/>
                    <a:gd name="connsiteX74" fmla="*/ 807929 w 3707775"/>
                    <a:gd name="connsiteY74" fmla="*/ 2273474 h 3150296"/>
                    <a:gd name="connsiteX75" fmla="*/ 845507 w 3707775"/>
                    <a:gd name="connsiteY75" fmla="*/ 2311052 h 3150296"/>
                    <a:gd name="connsiteX76" fmla="*/ 876822 w 3707775"/>
                    <a:gd name="connsiteY76" fmla="*/ 2342367 h 3150296"/>
                    <a:gd name="connsiteX77" fmla="*/ 889348 w 3707775"/>
                    <a:gd name="connsiteY77" fmla="*/ 2361156 h 3150296"/>
                    <a:gd name="connsiteX78" fmla="*/ 908137 w 3707775"/>
                    <a:gd name="connsiteY78" fmla="*/ 2373682 h 3150296"/>
                    <a:gd name="connsiteX79" fmla="*/ 914400 w 3707775"/>
                    <a:gd name="connsiteY79" fmla="*/ 2392471 h 3150296"/>
                    <a:gd name="connsiteX80" fmla="*/ 945715 w 3707775"/>
                    <a:gd name="connsiteY80" fmla="*/ 2423787 h 3150296"/>
                    <a:gd name="connsiteX81" fmla="*/ 977030 w 3707775"/>
                    <a:gd name="connsiteY81" fmla="*/ 2461365 h 3150296"/>
                    <a:gd name="connsiteX82" fmla="*/ 1002082 w 3707775"/>
                    <a:gd name="connsiteY82" fmla="*/ 2492680 h 3150296"/>
                    <a:gd name="connsiteX83" fmla="*/ 1008345 w 3707775"/>
                    <a:gd name="connsiteY83" fmla="*/ 2511469 h 3150296"/>
                    <a:gd name="connsiteX84" fmla="*/ 1027134 w 3707775"/>
                    <a:gd name="connsiteY84" fmla="*/ 2530258 h 3150296"/>
                    <a:gd name="connsiteX85" fmla="*/ 1052187 w 3707775"/>
                    <a:gd name="connsiteY85" fmla="*/ 2561573 h 3150296"/>
                    <a:gd name="connsiteX86" fmla="*/ 1070976 w 3707775"/>
                    <a:gd name="connsiteY86" fmla="*/ 2599151 h 3150296"/>
                    <a:gd name="connsiteX87" fmla="*/ 1089765 w 3707775"/>
                    <a:gd name="connsiteY87" fmla="*/ 2611677 h 3150296"/>
                    <a:gd name="connsiteX88" fmla="*/ 1114817 w 3707775"/>
                    <a:gd name="connsiteY88" fmla="*/ 2649255 h 3150296"/>
                    <a:gd name="connsiteX89" fmla="*/ 1127343 w 3707775"/>
                    <a:gd name="connsiteY89" fmla="*/ 2668044 h 3150296"/>
                    <a:gd name="connsiteX90" fmla="*/ 1146132 w 3707775"/>
                    <a:gd name="connsiteY90" fmla="*/ 2693096 h 3150296"/>
                    <a:gd name="connsiteX91" fmla="*/ 1158658 w 3707775"/>
                    <a:gd name="connsiteY91" fmla="*/ 2711885 h 3150296"/>
                    <a:gd name="connsiteX92" fmla="*/ 1177447 w 3707775"/>
                    <a:gd name="connsiteY92" fmla="*/ 2730674 h 3150296"/>
                    <a:gd name="connsiteX93" fmla="*/ 1202499 w 3707775"/>
                    <a:gd name="connsiteY93" fmla="*/ 2768252 h 3150296"/>
                    <a:gd name="connsiteX94" fmla="*/ 1215025 w 3707775"/>
                    <a:gd name="connsiteY94" fmla="*/ 2787041 h 3150296"/>
                    <a:gd name="connsiteX95" fmla="*/ 1227551 w 3707775"/>
                    <a:gd name="connsiteY95" fmla="*/ 2805830 h 3150296"/>
                    <a:gd name="connsiteX96" fmla="*/ 1258866 w 3707775"/>
                    <a:gd name="connsiteY96" fmla="*/ 2843408 h 3150296"/>
                    <a:gd name="connsiteX97" fmla="*/ 1277655 w 3707775"/>
                    <a:gd name="connsiteY97" fmla="*/ 2862198 h 3150296"/>
                    <a:gd name="connsiteX98" fmla="*/ 1302707 w 3707775"/>
                    <a:gd name="connsiteY98" fmla="*/ 2899776 h 3150296"/>
                    <a:gd name="connsiteX99" fmla="*/ 1315233 w 3707775"/>
                    <a:gd name="connsiteY99" fmla="*/ 2918565 h 3150296"/>
                    <a:gd name="connsiteX100" fmla="*/ 1321496 w 3707775"/>
                    <a:gd name="connsiteY100" fmla="*/ 2937354 h 3150296"/>
                    <a:gd name="connsiteX101" fmla="*/ 1340285 w 3707775"/>
                    <a:gd name="connsiteY101" fmla="*/ 2956143 h 3150296"/>
                    <a:gd name="connsiteX102" fmla="*/ 1352811 w 3707775"/>
                    <a:gd name="connsiteY102" fmla="*/ 2974932 h 3150296"/>
                    <a:gd name="connsiteX103" fmla="*/ 1371600 w 3707775"/>
                    <a:gd name="connsiteY103" fmla="*/ 2993721 h 3150296"/>
                    <a:gd name="connsiteX104" fmla="*/ 1396652 w 3707775"/>
                    <a:gd name="connsiteY104" fmla="*/ 3031299 h 3150296"/>
                    <a:gd name="connsiteX105" fmla="*/ 1421704 w 3707775"/>
                    <a:gd name="connsiteY105" fmla="*/ 3068877 h 3150296"/>
                    <a:gd name="connsiteX106" fmla="*/ 1434230 w 3707775"/>
                    <a:gd name="connsiteY106" fmla="*/ 3087666 h 3150296"/>
                    <a:gd name="connsiteX107" fmla="*/ 1446756 w 3707775"/>
                    <a:gd name="connsiteY107" fmla="*/ 3125244 h 3150296"/>
                    <a:gd name="connsiteX108" fmla="*/ 1465545 w 3707775"/>
                    <a:gd name="connsiteY108" fmla="*/ 3131507 h 3150296"/>
                    <a:gd name="connsiteX109" fmla="*/ 1860115 w 3707775"/>
                    <a:gd name="connsiteY109" fmla="*/ 3144033 h 3150296"/>
                    <a:gd name="connsiteX110" fmla="*/ 2693096 w 3707775"/>
                    <a:gd name="connsiteY110" fmla="*/ 3137770 h 3150296"/>
                    <a:gd name="connsiteX111" fmla="*/ 2736937 w 3707775"/>
                    <a:gd name="connsiteY111" fmla="*/ 3131507 h 3150296"/>
                    <a:gd name="connsiteX112" fmla="*/ 3137770 w 3707775"/>
                    <a:gd name="connsiteY112" fmla="*/ 3137770 h 3150296"/>
                    <a:gd name="connsiteX113" fmla="*/ 3363239 w 3707775"/>
                    <a:gd name="connsiteY113" fmla="*/ 3150296 h 3150296"/>
                    <a:gd name="connsiteX114" fmla="*/ 3494762 w 3707775"/>
                    <a:gd name="connsiteY114" fmla="*/ 3144033 h 3150296"/>
                    <a:gd name="connsiteX115" fmla="*/ 3582444 w 3707775"/>
                    <a:gd name="connsiteY115" fmla="*/ 3118981 h 3150296"/>
                    <a:gd name="connsiteX116" fmla="*/ 3645074 w 3707775"/>
                    <a:gd name="connsiteY116" fmla="*/ 3112718 h 3150296"/>
                    <a:gd name="connsiteX117" fmla="*/ 3632548 w 3707775"/>
                    <a:gd name="connsiteY117" fmla="*/ 3062614 h 3150296"/>
                    <a:gd name="connsiteX118" fmla="*/ 3607496 w 3707775"/>
                    <a:gd name="connsiteY118" fmla="*/ 3025036 h 3150296"/>
                    <a:gd name="connsiteX119" fmla="*/ 3594970 w 3707775"/>
                    <a:gd name="connsiteY119" fmla="*/ 3006247 h 3150296"/>
                    <a:gd name="connsiteX120" fmla="*/ 3588707 w 3707775"/>
                    <a:gd name="connsiteY120" fmla="*/ 2987458 h 3150296"/>
                    <a:gd name="connsiteX121" fmla="*/ 3563655 w 3707775"/>
                    <a:gd name="connsiteY121" fmla="*/ 2949880 h 3150296"/>
                    <a:gd name="connsiteX122" fmla="*/ 3551129 w 3707775"/>
                    <a:gd name="connsiteY122" fmla="*/ 2912302 h 3150296"/>
                    <a:gd name="connsiteX123" fmla="*/ 3544866 w 3707775"/>
                    <a:gd name="connsiteY123" fmla="*/ 2887250 h 3150296"/>
                    <a:gd name="connsiteX124" fmla="*/ 3532340 w 3707775"/>
                    <a:gd name="connsiteY124" fmla="*/ 2868461 h 3150296"/>
                    <a:gd name="connsiteX125" fmla="*/ 3519814 w 3707775"/>
                    <a:gd name="connsiteY125" fmla="*/ 2830882 h 3150296"/>
                    <a:gd name="connsiteX126" fmla="*/ 3513551 w 3707775"/>
                    <a:gd name="connsiteY126" fmla="*/ 2812093 h 3150296"/>
                    <a:gd name="connsiteX127" fmla="*/ 3494762 w 3707775"/>
                    <a:gd name="connsiteY127" fmla="*/ 2774515 h 3150296"/>
                    <a:gd name="connsiteX128" fmla="*/ 3482236 w 3707775"/>
                    <a:gd name="connsiteY128" fmla="*/ 2755726 h 3150296"/>
                    <a:gd name="connsiteX129" fmla="*/ 3475973 w 3707775"/>
                    <a:gd name="connsiteY129" fmla="*/ 2736937 h 3150296"/>
                    <a:gd name="connsiteX130" fmla="*/ 3463447 w 3707775"/>
                    <a:gd name="connsiteY130" fmla="*/ 2718148 h 3150296"/>
                    <a:gd name="connsiteX131" fmla="*/ 3450921 w 3707775"/>
                    <a:gd name="connsiteY131" fmla="*/ 2674307 h 3150296"/>
                    <a:gd name="connsiteX132" fmla="*/ 3438395 w 3707775"/>
                    <a:gd name="connsiteY132" fmla="*/ 2636729 h 3150296"/>
                    <a:gd name="connsiteX133" fmla="*/ 3425869 w 3707775"/>
                    <a:gd name="connsiteY133" fmla="*/ 2592888 h 3150296"/>
                    <a:gd name="connsiteX134" fmla="*/ 3413343 w 3707775"/>
                    <a:gd name="connsiteY134" fmla="*/ 2536521 h 3150296"/>
                    <a:gd name="connsiteX135" fmla="*/ 3407080 w 3707775"/>
                    <a:gd name="connsiteY135" fmla="*/ 2511469 h 3150296"/>
                    <a:gd name="connsiteX136" fmla="*/ 3400817 w 3707775"/>
                    <a:gd name="connsiteY136" fmla="*/ 2248422 h 3150296"/>
                    <a:gd name="connsiteX137" fmla="*/ 3394554 w 3707775"/>
                    <a:gd name="connsiteY137" fmla="*/ 2110636 h 3150296"/>
                    <a:gd name="connsiteX138" fmla="*/ 3413343 w 3707775"/>
                    <a:gd name="connsiteY138" fmla="*/ 1985376 h 3150296"/>
                    <a:gd name="connsiteX139" fmla="*/ 3419606 w 3707775"/>
                    <a:gd name="connsiteY139" fmla="*/ 1947798 h 3150296"/>
                    <a:gd name="connsiteX140" fmla="*/ 3444658 w 3707775"/>
                    <a:gd name="connsiteY140" fmla="*/ 1866378 h 3150296"/>
                    <a:gd name="connsiteX141" fmla="*/ 3457184 w 3707775"/>
                    <a:gd name="connsiteY141" fmla="*/ 1828800 h 3150296"/>
                    <a:gd name="connsiteX142" fmla="*/ 3463447 w 3707775"/>
                    <a:gd name="connsiteY142" fmla="*/ 1810011 h 3150296"/>
                    <a:gd name="connsiteX143" fmla="*/ 3469710 w 3707775"/>
                    <a:gd name="connsiteY143" fmla="*/ 1784959 h 3150296"/>
                    <a:gd name="connsiteX144" fmla="*/ 3488499 w 3707775"/>
                    <a:gd name="connsiteY144" fmla="*/ 1728592 h 3150296"/>
                    <a:gd name="connsiteX145" fmla="*/ 3494762 w 3707775"/>
                    <a:gd name="connsiteY145" fmla="*/ 1709803 h 3150296"/>
                    <a:gd name="connsiteX146" fmla="*/ 3501025 w 3707775"/>
                    <a:gd name="connsiteY146" fmla="*/ 1691014 h 3150296"/>
                    <a:gd name="connsiteX147" fmla="*/ 3507288 w 3707775"/>
                    <a:gd name="connsiteY147" fmla="*/ 1647173 h 3150296"/>
                    <a:gd name="connsiteX148" fmla="*/ 3519814 w 3707775"/>
                    <a:gd name="connsiteY148" fmla="*/ 1609595 h 3150296"/>
                    <a:gd name="connsiteX149" fmla="*/ 3538603 w 3707775"/>
                    <a:gd name="connsiteY149" fmla="*/ 1553228 h 3150296"/>
                    <a:gd name="connsiteX150" fmla="*/ 3551129 w 3707775"/>
                    <a:gd name="connsiteY150" fmla="*/ 1515650 h 3150296"/>
                    <a:gd name="connsiteX151" fmla="*/ 3557392 w 3707775"/>
                    <a:gd name="connsiteY151" fmla="*/ 1496861 h 3150296"/>
                    <a:gd name="connsiteX152" fmla="*/ 3576181 w 3707775"/>
                    <a:gd name="connsiteY152" fmla="*/ 1459282 h 3150296"/>
                    <a:gd name="connsiteX153" fmla="*/ 3588707 w 3707775"/>
                    <a:gd name="connsiteY153" fmla="*/ 1440493 h 3150296"/>
                    <a:gd name="connsiteX154" fmla="*/ 3594970 w 3707775"/>
                    <a:gd name="connsiteY154" fmla="*/ 1421704 h 3150296"/>
                    <a:gd name="connsiteX155" fmla="*/ 3607496 w 3707775"/>
                    <a:gd name="connsiteY155" fmla="*/ 1402915 h 3150296"/>
                    <a:gd name="connsiteX156" fmla="*/ 3613759 w 3707775"/>
                    <a:gd name="connsiteY156" fmla="*/ 1384126 h 3150296"/>
                    <a:gd name="connsiteX157" fmla="*/ 3626285 w 3707775"/>
                    <a:gd name="connsiteY157" fmla="*/ 1365337 h 3150296"/>
                    <a:gd name="connsiteX158" fmla="*/ 3638811 w 3707775"/>
                    <a:gd name="connsiteY158" fmla="*/ 1327759 h 3150296"/>
                    <a:gd name="connsiteX159" fmla="*/ 3663863 w 3707775"/>
                    <a:gd name="connsiteY159" fmla="*/ 1290181 h 3150296"/>
                    <a:gd name="connsiteX160" fmla="*/ 3670126 w 3707775"/>
                    <a:gd name="connsiteY160" fmla="*/ 1271392 h 3150296"/>
                    <a:gd name="connsiteX161" fmla="*/ 3688915 w 3707775"/>
                    <a:gd name="connsiteY161" fmla="*/ 1265129 h 3150296"/>
                    <a:gd name="connsiteX162" fmla="*/ 3707704 w 3707775"/>
                    <a:gd name="connsiteY162" fmla="*/ 1227551 h 3150296"/>
                    <a:gd name="connsiteX163" fmla="*/ 3670126 w 3707775"/>
                    <a:gd name="connsiteY163" fmla="*/ 1152395 h 3150296"/>
                    <a:gd name="connsiteX164" fmla="*/ 3651337 w 3707775"/>
                    <a:gd name="connsiteY164" fmla="*/ 1114817 h 3150296"/>
                    <a:gd name="connsiteX165" fmla="*/ 3645074 w 3707775"/>
                    <a:gd name="connsiteY165" fmla="*/ 1096028 h 3150296"/>
                    <a:gd name="connsiteX166" fmla="*/ 3632548 w 3707775"/>
                    <a:gd name="connsiteY166" fmla="*/ 1077239 h 3150296"/>
                    <a:gd name="connsiteX167" fmla="*/ 3626285 w 3707775"/>
                    <a:gd name="connsiteY167" fmla="*/ 1058450 h 3150296"/>
                    <a:gd name="connsiteX168" fmla="*/ 3588707 w 3707775"/>
                    <a:gd name="connsiteY168" fmla="*/ 1002082 h 3150296"/>
                    <a:gd name="connsiteX169" fmla="*/ 3576181 w 3707775"/>
                    <a:gd name="connsiteY169" fmla="*/ 983293 h 3150296"/>
                    <a:gd name="connsiteX170" fmla="*/ 3538603 w 3707775"/>
                    <a:gd name="connsiteY170" fmla="*/ 945715 h 3150296"/>
                    <a:gd name="connsiteX171" fmla="*/ 3526077 w 3707775"/>
                    <a:gd name="connsiteY171" fmla="*/ 926926 h 3150296"/>
                    <a:gd name="connsiteX172" fmla="*/ 3488499 w 3707775"/>
                    <a:gd name="connsiteY172" fmla="*/ 889348 h 3150296"/>
                    <a:gd name="connsiteX173" fmla="*/ 3475973 w 3707775"/>
                    <a:gd name="connsiteY173" fmla="*/ 870559 h 3150296"/>
                    <a:gd name="connsiteX174" fmla="*/ 3457184 w 3707775"/>
                    <a:gd name="connsiteY174" fmla="*/ 858033 h 3150296"/>
                    <a:gd name="connsiteX175" fmla="*/ 3438395 w 3707775"/>
                    <a:gd name="connsiteY175" fmla="*/ 839244 h 3150296"/>
                    <a:gd name="connsiteX176" fmla="*/ 3419606 w 3707775"/>
                    <a:gd name="connsiteY176" fmla="*/ 826718 h 3150296"/>
                    <a:gd name="connsiteX177" fmla="*/ 3382028 w 3707775"/>
                    <a:gd name="connsiteY177" fmla="*/ 789140 h 3150296"/>
                    <a:gd name="connsiteX178" fmla="*/ 3344450 w 3707775"/>
                    <a:gd name="connsiteY178" fmla="*/ 757825 h 3150296"/>
                    <a:gd name="connsiteX179" fmla="*/ 3306871 w 3707775"/>
                    <a:gd name="connsiteY179" fmla="*/ 745299 h 3150296"/>
                    <a:gd name="connsiteX180" fmla="*/ 3269293 w 3707775"/>
                    <a:gd name="connsiteY180" fmla="*/ 720247 h 3150296"/>
                    <a:gd name="connsiteX181" fmla="*/ 3237978 w 3707775"/>
                    <a:gd name="connsiteY181" fmla="*/ 688932 h 3150296"/>
                    <a:gd name="connsiteX182" fmla="*/ 3200400 w 3707775"/>
                    <a:gd name="connsiteY182" fmla="*/ 651354 h 3150296"/>
                    <a:gd name="connsiteX183" fmla="*/ 3181611 w 3707775"/>
                    <a:gd name="connsiteY183" fmla="*/ 638828 h 3150296"/>
                    <a:gd name="connsiteX184" fmla="*/ 3162822 w 3707775"/>
                    <a:gd name="connsiteY184" fmla="*/ 620039 h 3150296"/>
                    <a:gd name="connsiteX185" fmla="*/ 3118981 w 3707775"/>
                    <a:gd name="connsiteY185" fmla="*/ 594987 h 3150296"/>
                    <a:gd name="connsiteX186" fmla="*/ 3087666 w 3707775"/>
                    <a:gd name="connsiteY186" fmla="*/ 563671 h 3150296"/>
                    <a:gd name="connsiteX187" fmla="*/ 3050088 w 3707775"/>
                    <a:gd name="connsiteY187" fmla="*/ 538619 h 3150296"/>
                    <a:gd name="connsiteX188" fmla="*/ 3037562 w 3707775"/>
                    <a:gd name="connsiteY188" fmla="*/ 519830 h 3150296"/>
                    <a:gd name="connsiteX189" fmla="*/ 3018773 w 3707775"/>
                    <a:gd name="connsiteY189" fmla="*/ 513567 h 3150296"/>
                    <a:gd name="connsiteX190" fmla="*/ 2999984 w 3707775"/>
                    <a:gd name="connsiteY190" fmla="*/ 501041 h 3150296"/>
                    <a:gd name="connsiteX191" fmla="*/ 2981195 w 3707775"/>
                    <a:gd name="connsiteY191" fmla="*/ 494778 h 3150296"/>
                    <a:gd name="connsiteX192" fmla="*/ 2962406 w 3707775"/>
                    <a:gd name="connsiteY192" fmla="*/ 482252 h 3150296"/>
                    <a:gd name="connsiteX193" fmla="*/ 2924828 w 3707775"/>
                    <a:gd name="connsiteY193" fmla="*/ 469726 h 3150296"/>
                    <a:gd name="connsiteX194" fmla="*/ 2887250 w 3707775"/>
                    <a:gd name="connsiteY194" fmla="*/ 457200 h 3150296"/>
                    <a:gd name="connsiteX195" fmla="*/ 2868460 w 3707775"/>
                    <a:gd name="connsiteY195" fmla="*/ 450937 h 3150296"/>
                    <a:gd name="connsiteX196" fmla="*/ 2849671 w 3707775"/>
                    <a:gd name="connsiteY196" fmla="*/ 438411 h 3150296"/>
                    <a:gd name="connsiteX197" fmla="*/ 2793304 w 3707775"/>
                    <a:gd name="connsiteY197" fmla="*/ 425885 h 3150296"/>
                    <a:gd name="connsiteX198" fmla="*/ 2755726 w 3707775"/>
                    <a:gd name="connsiteY198" fmla="*/ 413359 h 3150296"/>
                    <a:gd name="connsiteX199" fmla="*/ 2699359 w 3707775"/>
                    <a:gd name="connsiteY199" fmla="*/ 369518 h 3150296"/>
                    <a:gd name="connsiteX200" fmla="*/ 2680570 w 3707775"/>
                    <a:gd name="connsiteY200" fmla="*/ 356992 h 3150296"/>
                    <a:gd name="connsiteX201" fmla="*/ 2661781 w 3707775"/>
                    <a:gd name="connsiteY201" fmla="*/ 344466 h 3150296"/>
                    <a:gd name="connsiteX202" fmla="*/ 2624203 w 3707775"/>
                    <a:gd name="connsiteY202" fmla="*/ 331940 h 3150296"/>
                    <a:gd name="connsiteX203" fmla="*/ 2574099 w 3707775"/>
                    <a:gd name="connsiteY203" fmla="*/ 313151 h 3150296"/>
                    <a:gd name="connsiteX204" fmla="*/ 2517732 w 3707775"/>
                    <a:gd name="connsiteY204" fmla="*/ 288099 h 3150296"/>
                    <a:gd name="connsiteX205" fmla="*/ 2498943 w 3707775"/>
                    <a:gd name="connsiteY205" fmla="*/ 281836 h 3150296"/>
                    <a:gd name="connsiteX206" fmla="*/ 2442576 w 3707775"/>
                    <a:gd name="connsiteY206" fmla="*/ 256784 h 3150296"/>
                    <a:gd name="connsiteX207" fmla="*/ 2342367 w 3707775"/>
                    <a:gd name="connsiteY207" fmla="*/ 244258 h 3150296"/>
                    <a:gd name="connsiteX208" fmla="*/ 2279737 w 3707775"/>
                    <a:gd name="connsiteY208" fmla="*/ 225469 h 3150296"/>
                    <a:gd name="connsiteX209" fmla="*/ 2260948 w 3707775"/>
                    <a:gd name="connsiteY209" fmla="*/ 219206 h 3150296"/>
                    <a:gd name="connsiteX210" fmla="*/ 2235896 w 3707775"/>
                    <a:gd name="connsiteY210" fmla="*/ 212943 h 3150296"/>
                    <a:gd name="connsiteX211" fmla="*/ 2198318 w 3707775"/>
                    <a:gd name="connsiteY211" fmla="*/ 200417 h 3150296"/>
                    <a:gd name="connsiteX212" fmla="*/ 2160740 w 3707775"/>
                    <a:gd name="connsiteY212" fmla="*/ 181628 h 3150296"/>
                    <a:gd name="connsiteX213" fmla="*/ 2135688 w 3707775"/>
                    <a:gd name="connsiteY213" fmla="*/ 169102 h 3150296"/>
                    <a:gd name="connsiteX214" fmla="*/ 2110636 w 3707775"/>
                    <a:gd name="connsiteY214" fmla="*/ 162839 h 3150296"/>
                    <a:gd name="connsiteX215" fmla="*/ 2073058 w 3707775"/>
                    <a:gd name="connsiteY215" fmla="*/ 150313 h 3150296"/>
                    <a:gd name="connsiteX216" fmla="*/ 1997902 w 3707775"/>
                    <a:gd name="connsiteY216" fmla="*/ 125261 h 3150296"/>
                    <a:gd name="connsiteX217" fmla="*/ 1979113 w 3707775"/>
                    <a:gd name="connsiteY217" fmla="*/ 118998 h 3150296"/>
                    <a:gd name="connsiteX218" fmla="*/ 1960323 w 3707775"/>
                    <a:gd name="connsiteY218" fmla="*/ 112735 h 3150296"/>
                    <a:gd name="connsiteX219" fmla="*/ 1935271 w 3707775"/>
                    <a:gd name="connsiteY219" fmla="*/ 100208 h 3150296"/>
                    <a:gd name="connsiteX220" fmla="*/ 1916482 w 3707775"/>
                    <a:gd name="connsiteY220" fmla="*/ 93945 h 3150296"/>
                    <a:gd name="connsiteX221" fmla="*/ 1897693 w 3707775"/>
                    <a:gd name="connsiteY221" fmla="*/ 81419 h 3150296"/>
                    <a:gd name="connsiteX222" fmla="*/ 1860115 w 3707775"/>
                    <a:gd name="connsiteY222" fmla="*/ 68893 h 3150296"/>
                    <a:gd name="connsiteX223" fmla="*/ 1841326 w 3707775"/>
                    <a:gd name="connsiteY223" fmla="*/ 62630 h 3150296"/>
                    <a:gd name="connsiteX224" fmla="*/ 1810011 w 3707775"/>
                    <a:gd name="connsiteY224" fmla="*/ 56367 h 3150296"/>
                    <a:gd name="connsiteX225" fmla="*/ 1772433 w 3707775"/>
                    <a:gd name="connsiteY225" fmla="*/ 50104 h 3150296"/>
                    <a:gd name="connsiteX226" fmla="*/ 1747381 w 3707775"/>
                    <a:gd name="connsiteY226" fmla="*/ 43841 h 3150296"/>
                    <a:gd name="connsiteX227" fmla="*/ 1709803 w 3707775"/>
                    <a:gd name="connsiteY227" fmla="*/ 37578 h 3150296"/>
                    <a:gd name="connsiteX228" fmla="*/ 1622121 w 3707775"/>
                    <a:gd name="connsiteY228" fmla="*/ 18789 h 3150296"/>
                    <a:gd name="connsiteX229" fmla="*/ 1496860 w 3707775"/>
                    <a:gd name="connsiteY229" fmla="*/ 6263 h 3150296"/>
                    <a:gd name="connsiteX230" fmla="*/ 1440493 w 3707775"/>
                    <a:gd name="connsiteY230" fmla="*/ 0 h 3150296"/>
                    <a:gd name="connsiteX231" fmla="*/ 1171184 w 3707775"/>
                    <a:gd name="connsiteY231" fmla="*/ 6263 h 3150296"/>
                    <a:gd name="connsiteX232" fmla="*/ 1083502 w 3707775"/>
                    <a:gd name="connsiteY232" fmla="*/ 12526 h 3150296"/>
                    <a:gd name="connsiteX233" fmla="*/ 1045923 w 3707775"/>
                    <a:gd name="connsiteY233" fmla="*/ 25052 h 315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</a:cxnLst>
                  <a:rect l="l" t="t" r="r" b="b"/>
                  <a:pathLst>
                    <a:path w="3707775" h="3150296">
                      <a:moveTo>
                        <a:pt x="1045923" y="25052"/>
                      </a:moveTo>
                      <a:cubicBezTo>
                        <a:pt x="1030265" y="29227"/>
                        <a:pt x="1007246" y="32271"/>
                        <a:pt x="989556" y="37578"/>
                      </a:cubicBezTo>
                      <a:cubicBezTo>
                        <a:pt x="976909" y="41372"/>
                        <a:pt x="962964" y="42780"/>
                        <a:pt x="951978" y="50104"/>
                      </a:cubicBezTo>
                      <a:cubicBezTo>
                        <a:pt x="898131" y="86002"/>
                        <a:pt x="966260" y="42963"/>
                        <a:pt x="914400" y="68893"/>
                      </a:cubicBezTo>
                      <a:cubicBezTo>
                        <a:pt x="907667" y="72259"/>
                        <a:pt x="902344" y="78053"/>
                        <a:pt x="895611" y="81419"/>
                      </a:cubicBezTo>
                      <a:cubicBezTo>
                        <a:pt x="885087" y="86681"/>
                        <a:pt x="861803" y="90935"/>
                        <a:pt x="851770" y="93945"/>
                      </a:cubicBezTo>
                      <a:cubicBezTo>
                        <a:pt x="851685" y="93970"/>
                        <a:pt x="804839" y="109589"/>
                        <a:pt x="795403" y="112735"/>
                      </a:cubicBezTo>
                      <a:cubicBezTo>
                        <a:pt x="789140" y="114823"/>
                        <a:pt x="782107" y="115336"/>
                        <a:pt x="776614" y="118998"/>
                      </a:cubicBezTo>
                      <a:cubicBezTo>
                        <a:pt x="770351" y="123173"/>
                        <a:pt x="764703" y="128467"/>
                        <a:pt x="757825" y="131524"/>
                      </a:cubicBezTo>
                      <a:cubicBezTo>
                        <a:pt x="745759" y="136886"/>
                        <a:pt x="732773" y="139875"/>
                        <a:pt x="720247" y="144050"/>
                      </a:cubicBezTo>
                      <a:cubicBezTo>
                        <a:pt x="713984" y="146138"/>
                        <a:pt x="706951" y="146651"/>
                        <a:pt x="701458" y="150313"/>
                      </a:cubicBezTo>
                      <a:cubicBezTo>
                        <a:pt x="695195" y="154488"/>
                        <a:pt x="689547" y="159782"/>
                        <a:pt x="682669" y="162839"/>
                      </a:cubicBezTo>
                      <a:cubicBezTo>
                        <a:pt x="670603" y="168201"/>
                        <a:pt x="656077" y="168041"/>
                        <a:pt x="645091" y="175365"/>
                      </a:cubicBezTo>
                      <a:cubicBezTo>
                        <a:pt x="638828" y="179540"/>
                        <a:pt x="633180" y="184834"/>
                        <a:pt x="626302" y="187891"/>
                      </a:cubicBezTo>
                      <a:cubicBezTo>
                        <a:pt x="614236" y="193254"/>
                        <a:pt x="588723" y="200417"/>
                        <a:pt x="588723" y="200417"/>
                      </a:cubicBezTo>
                      <a:lnTo>
                        <a:pt x="532356" y="237995"/>
                      </a:lnTo>
                      <a:lnTo>
                        <a:pt x="513567" y="250521"/>
                      </a:lnTo>
                      <a:cubicBezTo>
                        <a:pt x="490603" y="284968"/>
                        <a:pt x="513567" y="255740"/>
                        <a:pt x="482252" y="281836"/>
                      </a:cubicBezTo>
                      <a:cubicBezTo>
                        <a:pt x="434029" y="322022"/>
                        <a:pt x="491324" y="282051"/>
                        <a:pt x="444674" y="313151"/>
                      </a:cubicBezTo>
                      <a:cubicBezTo>
                        <a:pt x="440499" y="319414"/>
                        <a:pt x="437471" y="326617"/>
                        <a:pt x="432148" y="331940"/>
                      </a:cubicBezTo>
                      <a:cubicBezTo>
                        <a:pt x="382882" y="381206"/>
                        <a:pt x="445871" y="301693"/>
                        <a:pt x="394570" y="363255"/>
                      </a:cubicBezTo>
                      <a:cubicBezTo>
                        <a:pt x="368474" y="394570"/>
                        <a:pt x="397702" y="371606"/>
                        <a:pt x="363255" y="394570"/>
                      </a:cubicBezTo>
                      <a:cubicBezTo>
                        <a:pt x="332155" y="441220"/>
                        <a:pt x="372126" y="383925"/>
                        <a:pt x="331940" y="432148"/>
                      </a:cubicBezTo>
                      <a:cubicBezTo>
                        <a:pt x="305844" y="463463"/>
                        <a:pt x="335072" y="440499"/>
                        <a:pt x="300625" y="463463"/>
                      </a:cubicBezTo>
                      <a:cubicBezTo>
                        <a:pt x="289601" y="496534"/>
                        <a:pt x="298024" y="476759"/>
                        <a:pt x="269310" y="519830"/>
                      </a:cubicBezTo>
                      <a:lnTo>
                        <a:pt x="256784" y="538619"/>
                      </a:lnTo>
                      <a:lnTo>
                        <a:pt x="244258" y="557408"/>
                      </a:lnTo>
                      <a:cubicBezTo>
                        <a:pt x="242170" y="563671"/>
                        <a:pt x="241201" y="570427"/>
                        <a:pt x="237995" y="576198"/>
                      </a:cubicBezTo>
                      <a:cubicBezTo>
                        <a:pt x="230684" y="589358"/>
                        <a:pt x="217704" y="599494"/>
                        <a:pt x="212943" y="613776"/>
                      </a:cubicBezTo>
                      <a:cubicBezTo>
                        <a:pt x="197201" y="661003"/>
                        <a:pt x="218436" y="602790"/>
                        <a:pt x="194154" y="651354"/>
                      </a:cubicBezTo>
                      <a:cubicBezTo>
                        <a:pt x="191202" y="657259"/>
                        <a:pt x="192015" y="664988"/>
                        <a:pt x="187891" y="670143"/>
                      </a:cubicBezTo>
                      <a:cubicBezTo>
                        <a:pt x="183189" y="676021"/>
                        <a:pt x="175365" y="678494"/>
                        <a:pt x="169102" y="682669"/>
                      </a:cubicBezTo>
                      <a:cubicBezTo>
                        <a:pt x="164927" y="688932"/>
                        <a:pt x="161395" y="695675"/>
                        <a:pt x="156576" y="701458"/>
                      </a:cubicBezTo>
                      <a:cubicBezTo>
                        <a:pt x="150906" y="708262"/>
                        <a:pt x="142700" y="712877"/>
                        <a:pt x="137787" y="720247"/>
                      </a:cubicBezTo>
                      <a:cubicBezTo>
                        <a:pt x="134125" y="725740"/>
                        <a:pt x="134729" y="733265"/>
                        <a:pt x="131523" y="739036"/>
                      </a:cubicBezTo>
                      <a:cubicBezTo>
                        <a:pt x="124212" y="752196"/>
                        <a:pt x="111232" y="762332"/>
                        <a:pt x="106471" y="776614"/>
                      </a:cubicBezTo>
                      <a:cubicBezTo>
                        <a:pt x="104383" y="782877"/>
                        <a:pt x="103160" y="789498"/>
                        <a:pt x="100208" y="795403"/>
                      </a:cubicBezTo>
                      <a:cubicBezTo>
                        <a:pt x="96842" y="802136"/>
                        <a:pt x="90739" y="807314"/>
                        <a:pt x="87682" y="814192"/>
                      </a:cubicBezTo>
                      <a:lnTo>
                        <a:pt x="68893" y="870559"/>
                      </a:lnTo>
                      <a:lnTo>
                        <a:pt x="56367" y="908137"/>
                      </a:lnTo>
                      <a:cubicBezTo>
                        <a:pt x="50398" y="926045"/>
                        <a:pt x="47773" y="932318"/>
                        <a:pt x="43841" y="951978"/>
                      </a:cubicBezTo>
                      <a:cubicBezTo>
                        <a:pt x="41351" y="964430"/>
                        <a:pt x="39850" y="977062"/>
                        <a:pt x="37578" y="989556"/>
                      </a:cubicBezTo>
                      <a:cubicBezTo>
                        <a:pt x="32278" y="1018709"/>
                        <a:pt x="31753" y="1019118"/>
                        <a:pt x="25052" y="1045924"/>
                      </a:cubicBezTo>
                      <a:cubicBezTo>
                        <a:pt x="22964" y="1070976"/>
                        <a:pt x="22518" y="1096219"/>
                        <a:pt x="18789" y="1121080"/>
                      </a:cubicBezTo>
                      <a:cubicBezTo>
                        <a:pt x="16235" y="1138105"/>
                        <a:pt x="8398" y="1154102"/>
                        <a:pt x="6263" y="1171184"/>
                      </a:cubicBezTo>
                      <a:lnTo>
                        <a:pt x="0" y="1221288"/>
                      </a:lnTo>
                      <a:cubicBezTo>
                        <a:pt x="2088" y="1256778"/>
                        <a:pt x="3044" y="1292353"/>
                        <a:pt x="6263" y="1327759"/>
                      </a:cubicBezTo>
                      <a:cubicBezTo>
                        <a:pt x="7227" y="1338360"/>
                        <a:pt x="10132" y="1348702"/>
                        <a:pt x="12526" y="1359074"/>
                      </a:cubicBezTo>
                      <a:cubicBezTo>
                        <a:pt x="24322" y="1410191"/>
                        <a:pt x="22624" y="1401893"/>
                        <a:pt x="37578" y="1446756"/>
                      </a:cubicBezTo>
                      <a:lnTo>
                        <a:pt x="43841" y="1465545"/>
                      </a:lnTo>
                      <a:cubicBezTo>
                        <a:pt x="45929" y="1471808"/>
                        <a:pt x="46442" y="1478842"/>
                        <a:pt x="50104" y="1484335"/>
                      </a:cubicBezTo>
                      <a:lnTo>
                        <a:pt x="87682" y="1540702"/>
                      </a:lnTo>
                      <a:cubicBezTo>
                        <a:pt x="118782" y="1587352"/>
                        <a:pt x="78811" y="1530057"/>
                        <a:pt x="118997" y="1578280"/>
                      </a:cubicBezTo>
                      <a:cubicBezTo>
                        <a:pt x="145092" y="1609595"/>
                        <a:pt x="115866" y="1586631"/>
                        <a:pt x="150313" y="1609595"/>
                      </a:cubicBezTo>
                      <a:cubicBezTo>
                        <a:pt x="164885" y="1631453"/>
                        <a:pt x="173777" y="1650113"/>
                        <a:pt x="194154" y="1665962"/>
                      </a:cubicBezTo>
                      <a:cubicBezTo>
                        <a:pt x="206037" y="1675204"/>
                        <a:pt x="219206" y="1682663"/>
                        <a:pt x="231732" y="1691014"/>
                      </a:cubicBezTo>
                      <a:lnTo>
                        <a:pt x="288099" y="1728592"/>
                      </a:lnTo>
                      <a:lnTo>
                        <a:pt x="306888" y="1741118"/>
                      </a:lnTo>
                      <a:cubicBezTo>
                        <a:pt x="313151" y="1745293"/>
                        <a:pt x="320354" y="1748321"/>
                        <a:pt x="325677" y="1753644"/>
                      </a:cubicBezTo>
                      <a:cubicBezTo>
                        <a:pt x="380569" y="1808536"/>
                        <a:pt x="310938" y="1741361"/>
                        <a:pt x="363255" y="1784959"/>
                      </a:cubicBezTo>
                      <a:cubicBezTo>
                        <a:pt x="411478" y="1825145"/>
                        <a:pt x="354183" y="1785174"/>
                        <a:pt x="400833" y="1816274"/>
                      </a:cubicBezTo>
                      <a:cubicBezTo>
                        <a:pt x="434236" y="1866378"/>
                        <a:pt x="390395" y="1805836"/>
                        <a:pt x="432148" y="1847589"/>
                      </a:cubicBezTo>
                      <a:cubicBezTo>
                        <a:pt x="473901" y="1889342"/>
                        <a:pt x="413359" y="1845501"/>
                        <a:pt x="463463" y="1878904"/>
                      </a:cubicBezTo>
                      <a:cubicBezTo>
                        <a:pt x="467638" y="1885167"/>
                        <a:pt x="470666" y="1892370"/>
                        <a:pt x="475989" y="1897693"/>
                      </a:cubicBezTo>
                      <a:cubicBezTo>
                        <a:pt x="509096" y="1930800"/>
                        <a:pt x="485465" y="1880593"/>
                        <a:pt x="526093" y="1941535"/>
                      </a:cubicBezTo>
                      <a:cubicBezTo>
                        <a:pt x="555320" y="1985376"/>
                        <a:pt x="538619" y="1970762"/>
                        <a:pt x="569934" y="1991639"/>
                      </a:cubicBezTo>
                      <a:cubicBezTo>
                        <a:pt x="574109" y="1997902"/>
                        <a:pt x="577758" y="2004550"/>
                        <a:pt x="582460" y="2010428"/>
                      </a:cubicBezTo>
                      <a:cubicBezTo>
                        <a:pt x="586149" y="2015039"/>
                        <a:pt x="591444" y="2018230"/>
                        <a:pt x="594987" y="2022954"/>
                      </a:cubicBezTo>
                      <a:cubicBezTo>
                        <a:pt x="631523" y="2071668"/>
                        <a:pt x="603859" y="2049745"/>
                        <a:pt x="638828" y="2073058"/>
                      </a:cubicBezTo>
                      <a:cubicBezTo>
                        <a:pt x="669928" y="2119708"/>
                        <a:pt x="629957" y="2062413"/>
                        <a:pt x="670143" y="2110636"/>
                      </a:cubicBezTo>
                      <a:cubicBezTo>
                        <a:pt x="696239" y="2141951"/>
                        <a:pt x="667011" y="2118987"/>
                        <a:pt x="701458" y="2141951"/>
                      </a:cubicBezTo>
                      <a:cubicBezTo>
                        <a:pt x="713774" y="2160426"/>
                        <a:pt x="714689" y="2164459"/>
                        <a:pt x="732773" y="2179529"/>
                      </a:cubicBezTo>
                      <a:cubicBezTo>
                        <a:pt x="738556" y="2184348"/>
                        <a:pt x="745299" y="2187880"/>
                        <a:pt x="751562" y="2192055"/>
                      </a:cubicBezTo>
                      <a:lnTo>
                        <a:pt x="776614" y="2229633"/>
                      </a:lnTo>
                      <a:cubicBezTo>
                        <a:pt x="785327" y="2242702"/>
                        <a:pt x="797941" y="2262376"/>
                        <a:pt x="807929" y="2273474"/>
                      </a:cubicBezTo>
                      <a:cubicBezTo>
                        <a:pt x="819779" y="2286641"/>
                        <a:pt x="835681" y="2296313"/>
                        <a:pt x="845507" y="2311052"/>
                      </a:cubicBezTo>
                      <a:cubicBezTo>
                        <a:pt x="862208" y="2336104"/>
                        <a:pt x="851770" y="2325666"/>
                        <a:pt x="876822" y="2342367"/>
                      </a:cubicBezTo>
                      <a:cubicBezTo>
                        <a:pt x="880997" y="2348630"/>
                        <a:pt x="884025" y="2355833"/>
                        <a:pt x="889348" y="2361156"/>
                      </a:cubicBezTo>
                      <a:cubicBezTo>
                        <a:pt x="894671" y="2366479"/>
                        <a:pt x="903435" y="2367804"/>
                        <a:pt x="908137" y="2373682"/>
                      </a:cubicBezTo>
                      <a:cubicBezTo>
                        <a:pt x="912261" y="2378837"/>
                        <a:pt x="910439" y="2387190"/>
                        <a:pt x="914400" y="2392471"/>
                      </a:cubicBezTo>
                      <a:cubicBezTo>
                        <a:pt x="923257" y="2404281"/>
                        <a:pt x="937526" y="2411504"/>
                        <a:pt x="945715" y="2423787"/>
                      </a:cubicBezTo>
                      <a:cubicBezTo>
                        <a:pt x="963154" y="2449946"/>
                        <a:pt x="952918" y="2437253"/>
                        <a:pt x="977030" y="2461365"/>
                      </a:cubicBezTo>
                      <a:cubicBezTo>
                        <a:pt x="992772" y="2508592"/>
                        <a:pt x="969706" y="2452210"/>
                        <a:pt x="1002082" y="2492680"/>
                      </a:cubicBezTo>
                      <a:cubicBezTo>
                        <a:pt x="1006206" y="2497835"/>
                        <a:pt x="1004683" y="2505976"/>
                        <a:pt x="1008345" y="2511469"/>
                      </a:cubicBezTo>
                      <a:cubicBezTo>
                        <a:pt x="1013258" y="2518839"/>
                        <a:pt x="1021464" y="2523454"/>
                        <a:pt x="1027134" y="2530258"/>
                      </a:cubicBezTo>
                      <a:cubicBezTo>
                        <a:pt x="1066628" y="2577651"/>
                        <a:pt x="1015750" y="2525139"/>
                        <a:pt x="1052187" y="2561573"/>
                      </a:cubicBezTo>
                      <a:cubicBezTo>
                        <a:pt x="1057281" y="2576855"/>
                        <a:pt x="1058835" y="2587010"/>
                        <a:pt x="1070976" y="2599151"/>
                      </a:cubicBezTo>
                      <a:cubicBezTo>
                        <a:pt x="1076299" y="2604474"/>
                        <a:pt x="1083502" y="2607502"/>
                        <a:pt x="1089765" y="2611677"/>
                      </a:cubicBezTo>
                      <a:cubicBezTo>
                        <a:pt x="1100772" y="2644697"/>
                        <a:pt x="1088753" y="2617979"/>
                        <a:pt x="1114817" y="2649255"/>
                      </a:cubicBezTo>
                      <a:cubicBezTo>
                        <a:pt x="1119636" y="2655038"/>
                        <a:pt x="1122968" y="2661919"/>
                        <a:pt x="1127343" y="2668044"/>
                      </a:cubicBezTo>
                      <a:cubicBezTo>
                        <a:pt x="1133410" y="2676538"/>
                        <a:pt x="1140065" y="2684602"/>
                        <a:pt x="1146132" y="2693096"/>
                      </a:cubicBezTo>
                      <a:cubicBezTo>
                        <a:pt x="1150507" y="2699221"/>
                        <a:pt x="1153839" y="2706102"/>
                        <a:pt x="1158658" y="2711885"/>
                      </a:cubicBezTo>
                      <a:cubicBezTo>
                        <a:pt x="1164328" y="2718689"/>
                        <a:pt x="1172009" y="2723683"/>
                        <a:pt x="1177447" y="2730674"/>
                      </a:cubicBezTo>
                      <a:cubicBezTo>
                        <a:pt x="1186689" y="2742557"/>
                        <a:pt x="1194148" y="2755726"/>
                        <a:pt x="1202499" y="2768252"/>
                      </a:cubicBezTo>
                      <a:lnTo>
                        <a:pt x="1215025" y="2787041"/>
                      </a:lnTo>
                      <a:cubicBezTo>
                        <a:pt x="1219200" y="2793304"/>
                        <a:pt x="1222228" y="2800507"/>
                        <a:pt x="1227551" y="2805830"/>
                      </a:cubicBezTo>
                      <a:cubicBezTo>
                        <a:pt x="1282435" y="2860714"/>
                        <a:pt x="1215275" y="2791098"/>
                        <a:pt x="1258866" y="2843408"/>
                      </a:cubicBezTo>
                      <a:cubicBezTo>
                        <a:pt x="1264536" y="2850213"/>
                        <a:pt x="1272217" y="2855206"/>
                        <a:pt x="1277655" y="2862198"/>
                      </a:cubicBezTo>
                      <a:cubicBezTo>
                        <a:pt x="1286897" y="2874081"/>
                        <a:pt x="1294356" y="2887250"/>
                        <a:pt x="1302707" y="2899776"/>
                      </a:cubicBezTo>
                      <a:cubicBezTo>
                        <a:pt x="1306882" y="2906039"/>
                        <a:pt x="1312853" y="2911424"/>
                        <a:pt x="1315233" y="2918565"/>
                      </a:cubicBezTo>
                      <a:cubicBezTo>
                        <a:pt x="1317321" y="2924828"/>
                        <a:pt x="1317834" y="2931861"/>
                        <a:pt x="1321496" y="2937354"/>
                      </a:cubicBezTo>
                      <a:cubicBezTo>
                        <a:pt x="1326409" y="2944724"/>
                        <a:pt x="1334615" y="2949339"/>
                        <a:pt x="1340285" y="2956143"/>
                      </a:cubicBezTo>
                      <a:cubicBezTo>
                        <a:pt x="1345104" y="2961926"/>
                        <a:pt x="1347992" y="2969149"/>
                        <a:pt x="1352811" y="2974932"/>
                      </a:cubicBezTo>
                      <a:cubicBezTo>
                        <a:pt x="1358481" y="2981736"/>
                        <a:pt x="1366162" y="2986730"/>
                        <a:pt x="1371600" y="2993721"/>
                      </a:cubicBezTo>
                      <a:cubicBezTo>
                        <a:pt x="1380842" y="3005604"/>
                        <a:pt x="1388301" y="3018773"/>
                        <a:pt x="1396652" y="3031299"/>
                      </a:cubicBezTo>
                      <a:lnTo>
                        <a:pt x="1421704" y="3068877"/>
                      </a:lnTo>
                      <a:cubicBezTo>
                        <a:pt x="1425879" y="3075140"/>
                        <a:pt x="1431850" y="3080525"/>
                        <a:pt x="1434230" y="3087666"/>
                      </a:cubicBezTo>
                      <a:cubicBezTo>
                        <a:pt x="1438405" y="3100192"/>
                        <a:pt x="1434230" y="3121069"/>
                        <a:pt x="1446756" y="3125244"/>
                      </a:cubicBezTo>
                      <a:cubicBezTo>
                        <a:pt x="1453019" y="3127332"/>
                        <a:pt x="1459140" y="3129906"/>
                        <a:pt x="1465545" y="3131507"/>
                      </a:cubicBezTo>
                      <a:cubicBezTo>
                        <a:pt x="1583375" y="3160964"/>
                        <a:pt x="1852953" y="3143910"/>
                        <a:pt x="1860115" y="3144033"/>
                      </a:cubicBezTo>
                      <a:lnTo>
                        <a:pt x="2693096" y="3137770"/>
                      </a:lnTo>
                      <a:cubicBezTo>
                        <a:pt x="2707857" y="3137559"/>
                        <a:pt x="2722175" y="3131507"/>
                        <a:pt x="2736937" y="3131507"/>
                      </a:cubicBezTo>
                      <a:cubicBezTo>
                        <a:pt x="2870564" y="3131507"/>
                        <a:pt x="3004159" y="3135682"/>
                        <a:pt x="3137770" y="3137770"/>
                      </a:cubicBezTo>
                      <a:lnTo>
                        <a:pt x="3363239" y="3150296"/>
                      </a:lnTo>
                      <a:cubicBezTo>
                        <a:pt x="3407130" y="3150296"/>
                        <a:pt x="3450921" y="3146121"/>
                        <a:pt x="3494762" y="3144033"/>
                      </a:cubicBezTo>
                      <a:cubicBezTo>
                        <a:pt x="3517653" y="3136403"/>
                        <a:pt x="3559975" y="3121228"/>
                        <a:pt x="3582444" y="3118981"/>
                      </a:cubicBezTo>
                      <a:lnTo>
                        <a:pt x="3645074" y="3112718"/>
                      </a:lnTo>
                      <a:cubicBezTo>
                        <a:pt x="3643339" y="3104042"/>
                        <a:pt x="3638566" y="3073447"/>
                        <a:pt x="3632548" y="3062614"/>
                      </a:cubicBezTo>
                      <a:cubicBezTo>
                        <a:pt x="3625237" y="3049454"/>
                        <a:pt x="3615847" y="3037562"/>
                        <a:pt x="3607496" y="3025036"/>
                      </a:cubicBezTo>
                      <a:cubicBezTo>
                        <a:pt x="3603321" y="3018773"/>
                        <a:pt x="3597350" y="3013388"/>
                        <a:pt x="3594970" y="3006247"/>
                      </a:cubicBezTo>
                      <a:cubicBezTo>
                        <a:pt x="3592882" y="2999984"/>
                        <a:pt x="3591913" y="2993229"/>
                        <a:pt x="3588707" y="2987458"/>
                      </a:cubicBezTo>
                      <a:cubicBezTo>
                        <a:pt x="3581396" y="2974298"/>
                        <a:pt x="3568416" y="2964162"/>
                        <a:pt x="3563655" y="2949880"/>
                      </a:cubicBezTo>
                      <a:cubicBezTo>
                        <a:pt x="3559480" y="2937354"/>
                        <a:pt x="3554331" y="2925111"/>
                        <a:pt x="3551129" y="2912302"/>
                      </a:cubicBezTo>
                      <a:cubicBezTo>
                        <a:pt x="3549041" y="2903951"/>
                        <a:pt x="3548257" y="2895162"/>
                        <a:pt x="3544866" y="2887250"/>
                      </a:cubicBezTo>
                      <a:cubicBezTo>
                        <a:pt x="3541901" y="2880331"/>
                        <a:pt x="3536515" y="2874724"/>
                        <a:pt x="3532340" y="2868461"/>
                      </a:cubicBezTo>
                      <a:lnTo>
                        <a:pt x="3519814" y="2830882"/>
                      </a:lnTo>
                      <a:cubicBezTo>
                        <a:pt x="3517726" y="2824619"/>
                        <a:pt x="3517213" y="2817586"/>
                        <a:pt x="3513551" y="2812093"/>
                      </a:cubicBezTo>
                      <a:cubicBezTo>
                        <a:pt x="3477653" y="2758246"/>
                        <a:pt x="3520692" y="2826375"/>
                        <a:pt x="3494762" y="2774515"/>
                      </a:cubicBezTo>
                      <a:cubicBezTo>
                        <a:pt x="3491396" y="2767782"/>
                        <a:pt x="3485602" y="2762459"/>
                        <a:pt x="3482236" y="2755726"/>
                      </a:cubicBezTo>
                      <a:cubicBezTo>
                        <a:pt x="3479284" y="2749821"/>
                        <a:pt x="3478925" y="2742842"/>
                        <a:pt x="3475973" y="2736937"/>
                      </a:cubicBezTo>
                      <a:cubicBezTo>
                        <a:pt x="3472607" y="2730204"/>
                        <a:pt x="3466813" y="2724881"/>
                        <a:pt x="3463447" y="2718148"/>
                      </a:cubicBezTo>
                      <a:cubicBezTo>
                        <a:pt x="3458185" y="2707624"/>
                        <a:pt x="3453931" y="2684340"/>
                        <a:pt x="3450921" y="2674307"/>
                      </a:cubicBezTo>
                      <a:cubicBezTo>
                        <a:pt x="3447127" y="2661660"/>
                        <a:pt x="3441597" y="2649538"/>
                        <a:pt x="3438395" y="2636729"/>
                      </a:cubicBezTo>
                      <a:cubicBezTo>
                        <a:pt x="3418816" y="2558412"/>
                        <a:pt x="3443839" y="2655783"/>
                        <a:pt x="3425869" y="2592888"/>
                      </a:cubicBezTo>
                      <a:cubicBezTo>
                        <a:pt x="3418232" y="2566158"/>
                        <a:pt x="3419800" y="2565580"/>
                        <a:pt x="3413343" y="2536521"/>
                      </a:cubicBezTo>
                      <a:cubicBezTo>
                        <a:pt x="3411476" y="2528118"/>
                        <a:pt x="3409168" y="2519820"/>
                        <a:pt x="3407080" y="2511469"/>
                      </a:cubicBezTo>
                      <a:cubicBezTo>
                        <a:pt x="3404992" y="2423787"/>
                        <a:pt x="3403557" y="2336086"/>
                        <a:pt x="3400817" y="2248422"/>
                      </a:cubicBezTo>
                      <a:cubicBezTo>
                        <a:pt x="3399381" y="2202468"/>
                        <a:pt x="3394554" y="2156612"/>
                        <a:pt x="3394554" y="2110636"/>
                      </a:cubicBezTo>
                      <a:cubicBezTo>
                        <a:pt x="3394554" y="2010091"/>
                        <a:pt x="3399988" y="2065506"/>
                        <a:pt x="3413343" y="1985376"/>
                      </a:cubicBezTo>
                      <a:cubicBezTo>
                        <a:pt x="3415431" y="1972850"/>
                        <a:pt x="3417116" y="1960250"/>
                        <a:pt x="3419606" y="1947798"/>
                      </a:cubicBezTo>
                      <a:cubicBezTo>
                        <a:pt x="3425188" y="1919887"/>
                        <a:pt x="3435684" y="1893299"/>
                        <a:pt x="3444658" y="1866378"/>
                      </a:cubicBezTo>
                      <a:lnTo>
                        <a:pt x="3457184" y="1828800"/>
                      </a:lnTo>
                      <a:cubicBezTo>
                        <a:pt x="3459272" y="1822537"/>
                        <a:pt x="3461846" y="1816416"/>
                        <a:pt x="3463447" y="1810011"/>
                      </a:cubicBezTo>
                      <a:cubicBezTo>
                        <a:pt x="3465535" y="1801660"/>
                        <a:pt x="3467237" y="1793204"/>
                        <a:pt x="3469710" y="1784959"/>
                      </a:cubicBezTo>
                      <a:lnTo>
                        <a:pt x="3488499" y="1728592"/>
                      </a:lnTo>
                      <a:lnTo>
                        <a:pt x="3494762" y="1709803"/>
                      </a:lnTo>
                      <a:lnTo>
                        <a:pt x="3501025" y="1691014"/>
                      </a:lnTo>
                      <a:cubicBezTo>
                        <a:pt x="3503113" y="1676400"/>
                        <a:pt x="3503969" y="1661557"/>
                        <a:pt x="3507288" y="1647173"/>
                      </a:cubicBezTo>
                      <a:cubicBezTo>
                        <a:pt x="3510257" y="1634308"/>
                        <a:pt x="3515639" y="1622121"/>
                        <a:pt x="3519814" y="1609595"/>
                      </a:cubicBezTo>
                      <a:lnTo>
                        <a:pt x="3538603" y="1553228"/>
                      </a:lnTo>
                      <a:lnTo>
                        <a:pt x="3551129" y="1515650"/>
                      </a:lnTo>
                      <a:cubicBezTo>
                        <a:pt x="3553217" y="1509387"/>
                        <a:pt x="3553730" y="1502354"/>
                        <a:pt x="3557392" y="1496861"/>
                      </a:cubicBezTo>
                      <a:cubicBezTo>
                        <a:pt x="3593294" y="1443006"/>
                        <a:pt x="3550248" y="1511148"/>
                        <a:pt x="3576181" y="1459282"/>
                      </a:cubicBezTo>
                      <a:cubicBezTo>
                        <a:pt x="3579547" y="1452549"/>
                        <a:pt x="3585341" y="1447226"/>
                        <a:pt x="3588707" y="1440493"/>
                      </a:cubicBezTo>
                      <a:cubicBezTo>
                        <a:pt x="3591659" y="1434588"/>
                        <a:pt x="3592018" y="1427609"/>
                        <a:pt x="3594970" y="1421704"/>
                      </a:cubicBezTo>
                      <a:cubicBezTo>
                        <a:pt x="3598336" y="1414971"/>
                        <a:pt x="3604130" y="1409648"/>
                        <a:pt x="3607496" y="1402915"/>
                      </a:cubicBezTo>
                      <a:cubicBezTo>
                        <a:pt x="3610448" y="1397010"/>
                        <a:pt x="3610807" y="1390031"/>
                        <a:pt x="3613759" y="1384126"/>
                      </a:cubicBezTo>
                      <a:cubicBezTo>
                        <a:pt x="3617125" y="1377393"/>
                        <a:pt x="3623228" y="1372215"/>
                        <a:pt x="3626285" y="1365337"/>
                      </a:cubicBezTo>
                      <a:cubicBezTo>
                        <a:pt x="3631647" y="1353271"/>
                        <a:pt x="3631487" y="1338745"/>
                        <a:pt x="3638811" y="1327759"/>
                      </a:cubicBezTo>
                      <a:cubicBezTo>
                        <a:pt x="3647162" y="1315233"/>
                        <a:pt x="3659102" y="1304463"/>
                        <a:pt x="3663863" y="1290181"/>
                      </a:cubicBezTo>
                      <a:cubicBezTo>
                        <a:pt x="3665951" y="1283918"/>
                        <a:pt x="3665458" y="1276060"/>
                        <a:pt x="3670126" y="1271392"/>
                      </a:cubicBezTo>
                      <a:cubicBezTo>
                        <a:pt x="3674794" y="1266724"/>
                        <a:pt x="3682652" y="1267217"/>
                        <a:pt x="3688915" y="1265129"/>
                      </a:cubicBezTo>
                      <a:cubicBezTo>
                        <a:pt x="3693840" y="1257741"/>
                        <a:pt x="3708939" y="1238664"/>
                        <a:pt x="3707704" y="1227551"/>
                      </a:cubicBezTo>
                      <a:cubicBezTo>
                        <a:pt x="3700605" y="1163661"/>
                        <a:pt x="3690886" y="1214676"/>
                        <a:pt x="3670126" y="1152395"/>
                      </a:cubicBezTo>
                      <a:cubicBezTo>
                        <a:pt x="3654384" y="1105168"/>
                        <a:pt x="3675619" y="1163381"/>
                        <a:pt x="3651337" y="1114817"/>
                      </a:cubicBezTo>
                      <a:cubicBezTo>
                        <a:pt x="3648385" y="1108912"/>
                        <a:pt x="3648026" y="1101933"/>
                        <a:pt x="3645074" y="1096028"/>
                      </a:cubicBezTo>
                      <a:cubicBezTo>
                        <a:pt x="3641708" y="1089295"/>
                        <a:pt x="3635914" y="1083972"/>
                        <a:pt x="3632548" y="1077239"/>
                      </a:cubicBezTo>
                      <a:cubicBezTo>
                        <a:pt x="3629596" y="1071334"/>
                        <a:pt x="3629491" y="1064221"/>
                        <a:pt x="3626285" y="1058450"/>
                      </a:cubicBezTo>
                      <a:cubicBezTo>
                        <a:pt x="3626281" y="1058443"/>
                        <a:pt x="3594972" y="1011480"/>
                        <a:pt x="3588707" y="1002082"/>
                      </a:cubicBezTo>
                      <a:cubicBezTo>
                        <a:pt x="3584532" y="995819"/>
                        <a:pt x="3581504" y="988616"/>
                        <a:pt x="3576181" y="983293"/>
                      </a:cubicBezTo>
                      <a:cubicBezTo>
                        <a:pt x="3563655" y="970767"/>
                        <a:pt x="3548429" y="960454"/>
                        <a:pt x="3538603" y="945715"/>
                      </a:cubicBezTo>
                      <a:cubicBezTo>
                        <a:pt x="3534428" y="939452"/>
                        <a:pt x="3531078" y="932552"/>
                        <a:pt x="3526077" y="926926"/>
                      </a:cubicBezTo>
                      <a:cubicBezTo>
                        <a:pt x="3514308" y="913686"/>
                        <a:pt x="3498325" y="904087"/>
                        <a:pt x="3488499" y="889348"/>
                      </a:cubicBezTo>
                      <a:cubicBezTo>
                        <a:pt x="3484324" y="883085"/>
                        <a:pt x="3481296" y="875882"/>
                        <a:pt x="3475973" y="870559"/>
                      </a:cubicBezTo>
                      <a:cubicBezTo>
                        <a:pt x="3470650" y="865236"/>
                        <a:pt x="3462967" y="862852"/>
                        <a:pt x="3457184" y="858033"/>
                      </a:cubicBezTo>
                      <a:cubicBezTo>
                        <a:pt x="3450380" y="852363"/>
                        <a:pt x="3445199" y="844914"/>
                        <a:pt x="3438395" y="839244"/>
                      </a:cubicBezTo>
                      <a:cubicBezTo>
                        <a:pt x="3432612" y="834425"/>
                        <a:pt x="3425232" y="831719"/>
                        <a:pt x="3419606" y="826718"/>
                      </a:cubicBezTo>
                      <a:cubicBezTo>
                        <a:pt x="3406366" y="814949"/>
                        <a:pt x="3394554" y="801666"/>
                        <a:pt x="3382028" y="789140"/>
                      </a:cubicBezTo>
                      <a:cubicBezTo>
                        <a:pt x="3370229" y="777341"/>
                        <a:pt x="3360145" y="764800"/>
                        <a:pt x="3344450" y="757825"/>
                      </a:cubicBezTo>
                      <a:cubicBezTo>
                        <a:pt x="3332384" y="752462"/>
                        <a:pt x="3317857" y="752623"/>
                        <a:pt x="3306871" y="745299"/>
                      </a:cubicBezTo>
                      <a:lnTo>
                        <a:pt x="3269293" y="720247"/>
                      </a:lnTo>
                      <a:cubicBezTo>
                        <a:pt x="3243482" y="681530"/>
                        <a:pt x="3272140" y="719298"/>
                        <a:pt x="3237978" y="688932"/>
                      </a:cubicBezTo>
                      <a:cubicBezTo>
                        <a:pt x="3224738" y="677163"/>
                        <a:pt x="3212926" y="663880"/>
                        <a:pt x="3200400" y="651354"/>
                      </a:cubicBezTo>
                      <a:cubicBezTo>
                        <a:pt x="3195077" y="646031"/>
                        <a:pt x="3187394" y="643647"/>
                        <a:pt x="3181611" y="638828"/>
                      </a:cubicBezTo>
                      <a:cubicBezTo>
                        <a:pt x="3174807" y="633158"/>
                        <a:pt x="3170029" y="625187"/>
                        <a:pt x="3162822" y="620039"/>
                      </a:cubicBezTo>
                      <a:cubicBezTo>
                        <a:pt x="3131363" y="597568"/>
                        <a:pt x="3145276" y="617996"/>
                        <a:pt x="3118981" y="594987"/>
                      </a:cubicBezTo>
                      <a:cubicBezTo>
                        <a:pt x="3107871" y="585266"/>
                        <a:pt x="3099949" y="571860"/>
                        <a:pt x="3087666" y="563671"/>
                      </a:cubicBezTo>
                      <a:lnTo>
                        <a:pt x="3050088" y="538619"/>
                      </a:lnTo>
                      <a:cubicBezTo>
                        <a:pt x="3045913" y="532356"/>
                        <a:pt x="3043440" y="524532"/>
                        <a:pt x="3037562" y="519830"/>
                      </a:cubicBezTo>
                      <a:cubicBezTo>
                        <a:pt x="3032407" y="515706"/>
                        <a:pt x="3024678" y="516519"/>
                        <a:pt x="3018773" y="513567"/>
                      </a:cubicBezTo>
                      <a:cubicBezTo>
                        <a:pt x="3012040" y="510201"/>
                        <a:pt x="3006717" y="504407"/>
                        <a:pt x="2999984" y="501041"/>
                      </a:cubicBezTo>
                      <a:cubicBezTo>
                        <a:pt x="2994079" y="498089"/>
                        <a:pt x="2987100" y="497730"/>
                        <a:pt x="2981195" y="494778"/>
                      </a:cubicBezTo>
                      <a:cubicBezTo>
                        <a:pt x="2974462" y="491412"/>
                        <a:pt x="2969284" y="485309"/>
                        <a:pt x="2962406" y="482252"/>
                      </a:cubicBezTo>
                      <a:cubicBezTo>
                        <a:pt x="2950340" y="476890"/>
                        <a:pt x="2937354" y="473901"/>
                        <a:pt x="2924828" y="469726"/>
                      </a:cubicBezTo>
                      <a:lnTo>
                        <a:pt x="2887250" y="457200"/>
                      </a:lnTo>
                      <a:lnTo>
                        <a:pt x="2868460" y="450937"/>
                      </a:lnTo>
                      <a:cubicBezTo>
                        <a:pt x="2862197" y="446762"/>
                        <a:pt x="2856404" y="441777"/>
                        <a:pt x="2849671" y="438411"/>
                      </a:cubicBezTo>
                      <a:cubicBezTo>
                        <a:pt x="2831752" y="429451"/>
                        <a:pt x="2812548" y="430696"/>
                        <a:pt x="2793304" y="425885"/>
                      </a:cubicBezTo>
                      <a:cubicBezTo>
                        <a:pt x="2780495" y="422683"/>
                        <a:pt x="2755726" y="413359"/>
                        <a:pt x="2755726" y="413359"/>
                      </a:cubicBezTo>
                      <a:cubicBezTo>
                        <a:pt x="2726292" y="383925"/>
                        <a:pt x="2744307" y="399483"/>
                        <a:pt x="2699359" y="369518"/>
                      </a:cubicBezTo>
                      <a:lnTo>
                        <a:pt x="2680570" y="356992"/>
                      </a:lnTo>
                      <a:cubicBezTo>
                        <a:pt x="2674307" y="352817"/>
                        <a:pt x="2668922" y="346846"/>
                        <a:pt x="2661781" y="344466"/>
                      </a:cubicBezTo>
                      <a:cubicBezTo>
                        <a:pt x="2649255" y="340291"/>
                        <a:pt x="2636013" y="337845"/>
                        <a:pt x="2624203" y="331940"/>
                      </a:cubicBezTo>
                      <a:cubicBezTo>
                        <a:pt x="2591452" y="315565"/>
                        <a:pt x="2608209" y="321678"/>
                        <a:pt x="2574099" y="313151"/>
                      </a:cubicBezTo>
                      <a:cubicBezTo>
                        <a:pt x="2544324" y="293301"/>
                        <a:pt x="2562451" y="303005"/>
                        <a:pt x="2517732" y="288099"/>
                      </a:cubicBezTo>
                      <a:cubicBezTo>
                        <a:pt x="2511469" y="286011"/>
                        <a:pt x="2504436" y="285498"/>
                        <a:pt x="2498943" y="281836"/>
                      </a:cubicBezTo>
                      <a:cubicBezTo>
                        <a:pt x="2479366" y="268784"/>
                        <a:pt x="2469407" y="259765"/>
                        <a:pt x="2442576" y="256784"/>
                      </a:cubicBezTo>
                      <a:cubicBezTo>
                        <a:pt x="2415678" y="253795"/>
                        <a:pt x="2370454" y="249365"/>
                        <a:pt x="2342367" y="244258"/>
                      </a:cubicBezTo>
                      <a:cubicBezTo>
                        <a:pt x="2321543" y="240472"/>
                        <a:pt x="2299346" y="232005"/>
                        <a:pt x="2279737" y="225469"/>
                      </a:cubicBezTo>
                      <a:cubicBezTo>
                        <a:pt x="2273474" y="223381"/>
                        <a:pt x="2267353" y="220807"/>
                        <a:pt x="2260948" y="219206"/>
                      </a:cubicBezTo>
                      <a:cubicBezTo>
                        <a:pt x="2252597" y="217118"/>
                        <a:pt x="2244141" y="215416"/>
                        <a:pt x="2235896" y="212943"/>
                      </a:cubicBezTo>
                      <a:cubicBezTo>
                        <a:pt x="2223249" y="209149"/>
                        <a:pt x="2209304" y="207741"/>
                        <a:pt x="2198318" y="200417"/>
                      </a:cubicBezTo>
                      <a:cubicBezTo>
                        <a:pt x="2162210" y="176345"/>
                        <a:pt x="2197042" y="197186"/>
                        <a:pt x="2160740" y="181628"/>
                      </a:cubicBezTo>
                      <a:cubicBezTo>
                        <a:pt x="2152159" y="177950"/>
                        <a:pt x="2144430" y="172380"/>
                        <a:pt x="2135688" y="169102"/>
                      </a:cubicBezTo>
                      <a:cubicBezTo>
                        <a:pt x="2127628" y="166080"/>
                        <a:pt x="2118881" y="165312"/>
                        <a:pt x="2110636" y="162839"/>
                      </a:cubicBezTo>
                      <a:cubicBezTo>
                        <a:pt x="2097989" y="159045"/>
                        <a:pt x="2085584" y="154488"/>
                        <a:pt x="2073058" y="150313"/>
                      </a:cubicBezTo>
                      <a:lnTo>
                        <a:pt x="1997902" y="125261"/>
                      </a:lnTo>
                      <a:lnTo>
                        <a:pt x="1979113" y="118998"/>
                      </a:lnTo>
                      <a:cubicBezTo>
                        <a:pt x="1972850" y="116910"/>
                        <a:pt x="1966228" y="115688"/>
                        <a:pt x="1960323" y="112735"/>
                      </a:cubicBezTo>
                      <a:cubicBezTo>
                        <a:pt x="1951972" y="108559"/>
                        <a:pt x="1943853" y="103886"/>
                        <a:pt x="1935271" y="100208"/>
                      </a:cubicBezTo>
                      <a:cubicBezTo>
                        <a:pt x="1929203" y="97607"/>
                        <a:pt x="1922387" y="96897"/>
                        <a:pt x="1916482" y="93945"/>
                      </a:cubicBezTo>
                      <a:cubicBezTo>
                        <a:pt x="1909749" y="90579"/>
                        <a:pt x="1904571" y="84476"/>
                        <a:pt x="1897693" y="81419"/>
                      </a:cubicBezTo>
                      <a:cubicBezTo>
                        <a:pt x="1885627" y="76057"/>
                        <a:pt x="1872641" y="73068"/>
                        <a:pt x="1860115" y="68893"/>
                      </a:cubicBezTo>
                      <a:cubicBezTo>
                        <a:pt x="1853852" y="66805"/>
                        <a:pt x="1847800" y="63925"/>
                        <a:pt x="1841326" y="62630"/>
                      </a:cubicBezTo>
                      <a:lnTo>
                        <a:pt x="1810011" y="56367"/>
                      </a:lnTo>
                      <a:cubicBezTo>
                        <a:pt x="1797517" y="54095"/>
                        <a:pt x="1784885" y="52594"/>
                        <a:pt x="1772433" y="50104"/>
                      </a:cubicBezTo>
                      <a:cubicBezTo>
                        <a:pt x="1763992" y="48416"/>
                        <a:pt x="1755822" y="45529"/>
                        <a:pt x="1747381" y="43841"/>
                      </a:cubicBezTo>
                      <a:cubicBezTo>
                        <a:pt x="1734929" y="41351"/>
                        <a:pt x="1722255" y="40068"/>
                        <a:pt x="1709803" y="37578"/>
                      </a:cubicBezTo>
                      <a:cubicBezTo>
                        <a:pt x="1667121" y="29042"/>
                        <a:pt x="1685711" y="25855"/>
                        <a:pt x="1622121" y="18789"/>
                      </a:cubicBezTo>
                      <a:cubicBezTo>
                        <a:pt x="1483996" y="3442"/>
                        <a:pt x="1656352" y="22212"/>
                        <a:pt x="1496860" y="6263"/>
                      </a:cubicBezTo>
                      <a:cubicBezTo>
                        <a:pt x="1478049" y="4382"/>
                        <a:pt x="1459282" y="2088"/>
                        <a:pt x="1440493" y="0"/>
                      </a:cubicBezTo>
                      <a:lnTo>
                        <a:pt x="1171184" y="6263"/>
                      </a:lnTo>
                      <a:cubicBezTo>
                        <a:pt x="1141900" y="7291"/>
                        <a:pt x="1112603" y="9102"/>
                        <a:pt x="1083502" y="12526"/>
                      </a:cubicBezTo>
                      <a:cubicBezTo>
                        <a:pt x="1076945" y="13297"/>
                        <a:pt x="1061581" y="20877"/>
                        <a:pt x="1045923" y="25052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EFC3DDB7-1922-E44D-B0FE-95F444DC99B7}"/>
                    </a:ext>
                  </a:extLst>
                </p:cNvPr>
                <p:cNvSpPr/>
                <p:nvPr/>
              </p:nvSpPr>
              <p:spPr>
                <a:xfrm>
                  <a:off x="4426559" y="2081353"/>
                  <a:ext cx="1858605" cy="868527"/>
                </a:xfrm>
                <a:custGeom>
                  <a:avLst/>
                  <a:gdLst>
                    <a:gd name="connsiteX0" fmla="*/ 3739019 w 3739311"/>
                    <a:gd name="connsiteY0" fmla="*/ 1296444 h 1747381"/>
                    <a:gd name="connsiteX1" fmla="*/ 3726493 w 3739311"/>
                    <a:gd name="connsiteY1" fmla="*/ 1265129 h 1747381"/>
                    <a:gd name="connsiteX2" fmla="*/ 3713967 w 3739311"/>
                    <a:gd name="connsiteY2" fmla="*/ 1246340 h 1747381"/>
                    <a:gd name="connsiteX3" fmla="*/ 3701441 w 3739311"/>
                    <a:gd name="connsiteY3" fmla="*/ 1208762 h 1747381"/>
                    <a:gd name="connsiteX4" fmla="*/ 3682652 w 3739311"/>
                    <a:gd name="connsiteY4" fmla="*/ 1152395 h 1747381"/>
                    <a:gd name="connsiteX5" fmla="*/ 3663863 w 3739311"/>
                    <a:gd name="connsiteY5" fmla="*/ 1096028 h 1747381"/>
                    <a:gd name="connsiteX6" fmla="*/ 3657600 w 3739311"/>
                    <a:gd name="connsiteY6" fmla="*/ 1077239 h 1747381"/>
                    <a:gd name="connsiteX7" fmla="*/ 3626285 w 3739311"/>
                    <a:gd name="connsiteY7" fmla="*/ 1039661 h 1747381"/>
                    <a:gd name="connsiteX8" fmla="*/ 3594970 w 3739311"/>
                    <a:gd name="connsiteY8" fmla="*/ 1014608 h 1747381"/>
                    <a:gd name="connsiteX9" fmla="*/ 3551129 w 3739311"/>
                    <a:gd name="connsiteY9" fmla="*/ 964504 h 1747381"/>
                    <a:gd name="connsiteX10" fmla="*/ 3544866 w 3739311"/>
                    <a:gd name="connsiteY10" fmla="*/ 945715 h 1747381"/>
                    <a:gd name="connsiteX11" fmla="*/ 3513551 w 3739311"/>
                    <a:gd name="connsiteY11" fmla="*/ 914400 h 1747381"/>
                    <a:gd name="connsiteX12" fmla="*/ 3507288 w 3739311"/>
                    <a:gd name="connsiteY12" fmla="*/ 895611 h 1747381"/>
                    <a:gd name="connsiteX13" fmla="*/ 3482236 w 3739311"/>
                    <a:gd name="connsiteY13" fmla="*/ 858033 h 1747381"/>
                    <a:gd name="connsiteX14" fmla="*/ 3457184 w 3739311"/>
                    <a:gd name="connsiteY14" fmla="*/ 820455 h 1747381"/>
                    <a:gd name="connsiteX15" fmla="*/ 3444658 w 3739311"/>
                    <a:gd name="connsiteY15" fmla="*/ 801666 h 1747381"/>
                    <a:gd name="connsiteX16" fmla="*/ 3432132 w 3739311"/>
                    <a:gd name="connsiteY16" fmla="*/ 782877 h 1747381"/>
                    <a:gd name="connsiteX17" fmla="*/ 3394554 w 3739311"/>
                    <a:gd name="connsiteY17" fmla="*/ 751562 h 1747381"/>
                    <a:gd name="connsiteX18" fmla="*/ 3375765 w 3739311"/>
                    <a:gd name="connsiteY18" fmla="*/ 732773 h 1747381"/>
                    <a:gd name="connsiteX19" fmla="*/ 3338186 w 3739311"/>
                    <a:gd name="connsiteY19" fmla="*/ 707721 h 1747381"/>
                    <a:gd name="connsiteX20" fmla="*/ 3319397 w 3739311"/>
                    <a:gd name="connsiteY20" fmla="*/ 695195 h 1747381"/>
                    <a:gd name="connsiteX21" fmla="*/ 3300608 w 3739311"/>
                    <a:gd name="connsiteY21" fmla="*/ 682669 h 1747381"/>
                    <a:gd name="connsiteX22" fmla="*/ 3281819 w 3739311"/>
                    <a:gd name="connsiteY22" fmla="*/ 670143 h 1747381"/>
                    <a:gd name="connsiteX23" fmla="*/ 3269293 w 3739311"/>
                    <a:gd name="connsiteY23" fmla="*/ 651354 h 1747381"/>
                    <a:gd name="connsiteX24" fmla="*/ 3250504 w 3739311"/>
                    <a:gd name="connsiteY24" fmla="*/ 645091 h 1747381"/>
                    <a:gd name="connsiteX25" fmla="*/ 3231715 w 3739311"/>
                    <a:gd name="connsiteY25" fmla="*/ 632565 h 1747381"/>
                    <a:gd name="connsiteX26" fmla="*/ 3194137 w 3739311"/>
                    <a:gd name="connsiteY26" fmla="*/ 620039 h 1747381"/>
                    <a:gd name="connsiteX27" fmla="*/ 3175348 w 3739311"/>
                    <a:gd name="connsiteY27" fmla="*/ 607513 h 1747381"/>
                    <a:gd name="connsiteX28" fmla="*/ 3156559 w 3739311"/>
                    <a:gd name="connsiteY28" fmla="*/ 601250 h 1747381"/>
                    <a:gd name="connsiteX29" fmla="*/ 3118981 w 3739311"/>
                    <a:gd name="connsiteY29" fmla="*/ 576198 h 1747381"/>
                    <a:gd name="connsiteX30" fmla="*/ 3106455 w 3739311"/>
                    <a:gd name="connsiteY30" fmla="*/ 563671 h 1747381"/>
                    <a:gd name="connsiteX31" fmla="*/ 3068877 w 3739311"/>
                    <a:gd name="connsiteY31" fmla="*/ 538619 h 1747381"/>
                    <a:gd name="connsiteX32" fmla="*/ 3031299 w 3739311"/>
                    <a:gd name="connsiteY32" fmla="*/ 513567 h 1747381"/>
                    <a:gd name="connsiteX33" fmla="*/ 3012510 w 3739311"/>
                    <a:gd name="connsiteY33" fmla="*/ 501041 h 1747381"/>
                    <a:gd name="connsiteX34" fmla="*/ 2993721 w 3739311"/>
                    <a:gd name="connsiteY34" fmla="*/ 488515 h 1747381"/>
                    <a:gd name="connsiteX35" fmla="*/ 2956143 w 3739311"/>
                    <a:gd name="connsiteY35" fmla="*/ 469726 h 1747381"/>
                    <a:gd name="connsiteX36" fmla="*/ 2918565 w 3739311"/>
                    <a:gd name="connsiteY36" fmla="*/ 457200 h 1747381"/>
                    <a:gd name="connsiteX37" fmla="*/ 2862197 w 3739311"/>
                    <a:gd name="connsiteY37" fmla="*/ 432148 h 1747381"/>
                    <a:gd name="connsiteX38" fmla="*/ 2843408 w 3739311"/>
                    <a:gd name="connsiteY38" fmla="*/ 425885 h 1747381"/>
                    <a:gd name="connsiteX39" fmla="*/ 2805830 w 3739311"/>
                    <a:gd name="connsiteY39" fmla="*/ 400833 h 1747381"/>
                    <a:gd name="connsiteX40" fmla="*/ 2787041 w 3739311"/>
                    <a:gd name="connsiteY40" fmla="*/ 388307 h 1747381"/>
                    <a:gd name="connsiteX41" fmla="*/ 2693096 w 3739311"/>
                    <a:gd name="connsiteY41" fmla="*/ 356992 h 1747381"/>
                    <a:gd name="connsiteX42" fmla="*/ 2655518 w 3739311"/>
                    <a:gd name="connsiteY42" fmla="*/ 344466 h 1747381"/>
                    <a:gd name="connsiteX43" fmla="*/ 2636729 w 3739311"/>
                    <a:gd name="connsiteY43" fmla="*/ 338203 h 1747381"/>
                    <a:gd name="connsiteX44" fmla="*/ 2611677 w 3739311"/>
                    <a:gd name="connsiteY44" fmla="*/ 331940 h 1747381"/>
                    <a:gd name="connsiteX45" fmla="*/ 2574099 w 3739311"/>
                    <a:gd name="connsiteY45" fmla="*/ 319414 h 1747381"/>
                    <a:gd name="connsiteX46" fmla="*/ 2536521 w 3739311"/>
                    <a:gd name="connsiteY46" fmla="*/ 306888 h 1747381"/>
                    <a:gd name="connsiteX47" fmla="*/ 2517732 w 3739311"/>
                    <a:gd name="connsiteY47" fmla="*/ 300625 h 1747381"/>
                    <a:gd name="connsiteX48" fmla="*/ 2498943 w 3739311"/>
                    <a:gd name="connsiteY48" fmla="*/ 294362 h 1747381"/>
                    <a:gd name="connsiteX49" fmla="*/ 2473891 w 3739311"/>
                    <a:gd name="connsiteY49" fmla="*/ 288099 h 1747381"/>
                    <a:gd name="connsiteX50" fmla="*/ 2442576 w 3739311"/>
                    <a:gd name="connsiteY50" fmla="*/ 281836 h 1747381"/>
                    <a:gd name="connsiteX51" fmla="*/ 2404997 w 3739311"/>
                    <a:gd name="connsiteY51" fmla="*/ 269310 h 1747381"/>
                    <a:gd name="connsiteX52" fmla="*/ 2348630 w 3739311"/>
                    <a:gd name="connsiteY52" fmla="*/ 250521 h 1747381"/>
                    <a:gd name="connsiteX53" fmla="*/ 2311052 w 3739311"/>
                    <a:gd name="connsiteY53" fmla="*/ 237995 h 1747381"/>
                    <a:gd name="connsiteX54" fmla="*/ 2292263 w 3739311"/>
                    <a:gd name="connsiteY54" fmla="*/ 231732 h 1747381"/>
                    <a:gd name="connsiteX55" fmla="*/ 2273474 w 3739311"/>
                    <a:gd name="connsiteY55" fmla="*/ 219206 h 1747381"/>
                    <a:gd name="connsiteX56" fmla="*/ 2242159 w 3739311"/>
                    <a:gd name="connsiteY56" fmla="*/ 212943 h 1747381"/>
                    <a:gd name="connsiteX57" fmla="*/ 2204581 w 3739311"/>
                    <a:gd name="connsiteY57" fmla="*/ 200417 h 1747381"/>
                    <a:gd name="connsiteX58" fmla="*/ 2073058 w 3739311"/>
                    <a:gd name="connsiteY58" fmla="*/ 156576 h 1747381"/>
                    <a:gd name="connsiteX59" fmla="*/ 2035480 w 3739311"/>
                    <a:gd name="connsiteY59" fmla="*/ 144050 h 1747381"/>
                    <a:gd name="connsiteX60" fmla="*/ 2016691 w 3739311"/>
                    <a:gd name="connsiteY60" fmla="*/ 137787 h 1747381"/>
                    <a:gd name="connsiteX61" fmla="*/ 1972849 w 3739311"/>
                    <a:gd name="connsiteY61" fmla="*/ 125261 h 1747381"/>
                    <a:gd name="connsiteX62" fmla="*/ 1954060 w 3739311"/>
                    <a:gd name="connsiteY62" fmla="*/ 112735 h 1747381"/>
                    <a:gd name="connsiteX63" fmla="*/ 1916482 w 3739311"/>
                    <a:gd name="connsiteY63" fmla="*/ 100208 h 1747381"/>
                    <a:gd name="connsiteX64" fmla="*/ 1897693 w 3739311"/>
                    <a:gd name="connsiteY64" fmla="*/ 87682 h 1747381"/>
                    <a:gd name="connsiteX65" fmla="*/ 1860115 w 3739311"/>
                    <a:gd name="connsiteY65" fmla="*/ 75156 h 1747381"/>
                    <a:gd name="connsiteX66" fmla="*/ 1822537 w 3739311"/>
                    <a:gd name="connsiteY66" fmla="*/ 62630 h 1747381"/>
                    <a:gd name="connsiteX67" fmla="*/ 1766170 w 3739311"/>
                    <a:gd name="connsiteY67" fmla="*/ 43841 h 1747381"/>
                    <a:gd name="connsiteX68" fmla="*/ 1747381 w 3739311"/>
                    <a:gd name="connsiteY68" fmla="*/ 37578 h 1747381"/>
                    <a:gd name="connsiteX69" fmla="*/ 1722329 w 3739311"/>
                    <a:gd name="connsiteY69" fmla="*/ 31315 h 1747381"/>
                    <a:gd name="connsiteX70" fmla="*/ 1647173 w 3739311"/>
                    <a:gd name="connsiteY70" fmla="*/ 18789 h 1747381"/>
                    <a:gd name="connsiteX71" fmla="*/ 1603332 w 3739311"/>
                    <a:gd name="connsiteY71" fmla="*/ 6263 h 1747381"/>
                    <a:gd name="connsiteX72" fmla="*/ 1578280 w 3739311"/>
                    <a:gd name="connsiteY72" fmla="*/ 0 h 1747381"/>
                    <a:gd name="connsiteX73" fmla="*/ 1240077 w 3739311"/>
                    <a:gd name="connsiteY73" fmla="*/ 6263 h 1747381"/>
                    <a:gd name="connsiteX74" fmla="*/ 1196236 w 3739311"/>
                    <a:gd name="connsiteY74" fmla="*/ 12526 h 1747381"/>
                    <a:gd name="connsiteX75" fmla="*/ 1083502 w 3739311"/>
                    <a:gd name="connsiteY75" fmla="*/ 18789 h 1747381"/>
                    <a:gd name="connsiteX76" fmla="*/ 1008345 w 3739311"/>
                    <a:gd name="connsiteY76" fmla="*/ 31315 h 1747381"/>
                    <a:gd name="connsiteX77" fmla="*/ 926926 w 3739311"/>
                    <a:gd name="connsiteY77" fmla="*/ 43841 h 1747381"/>
                    <a:gd name="connsiteX78" fmla="*/ 908137 w 3739311"/>
                    <a:gd name="connsiteY78" fmla="*/ 50104 h 1747381"/>
                    <a:gd name="connsiteX79" fmla="*/ 858033 w 3739311"/>
                    <a:gd name="connsiteY79" fmla="*/ 62630 h 1747381"/>
                    <a:gd name="connsiteX80" fmla="*/ 807929 w 3739311"/>
                    <a:gd name="connsiteY80" fmla="*/ 81419 h 1747381"/>
                    <a:gd name="connsiteX81" fmla="*/ 789140 w 3739311"/>
                    <a:gd name="connsiteY81" fmla="*/ 93945 h 1747381"/>
                    <a:gd name="connsiteX82" fmla="*/ 764088 w 3739311"/>
                    <a:gd name="connsiteY82" fmla="*/ 100208 h 1747381"/>
                    <a:gd name="connsiteX83" fmla="*/ 745299 w 3739311"/>
                    <a:gd name="connsiteY83" fmla="*/ 106471 h 1747381"/>
                    <a:gd name="connsiteX84" fmla="*/ 726510 w 3739311"/>
                    <a:gd name="connsiteY84" fmla="*/ 118998 h 1747381"/>
                    <a:gd name="connsiteX85" fmla="*/ 670143 w 3739311"/>
                    <a:gd name="connsiteY85" fmla="*/ 137787 h 1747381"/>
                    <a:gd name="connsiteX86" fmla="*/ 651354 w 3739311"/>
                    <a:gd name="connsiteY86" fmla="*/ 144050 h 1747381"/>
                    <a:gd name="connsiteX87" fmla="*/ 632565 w 3739311"/>
                    <a:gd name="connsiteY87" fmla="*/ 150313 h 1747381"/>
                    <a:gd name="connsiteX88" fmla="*/ 613776 w 3739311"/>
                    <a:gd name="connsiteY88" fmla="*/ 162839 h 1747381"/>
                    <a:gd name="connsiteX89" fmla="*/ 601249 w 3739311"/>
                    <a:gd name="connsiteY89" fmla="*/ 175365 h 1747381"/>
                    <a:gd name="connsiteX90" fmla="*/ 582460 w 3739311"/>
                    <a:gd name="connsiteY90" fmla="*/ 181628 h 1747381"/>
                    <a:gd name="connsiteX91" fmla="*/ 544882 w 3739311"/>
                    <a:gd name="connsiteY91" fmla="*/ 206680 h 1747381"/>
                    <a:gd name="connsiteX92" fmla="*/ 526093 w 3739311"/>
                    <a:gd name="connsiteY92" fmla="*/ 225469 h 1747381"/>
                    <a:gd name="connsiteX93" fmla="*/ 488515 w 3739311"/>
                    <a:gd name="connsiteY93" fmla="*/ 250521 h 1747381"/>
                    <a:gd name="connsiteX94" fmla="*/ 469726 w 3739311"/>
                    <a:gd name="connsiteY94" fmla="*/ 263047 h 1747381"/>
                    <a:gd name="connsiteX95" fmla="*/ 450937 w 3739311"/>
                    <a:gd name="connsiteY95" fmla="*/ 275573 h 1747381"/>
                    <a:gd name="connsiteX96" fmla="*/ 432148 w 3739311"/>
                    <a:gd name="connsiteY96" fmla="*/ 294362 h 1747381"/>
                    <a:gd name="connsiteX97" fmla="*/ 407096 w 3739311"/>
                    <a:gd name="connsiteY97" fmla="*/ 313151 h 1747381"/>
                    <a:gd name="connsiteX98" fmla="*/ 394570 w 3739311"/>
                    <a:gd name="connsiteY98" fmla="*/ 331940 h 1747381"/>
                    <a:gd name="connsiteX99" fmla="*/ 375781 w 3739311"/>
                    <a:gd name="connsiteY99" fmla="*/ 350729 h 1747381"/>
                    <a:gd name="connsiteX100" fmla="*/ 344466 w 3739311"/>
                    <a:gd name="connsiteY100" fmla="*/ 388307 h 1747381"/>
                    <a:gd name="connsiteX101" fmla="*/ 313151 w 3739311"/>
                    <a:gd name="connsiteY101" fmla="*/ 444674 h 1747381"/>
                    <a:gd name="connsiteX102" fmla="*/ 275573 w 3739311"/>
                    <a:gd name="connsiteY102" fmla="*/ 501041 h 1747381"/>
                    <a:gd name="connsiteX103" fmla="*/ 263047 w 3739311"/>
                    <a:gd name="connsiteY103" fmla="*/ 519830 h 1747381"/>
                    <a:gd name="connsiteX104" fmla="*/ 244258 w 3739311"/>
                    <a:gd name="connsiteY104" fmla="*/ 557408 h 1747381"/>
                    <a:gd name="connsiteX105" fmla="*/ 212943 w 3739311"/>
                    <a:gd name="connsiteY105" fmla="*/ 613776 h 1747381"/>
                    <a:gd name="connsiteX106" fmla="*/ 187891 w 3739311"/>
                    <a:gd name="connsiteY106" fmla="*/ 651354 h 1747381"/>
                    <a:gd name="connsiteX107" fmla="*/ 175365 w 3739311"/>
                    <a:gd name="connsiteY107" fmla="*/ 670143 h 1747381"/>
                    <a:gd name="connsiteX108" fmla="*/ 156576 w 3739311"/>
                    <a:gd name="connsiteY108" fmla="*/ 688932 h 1747381"/>
                    <a:gd name="connsiteX109" fmla="*/ 150313 w 3739311"/>
                    <a:gd name="connsiteY109" fmla="*/ 707721 h 1747381"/>
                    <a:gd name="connsiteX110" fmla="*/ 137786 w 3739311"/>
                    <a:gd name="connsiteY110" fmla="*/ 720247 h 1747381"/>
                    <a:gd name="connsiteX111" fmla="*/ 125260 w 3739311"/>
                    <a:gd name="connsiteY111" fmla="*/ 739036 h 1747381"/>
                    <a:gd name="connsiteX112" fmla="*/ 118997 w 3739311"/>
                    <a:gd name="connsiteY112" fmla="*/ 757825 h 1747381"/>
                    <a:gd name="connsiteX113" fmla="*/ 106471 w 3739311"/>
                    <a:gd name="connsiteY113" fmla="*/ 776614 h 1747381"/>
                    <a:gd name="connsiteX114" fmla="*/ 87682 w 3739311"/>
                    <a:gd name="connsiteY114" fmla="*/ 814192 h 1747381"/>
                    <a:gd name="connsiteX115" fmla="*/ 81419 w 3739311"/>
                    <a:gd name="connsiteY115" fmla="*/ 839244 h 1747381"/>
                    <a:gd name="connsiteX116" fmla="*/ 43841 w 3739311"/>
                    <a:gd name="connsiteY116" fmla="*/ 908137 h 1747381"/>
                    <a:gd name="connsiteX117" fmla="*/ 37578 w 3739311"/>
                    <a:gd name="connsiteY117" fmla="*/ 933189 h 1747381"/>
                    <a:gd name="connsiteX118" fmla="*/ 25052 w 3739311"/>
                    <a:gd name="connsiteY118" fmla="*/ 970767 h 1747381"/>
                    <a:gd name="connsiteX119" fmla="*/ 18789 w 3739311"/>
                    <a:gd name="connsiteY119" fmla="*/ 1002082 h 1747381"/>
                    <a:gd name="connsiteX120" fmla="*/ 0 w 3739311"/>
                    <a:gd name="connsiteY120" fmla="*/ 1164921 h 1747381"/>
                    <a:gd name="connsiteX121" fmla="*/ 6263 w 3739311"/>
                    <a:gd name="connsiteY121" fmla="*/ 1315233 h 1747381"/>
                    <a:gd name="connsiteX122" fmla="*/ 18789 w 3739311"/>
                    <a:gd name="connsiteY122" fmla="*/ 1359074 h 1747381"/>
                    <a:gd name="connsiteX123" fmla="*/ 25052 w 3739311"/>
                    <a:gd name="connsiteY123" fmla="*/ 1384126 h 1747381"/>
                    <a:gd name="connsiteX124" fmla="*/ 43841 w 3739311"/>
                    <a:gd name="connsiteY124" fmla="*/ 1440493 h 1747381"/>
                    <a:gd name="connsiteX125" fmla="*/ 62630 w 3739311"/>
                    <a:gd name="connsiteY125" fmla="*/ 1484335 h 1747381"/>
                    <a:gd name="connsiteX126" fmla="*/ 87682 w 3739311"/>
                    <a:gd name="connsiteY126" fmla="*/ 1521913 h 1747381"/>
                    <a:gd name="connsiteX127" fmla="*/ 112734 w 3739311"/>
                    <a:gd name="connsiteY127" fmla="*/ 1559491 h 1747381"/>
                    <a:gd name="connsiteX128" fmla="*/ 144049 w 3739311"/>
                    <a:gd name="connsiteY128" fmla="*/ 1590806 h 1747381"/>
                    <a:gd name="connsiteX129" fmla="*/ 156576 w 3739311"/>
                    <a:gd name="connsiteY129" fmla="*/ 1609595 h 1747381"/>
                    <a:gd name="connsiteX130" fmla="*/ 200417 w 3739311"/>
                    <a:gd name="connsiteY130" fmla="*/ 1634647 h 1747381"/>
                    <a:gd name="connsiteX131" fmla="*/ 225469 w 3739311"/>
                    <a:gd name="connsiteY131" fmla="*/ 1653436 h 1747381"/>
                    <a:gd name="connsiteX132" fmla="*/ 244258 w 3739311"/>
                    <a:gd name="connsiteY132" fmla="*/ 1665962 h 1747381"/>
                    <a:gd name="connsiteX133" fmla="*/ 269310 w 3739311"/>
                    <a:gd name="connsiteY133" fmla="*/ 1684751 h 1747381"/>
                    <a:gd name="connsiteX134" fmla="*/ 294362 w 3739311"/>
                    <a:gd name="connsiteY134" fmla="*/ 1697277 h 1747381"/>
                    <a:gd name="connsiteX135" fmla="*/ 350729 w 3739311"/>
                    <a:gd name="connsiteY135" fmla="*/ 1728592 h 1747381"/>
                    <a:gd name="connsiteX136" fmla="*/ 375781 w 3739311"/>
                    <a:gd name="connsiteY136" fmla="*/ 1741118 h 1747381"/>
                    <a:gd name="connsiteX137" fmla="*/ 413359 w 3739311"/>
                    <a:gd name="connsiteY137" fmla="*/ 1747381 h 1747381"/>
                    <a:gd name="connsiteX138" fmla="*/ 407096 w 3739311"/>
                    <a:gd name="connsiteY138" fmla="*/ 1728592 h 1747381"/>
                    <a:gd name="connsiteX139" fmla="*/ 369518 w 3739311"/>
                    <a:gd name="connsiteY139" fmla="*/ 1697277 h 1747381"/>
                    <a:gd name="connsiteX140" fmla="*/ 331940 w 3739311"/>
                    <a:gd name="connsiteY140" fmla="*/ 1640910 h 1747381"/>
                    <a:gd name="connsiteX141" fmla="*/ 319414 w 3739311"/>
                    <a:gd name="connsiteY141" fmla="*/ 1622121 h 1747381"/>
                    <a:gd name="connsiteX142" fmla="*/ 300625 w 3739311"/>
                    <a:gd name="connsiteY142" fmla="*/ 1584543 h 1747381"/>
                    <a:gd name="connsiteX143" fmla="*/ 288099 w 3739311"/>
                    <a:gd name="connsiteY143" fmla="*/ 1534439 h 1747381"/>
                    <a:gd name="connsiteX144" fmla="*/ 281836 w 3739311"/>
                    <a:gd name="connsiteY144" fmla="*/ 1515650 h 1747381"/>
                    <a:gd name="connsiteX145" fmla="*/ 269310 w 3739311"/>
                    <a:gd name="connsiteY145" fmla="*/ 1496861 h 1747381"/>
                    <a:gd name="connsiteX146" fmla="*/ 263047 w 3739311"/>
                    <a:gd name="connsiteY146" fmla="*/ 1478071 h 1747381"/>
                    <a:gd name="connsiteX147" fmla="*/ 250521 w 3739311"/>
                    <a:gd name="connsiteY147" fmla="*/ 1459282 h 1747381"/>
                    <a:gd name="connsiteX148" fmla="*/ 237995 w 3739311"/>
                    <a:gd name="connsiteY148" fmla="*/ 1421704 h 1747381"/>
                    <a:gd name="connsiteX149" fmla="*/ 244258 w 3739311"/>
                    <a:gd name="connsiteY149" fmla="*/ 1327759 h 1747381"/>
                    <a:gd name="connsiteX150" fmla="*/ 256784 w 3739311"/>
                    <a:gd name="connsiteY150" fmla="*/ 1283918 h 1747381"/>
                    <a:gd name="connsiteX151" fmla="*/ 263047 w 3739311"/>
                    <a:gd name="connsiteY151" fmla="*/ 1258866 h 1747381"/>
                    <a:gd name="connsiteX152" fmla="*/ 281836 w 3739311"/>
                    <a:gd name="connsiteY152" fmla="*/ 1189973 h 1747381"/>
                    <a:gd name="connsiteX153" fmla="*/ 288099 w 3739311"/>
                    <a:gd name="connsiteY153" fmla="*/ 1171184 h 1747381"/>
                    <a:gd name="connsiteX154" fmla="*/ 300625 w 3739311"/>
                    <a:gd name="connsiteY154" fmla="*/ 1152395 h 1747381"/>
                    <a:gd name="connsiteX155" fmla="*/ 319414 w 3739311"/>
                    <a:gd name="connsiteY155" fmla="*/ 1083502 h 1747381"/>
                    <a:gd name="connsiteX156" fmla="*/ 325677 w 3739311"/>
                    <a:gd name="connsiteY156" fmla="*/ 1064713 h 1747381"/>
                    <a:gd name="connsiteX157" fmla="*/ 344466 w 3739311"/>
                    <a:gd name="connsiteY157" fmla="*/ 1045924 h 1747381"/>
                    <a:gd name="connsiteX158" fmla="*/ 350729 w 3739311"/>
                    <a:gd name="connsiteY158" fmla="*/ 1027135 h 1747381"/>
                    <a:gd name="connsiteX159" fmla="*/ 375781 w 3739311"/>
                    <a:gd name="connsiteY159" fmla="*/ 989556 h 1747381"/>
                    <a:gd name="connsiteX160" fmla="*/ 407096 w 3739311"/>
                    <a:gd name="connsiteY160" fmla="*/ 933189 h 1747381"/>
                    <a:gd name="connsiteX161" fmla="*/ 419622 w 3739311"/>
                    <a:gd name="connsiteY161" fmla="*/ 914400 h 1747381"/>
                    <a:gd name="connsiteX162" fmla="*/ 432148 w 3739311"/>
                    <a:gd name="connsiteY162" fmla="*/ 895611 h 1747381"/>
                    <a:gd name="connsiteX163" fmla="*/ 450937 w 3739311"/>
                    <a:gd name="connsiteY163" fmla="*/ 876822 h 1747381"/>
                    <a:gd name="connsiteX164" fmla="*/ 463463 w 3739311"/>
                    <a:gd name="connsiteY164" fmla="*/ 858033 h 1747381"/>
                    <a:gd name="connsiteX165" fmla="*/ 482252 w 3739311"/>
                    <a:gd name="connsiteY165" fmla="*/ 839244 h 1747381"/>
                    <a:gd name="connsiteX166" fmla="*/ 494778 w 3739311"/>
                    <a:gd name="connsiteY166" fmla="*/ 820455 h 1747381"/>
                    <a:gd name="connsiteX167" fmla="*/ 569934 w 3739311"/>
                    <a:gd name="connsiteY167" fmla="*/ 757825 h 1747381"/>
                    <a:gd name="connsiteX168" fmla="*/ 588723 w 3739311"/>
                    <a:gd name="connsiteY168" fmla="*/ 745299 h 1747381"/>
                    <a:gd name="connsiteX169" fmla="*/ 601249 w 3739311"/>
                    <a:gd name="connsiteY169" fmla="*/ 726510 h 1747381"/>
                    <a:gd name="connsiteX170" fmla="*/ 620039 w 3739311"/>
                    <a:gd name="connsiteY170" fmla="*/ 713984 h 1747381"/>
                    <a:gd name="connsiteX171" fmla="*/ 638828 w 3739311"/>
                    <a:gd name="connsiteY171" fmla="*/ 695195 h 1747381"/>
                    <a:gd name="connsiteX172" fmla="*/ 657617 w 3739311"/>
                    <a:gd name="connsiteY172" fmla="*/ 682669 h 1747381"/>
                    <a:gd name="connsiteX173" fmla="*/ 682669 w 3739311"/>
                    <a:gd name="connsiteY173" fmla="*/ 663880 h 1747381"/>
                    <a:gd name="connsiteX174" fmla="*/ 701458 w 3739311"/>
                    <a:gd name="connsiteY174" fmla="*/ 645091 h 1747381"/>
                    <a:gd name="connsiteX175" fmla="*/ 739036 w 3739311"/>
                    <a:gd name="connsiteY175" fmla="*/ 620039 h 1747381"/>
                    <a:gd name="connsiteX176" fmla="*/ 757825 w 3739311"/>
                    <a:gd name="connsiteY176" fmla="*/ 607513 h 1747381"/>
                    <a:gd name="connsiteX177" fmla="*/ 776614 w 3739311"/>
                    <a:gd name="connsiteY177" fmla="*/ 588724 h 1747381"/>
                    <a:gd name="connsiteX178" fmla="*/ 820455 w 3739311"/>
                    <a:gd name="connsiteY178" fmla="*/ 563671 h 1747381"/>
                    <a:gd name="connsiteX179" fmla="*/ 883085 w 3739311"/>
                    <a:gd name="connsiteY179" fmla="*/ 532356 h 1747381"/>
                    <a:gd name="connsiteX180" fmla="*/ 920663 w 3739311"/>
                    <a:gd name="connsiteY180" fmla="*/ 513567 h 1747381"/>
                    <a:gd name="connsiteX181" fmla="*/ 945715 w 3739311"/>
                    <a:gd name="connsiteY181" fmla="*/ 501041 h 1747381"/>
                    <a:gd name="connsiteX182" fmla="*/ 1008345 w 3739311"/>
                    <a:gd name="connsiteY182" fmla="*/ 482252 h 1747381"/>
                    <a:gd name="connsiteX183" fmla="*/ 1045923 w 3739311"/>
                    <a:gd name="connsiteY183" fmla="*/ 469726 h 1747381"/>
                    <a:gd name="connsiteX184" fmla="*/ 1064713 w 3739311"/>
                    <a:gd name="connsiteY184" fmla="*/ 463463 h 1747381"/>
                    <a:gd name="connsiteX185" fmla="*/ 1133606 w 3739311"/>
                    <a:gd name="connsiteY185" fmla="*/ 457200 h 1747381"/>
                    <a:gd name="connsiteX186" fmla="*/ 1189973 w 3739311"/>
                    <a:gd name="connsiteY186" fmla="*/ 425885 h 1747381"/>
                    <a:gd name="connsiteX187" fmla="*/ 1252603 w 3739311"/>
                    <a:gd name="connsiteY187" fmla="*/ 419622 h 1747381"/>
                    <a:gd name="connsiteX188" fmla="*/ 1296444 w 3739311"/>
                    <a:gd name="connsiteY188" fmla="*/ 407096 h 1747381"/>
                    <a:gd name="connsiteX189" fmla="*/ 1321496 w 3739311"/>
                    <a:gd name="connsiteY189" fmla="*/ 400833 h 1747381"/>
                    <a:gd name="connsiteX190" fmla="*/ 1759907 w 3739311"/>
                    <a:gd name="connsiteY190" fmla="*/ 407096 h 1747381"/>
                    <a:gd name="connsiteX191" fmla="*/ 1878904 w 3739311"/>
                    <a:gd name="connsiteY191" fmla="*/ 425885 h 1747381"/>
                    <a:gd name="connsiteX192" fmla="*/ 1910219 w 3739311"/>
                    <a:gd name="connsiteY192" fmla="*/ 432148 h 1747381"/>
                    <a:gd name="connsiteX193" fmla="*/ 1929008 w 3739311"/>
                    <a:gd name="connsiteY193" fmla="*/ 438411 h 1747381"/>
                    <a:gd name="connsiteX194" fmla="*/ 1960323 w 3739311"/>
                    <a:gd name="connsiteY194" fmla="*/ 444674 h 1747381"/>
                    <a:gd name="connsiteX195" fmla="*/ 2066795 w 3739311"/>
                    <a:gd name="connsiteY195" fmla="*/ 463463 h 1747381"/>
                    <a:gd name="connsiteX196" fmla="*/ 2129425 w 3739311"/>
                    <a:gd name="connsiteY196" fmla="*/ 482252 h 1747381"/>
                    <a:gd name="connsiteX197" fmla="*/ 2154477 w 3739311"/>
                    <a:gd name="connsiteY197" fmla="*/ 488515 h 1747381"/>
                    <a:gd name="connsiteX198" fmla="*/ 2192055 w 3739311"/>
                    <a:gd name="connsiteY198" fmla="*/ 513567 h 1747381"/>
                    <a:gd name="connsiteX199" fmla="*/ 2210844 w 3739311"/>
                    <a:gd name="connsiteY199" fmla="*/ 526093 h 1747381"/>
                    <a:gd name="connsiteX200" fmla="*/ 2267211 w 3739311"/>
                    <a:gd name="connsiteY200" fmla="*/ 544882 h 1747381"/>
                    <a:gd name="connsiteX201" fmla="*/ 2286000 w 3739311"/>
                    <a:gd name="connsiteY201" fmla="*/ 551145 h 1747381"/>
                    <a:gd name="connsiteX202" fmla="*/ 2323578 w 3739311"/>
                    <a:gd name="connsiteY202" fmla="*/ 557408 h 1747381"/>
                    <a:gd name="connsiteX203" fmla="*/ 2361156 w 3739311"/>
                    <a:gd name="connsiteY203" fmla="*/ 569935 h 1747381"/>
                    <a:gd name="connsiteX204" fmla="*/ 2411260 w 3739311"/>
                    <a:gd name="connsiteY204" fmla="*/ 582461 h 1747381"/>
                    <a:gd name="connsiteX205" fmla="*/ 2436313 w 3739311"/>
                    <a:gd name="connsiteY205" fmla="*/ 588724 h 1747381"/>
                    <a:gd name="connsiteX206" fmla="*/ 2473891 w 3739311"/>
                    <a:gd name="connsiteY206" fmla="*/ 601250 h 1747381"/>
                    <a:gd name="connsiteX207" fmla="*/ 2530258 w 3739311"/>
                    <a:gd name="connsiteY207" fmla="*/ 620039 h 1747381"/>
                    <a:gd name="connsiteX208" fmla="*/ 2549047 w 3739311"/>
                    <a:gd name="connsiteY208" fmla="*/ 626302 h 1747381"/>
                    <a:gd name="connsiteX209" fmla="*/ 2567836 w 3739311"/>
                    <a:gd name="connsiteY209" fmla="*/ 632565 h 1747381"/>
                    <a:gd name="connsiteX210" fmla="*/ 2630466 w 3739311"/>
                    <a:gd name="connsiteY210" fmla="*/ 651354 h 1747381"/>
                    <a:gd name="connsiteX211" fmla="*/ 2674307 w 3739311"/>
                    <a:gd name="connsiteY211" fmla="*/ 670143 h 1747381"/>
                    <a:gd name="connsiteX212" fmla="*/ 2718148 w 3739311"/>
                    <a:gd name="connsiteY212" fmla="*/ 695195 h 1747381"/>
                    <a:gd name="connsiteX213" fmla="*/ 2736937 w 3739311"/>
                    <a:gd name="connsiteY213" fmla="*/ 707721 h 1747381"/>
                    <a:gd name="connsiteX214" fmla="*/ 2761989 w 3739311"/>
                    <a:gd name="connsiteY214" fmla="*/ 720247 h 1747381"/>
                    <a:gd name="connsiteX215" fmla="*/ 2780778 w 3739311"/>
                    <a:gd name="connsiteY215" fmla="*/ 732773 h 1747381"/>
                    <a:gd name="connsiteX216" fmla="*/ 2843408 w 3739311"/>
                    <a:gd name="connsiteY216" fmla="*/ 745299 h 1747381"/>
                    <a:gd name="connsiteX217" fmla="*/ 2899776 w 3739311"/>
                    <a:gd name="connsiteY217" fmla="*/ 764088 h 1747381"/>
                    <a:gd name="connsiteX218" fmla="*/ 2918565 w 3739311"/>
                    <a:gd name="connsiteY218" fmla="*/ 770351 h 1747381"/>
                    <a:gd name="connsiteX219" fmla="*/ 2956143 w 3739311"/>
                    <a:gd name="connsiteY219" fmla="*/ 795403 h 1747381"/>
                    <a:gd name="connsiteX220" fmla="*/ 2993721 w 3739311"/>
                    <a:gd name="connsiteY220" fmla="*/ 807929 h 1747381"/>
                    <a:gd name="connsiteX221" fmla="*/ 3031299 w 3739311"/>
                    <a:gd name="connsiteY221" fmla="*/ 832981 h 1747381"/>
                    <a:gd name="connsiteX222" fmla="*/ 3050088 w 3739311"/>
                    <a:gd name="connsiteY222" fmla="*/ 845507 h 1747381"/>
                    <a:gd name="connsiteX223" fmla="*/ 3087666 w 3739311"/>
                    <a:gd name="connsiteY223" fmla="*/ 858033 h 1747381"/>
                    <a:gd name="connsiteX224" fmla="*/ 3125244 w 3739311"/>
                    <a:gd name="connsiteY224" fmla="*/ 883085 h 1747381"/>
                    <a:gd name="connsiteX225" fmla="*/ 3144033 w 3739311"/>
                    <a:gd name="connsiteY225" fmla="*/ 889348 h 1747381"/>
                    <a:gd name="connsiteX226" fmla="*/ 3181611 w 3739311"/>
                    <a:gd name="connsiteY226" fmla="*/ 908137 h 1747381"/>
                    <a:gd name="connsiteX227" fmla="*/ 3200400 w 3739311"/>
                    <a:gd name="connsiteY227" fmla="*/ 926926 h 1747381"/>
                    <a:gd name="connsiteX228" fmla="*/ 3219189 w 3739311"/>
                    <a:gd name="connsiteY228" fmla="*/ 933189 h 1747381"/>
                    <a:gd name="connsiteX229" fmla="*/ 3237978 w 3739311"/>
                    <a:gd name="connsiteY229" fmla="*/ 945715 h 1747381"/>
                    <a:gd name="connsiteX230" fmla="*/ 3300608 w 3739311"/>
                    <a:gd name="connsiteY230" fmla="*/ 964504 h 1747381"/>
                    <a:gd name="connsiteX231" fmla="*/ 3338186 w 3739311"/>
                    <a:gd name="connsiteY231" fmla="*/ 983293 h 1747381"/>
                    <a:gd name="connsiteX232" fmla="*/ 3356976 w 3739311"/>
                    <a:gd name="connsiteY232" fmla="*/ 995819 h 1747381"/>
                    <a:gd name="connsiteX233" fmla="*/ 3394554 w 3739311"/>
                    <a:gd name="connsiteY233" fmla="*/ 1008345 h 1747381"/>
                    <a:gd name="connsiteX234" fmla="*/ 3432132 w 3739311"/>
                    <a:gd name="connsiteY234" fmla="*/ 1027135 h 1747381"/>
                    <a:gd name="connsiteX235" fmla="*/ 3450921 w 3739311"/>
                    <a:gd name="connsiteY235" fmla="*/ 1039661 h 1747381"/>
                    <a:gd name="connsiteX236" fmla="*/ 3469710 w 3739311"/>
                    <a:gd name="connsiteY236" fmla="*/ 1045924 h 1747381"/>
                    <a:gd name="connsiteX237" fmla="*/ 3507288 w 3739311"/>
                    <a:gd name="connsiteY237" fmla="*/ 1070976 h 1747381"/>
                    <a:gd name="connsiteX238" fmla="*/ 3544866 w 3739311"/>
                    <a:gd name="connsiteY238" fmla="*/ 1096028 h 1747381"/>
                    <a:gd name="connsiteX239" fmla="*/ 3563655 w 3739311"/>
                    <a:gd name="connsiteY239" fmla="*/ 1108554 h 1747381"/>
                    <a:gd name="connsiteX240" fmla="*/ 3582444 w 3739311"/>
                    <a:gd name="connsiteY240" fmla="*/ 1121080 h 1747381"/>
                    <a:gd name="connsiteX241" fmla="*/ 3620022 w 3739311"/>
                    <a:gd name="connsiteY241" fmla="*/ 1158658 h 1747381"/>
                    <a:gd name="connsiteX242" fmla="*/ 3638811 w 3739311"/>
                    <a:gd name="connsiteY242" fmla="*/ 1171184 h 1747381"/>
                    <a:gd name="connsiteX243" fmla="*/ 3676389 w 3739311"/>
                    <a:gd name="connsiteY243" fmla="*/ 1208762 h 1747381"/>
                    <a:gd name="connsiteX244" fmla="*/ 3707704 w 3739311"/>
                    <a:gd name="connsiteY244" fmla="*/ 1246340 h 1747381"/>
                    <a:gd name="connsiteX245" fmla="*/ 3713967 w 3739311"/>
                    <a:gd name="connsiteY245" fmla="*/ 1265129 h 1747381"/>
                    <a:gd name="connsiteX246" fmla="*/ 3739019 w 3739311"/>
                    <a:gd name="connsiteY246" fmla="*/ 1296444 h 1747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</a:cxnLst>
                  <a:rect l="l" t="t" r="r" b="b"/>
                  <a:pathLst>
                    <a:path w="3739311" h="1747381">
                      <a:moveTo>
                        <a:pt x="3739019" y="1296444"/>
                      </a:moveTo>
                      <a:cubicBezTo>
                        <a:pt x="3741107" y="1296444"/>
                        <a:pt x="3731521" y="1275185"/>
                        <a:pt x="3726493" y="1265129"/>
                      </a:cubicBezTo>
                      <a:cubicBezTo>
                        <a:pt x="3723127" y="1258396"/>
                        <a:pt x="3717024" y="1253218"/>
                        <a:pt x="3713967" y="1246340"/>
                      </a:cubicBezTo>
                      <a:cubicBezTo>
                        <a:pt x="3708605" y="1234274"/>
                        <a:pt x="3705616" y="1221288"/>
                        <a:pt x="3701441" y="1208762"/>
                      </a:cubicBezTo>
                      <a:lnTo>
                        <a:pt x="3682652" y="1152395"/>
                      </a:lnTo>
                      <a:lnTo>
                        <a:pt x="3663863" y="1096028"/>
                      </a:lnTo>
                      <a:cubicBezTo>
                        <a:pt x="3661775" y="1089765"/>
                        <a:pt x="3661262" y="1082732"/>
                        <a:pt x="3657600" y="1077239"/>
                      </a:cubicBezTo>
                      <a:cubicBezTo>
                        <a:pt x="3645284" y="1058764"/>
                        <a:pt x="3644369" y="1054731"/>
                        <a:pt x="3626285" y="1039661"/>
                      </a:cubicBezTo>
                      <a:cubicBezTo>
                        <a:pt x="3609847" y="1025962"/>
                        <a:pt x="3607120" y="1030808"/>
                        <a:pt x="3594970" y="1014608"/>
                      </a:cubicBezTo>
                      <a:cubicBezTo>
                        <a:pt x="3558437" y="965897"/>
                        <a:pt x="3586097" y="987816"/>
                        <a:pt x="3551129" y="964504"/>
                      </a:cubicBezTo>
                      <a:cubicBezTo>
                        <a:pt x="3549041" y="958241"/>
                        <a:pt x="3548990" y="950870"/>
                        <a:pt x="3544866" y="945715"/>
                      </a:cubicBezTo>
                      <a:cubicBezTo>
                        <a:pt x="3511463" y="903962"/>
                        <a:pt x="3538603" y="964504"/>
                        <a:pt x="3513551" y="914400"/>
                      </a:cubicBezTo>
                      <a:cubicBezTo>
                        <a:pt x="3510599" y="908495"/>
                        <a:pt x="3510494" y="901382"/>
                        <a:pt x="3507288" y="895611"/>
                      </a:cubicBezTo>
                      <a:cubicBezTo>
                        <a:pt x="3499977" y="882451"/>
                        <a:pt x="3490587" y="870559"/>
                        <a:pt x="3482236" y="858033"/>
                      </a:cubicBezTo>
                      <a:lnTo>
                        <a:pt x="3457184" y="820455"/>
                      </a:lnTo>
                      <a:lnTo>
                        <a:pt x="3444658" y="801666"/>
                      </a:lnTo>
                      <a:cubicBezTo>
                        <a:pt x="3440483" y="795403"/>
                        <a:pt x="3437455" y="788200"/>
                        <a:pt x="3432132" y="782877"/>
                      </a:cubicBezTo>
                      <a:cubicBezTo>
                        <a:pt x="3377240" y="727985"/>
                        <a:pt x="3446871" y="795160"/>
                        <a:pt x="3394554" y="751562"/>
                      </a:cubicBezTo>
                      <a:cubicBezTo>
                        <a:pt x="3387750" y="745892"/>
                        <a:pt x="3382757" y="738211"/>
                        <a:pt x="3375765" y="732773"/>
                      </a:cubicBezTo>
                      <a:cubicBezTo>
                        <a:pt x="3363881" y="723530"/>
                        <a:pt x="3350712" y="716072"/>
                        <a:pt x="3338186" y="707721"/>
                      </a:cubicBezTo>
                      <a:lnTo>
                        <a:pt x="3319397" y="695195"/>
                      </a:lnTo>
                      <a:lnTo>
                        <a:pt x="3300608" y="682669"/>
                      </a:lnTo>
                      <a:lnTo>
                        <a:pt x="3281819" y="670143"/>
                      </a:lnTo>
                      <a:cubicBezTo>
                        <a:pt x="3277644" y="663880"/>
                        <a:pt x="3275171" y="656056"/>
                        <a:pt x="3269293" y="651354"/>
                      </a:cubicBezTo>
                      <a:cubicBezTo>
                        <a:pt x="3264138" y="647230"/>
                        <a:pt x="3256409" y="648043"/>
                        <a:pt x="3250504" y="645091"/>
                      </a:cubicBezTo>
                      <a:cubicBezTo>
                        <a:pt x="3243771" y="641725"/>
                        <a:pt x="3238593" y="635622"/>
                        <a:pt x="3231715" y="632565"/>
                      </a:cubicBezTo>
                      <a:cubicBezTo>
                        <a:pt x="3219649" y="627203"/>
                        <a:pt x="3205123" y="627363"/>
                        <a:pt x="3194137" y="620039"/>
                      </a:cubicBezTo>
                      <a:cubicBezTo>
                        <a:pt x="3187874" y="615864"/>
                        <a:pt x="3182081" y="610879"/>
                        <a:pt x="3175348" y="607513"/>
                      </a:cubicBezTo>
                      <a:cubicBezTo>
                        <a:pt x="3169443" y="604561"/>
                        <a:pt x="3162330" y="604456"/>
                        <a:pt x="3156559" y="601250"/>
                      </a:cubicBezTo>
                      <a:cubicBezTo>
                        <a:pt x="3143399" y="593939"/>
                        <a:pt x="3129626" y="586843"/>
                        <a:pt x="3118981" y="576198"/>
                      </a:cubicBezTo>
                      <a:cubicBezTo>
                        <a:pt x="3114806" y="572022"/>
                        <a:pt x="3111179" y="567214"/>
                        <a:pt x="3106455" y="563671"/>
                      </a:cubicBezTo>
                      <a:cubicBezTo>
                        <a:pt x="3094412" y="554638"/>
                        <a:pt x="3081403" y="546970"/>
                        <a:pt x="3068877" y="538619"/>
                      </a:cubicBezTo>
                      <a:lnTo>
                        <a:pt x="3031299" y="513567"/>
                      </a:lnTo>
                      <a:lnTo>
                        <a:pt x="3012510" y="501041"/>
                      </a:lnTo>
                      <a:cubicBezTo>
                        <a:pt x="3006247" y="496866"/>
                        <a:pt x="3000862" y="490895"/>
                        <a:pt x="2993721" y="488515"/>
                      </a:cubicBezTo>
                      <a:cubicBezTo>
                        <a:pt x="2925198" y="465674"/>
                        <a:pt x="3028989" y="502102"/>
                        <a:pt x="2956143" y="469726"/>
                      </a:cubicBezTo>
                      <a:cubicBezTo>
                        <a:pt x="2944077" y="464364"/>
                        <a:pt x="2929551" y="464524"/>
                        <a:pt x="2918565" y="457200"/>
                      </a:cubicBezTo>
                      <a:cubicBezTo>
                        <a:pt x="2888789" y="437350"/>
                        <a:pt x="2906917" y="447055"/>
                        <a:pt x="2862197" y="432148"/>
                      </a:cubicBezTo>
                      <a:cubicBezTo>
                        <a:pt x="2855934" y="430060"/>
                        <a:pt x="2848901" y="429547"/>
                        <a:pt x="2843408" y="425885"/>
                      </a:cubicBezTo>
                      <a:lnTo>
                        <a:pt x="2805830" y="400833"/>
                      </a:lnTo>
                      <a:cubicBezTo>
                        <a:pt x="2799567" y="396658"/>
                        <a:pt x="2794182" y="390687"/>
                        <a:pt x="2787041" y="388307"/>
                      </a:cubicBezTo>
                      <a:lnTo>
                        <a:pt x="2693096" y="356992"/>
                      </a:lnTo>
                      <a:lnTo>
                        <a:pt x="2655518" y="344466"/>
                      </a:lnTo>
                      <a:cubicBezTo>
                        <a:pt x="2649255" y="342378"/>
                        <a:pt x="2643134" y="339804"/>
                        <a:pt x="2636729" y="338203"/>
                      </a:cubicBezTo>
                      <a:cubicBezTo>
                        <a:pt x="2628378" y="336115"/>
                        <a:pt x="2619922" y="334413"/>
                        <a:pt x="2611677" y="331940"/>
                      </a:cubicBezTo>
                      <a:cubicBezTo>
                        <a:pt x="2599030" y="328146"/>
                        <a:pt x="2586625" y="323589"/>
                        <a:pt x="2574099" y="319414"/>
                      </a:cubicBezTo>
                      <a:lnTo>
                        <a:pt x="2536521" y="306888"/>
                      </a:lnTo>
                      <a:lnTo>
                        <a:pt x="2517732" y="300625"/>
                      </a:lnTo>
                      <a:cubicBezTo>
                        <a:pt x="2511469" y="298537"/>
                        <a:pt x="2505348" y="295963"/>
                        <a:pt x="2498943" y="294362"/>
                      </a:cubicBezTo>
                      <a:cubicBezTo>
                        <a:pt x="2490592" y="292274"/>
                        <a:pt x="2482294" y="289966"/>
                        <a:pt x="2473891" y="288099"/>
                      </a:cubicBezTo>
                      <a:cubicBezTo>
                        <a:pt x="2463499" y="285790"/>
                        <a:pt x="2452846" y="284637"/>
                        <a:pt x="2442576" y="281836"/>
                      </a:cubicBezTo>
                      <a:cubicBezTo>
                        <a:pt x="2429837" y="278362"/>
                        <a:pt x="2417523" y="273485"/>
                        <a:pt x="2404997" y="269310"/>
                      </a:cubicBezTo>
                      <a:lnTo>
                        <a:pt x="2348630" y="250521"/>
                      </a:lnTo>
                      <a:lnTo>
                        <a:pt x="2311052" y="237995"/>
                      </a:lnTo>
                      <a:cubicBezTo>
                        <a:pt x="2304789" y="235907"/>
                        <a:pt x="2297756" y="235394"/>
                        <a:pt x="2292263" y="231732"/>
                      </a:cubicBezTo>
                      <a:cubicBezTo>
                        <a:pt x="2286000" y="227557"/>
                        <a:pt x="2280522" y="221849"/>
                        <a:pt x="2273474" y="219206"/>
                      </a:cubicBezTo>
                      <a:cubicBezTo>
                        <a:pt x="2263507" y="215468"/>
                        <a:pt x="2252429" y="215744"/>
                        <a:pt x="2242159" y="212943"/>
                      </a:cubicBezTo>
                      <a:cubicBezTo>
                        <a:pt x="2229421" y="209469"/>
                        <a:pt x="2217107" y="204592"/>
                        <a:pt x="2204581" y="200417"/>
                      </a:cubicBezTo>
                      <a:lnTo>
                        <a:pt x="2073058" y="156576"/>
                      </a:lnTo>
                      <a:lnTo>
                        <a:pt x="2035480" y="144050"/>
                      </a:lnTo>
                      <a:cubicBezTo>
                        <a:pt x="2029217" y="141962"/>
                        <a:pt x="2023096" y="139388"/>
                        <a:pt x="2016691" y="137787"/>
                      </a:cubicBezTo>
                      <a:cubicBezTo>
                        <a:pt x="1985234" y="129923"/>
                        <a:pt x="1999805" y="134246"/>
                        <a:pt x="1972849" y="125261"/>
                      </a:cubicBezTo>
                      <a:cubicBezTo>
                        <a:pt x="1966586" y="121086"/>
                        <a:pt x="1960938" y="115792"/>
                        <a:pt x="1954060" y="112735"/>
                      </a:cubicBezTo>
                      <a:cubicBezTo>
                        <a:pt x="1941994" y="107372"/>
                        <a:pt x="1927468" y="107532"/>
                        <a:pt x="1916482" y="100208"/>
                      </a:cubicBezTo>
                      <a:cubicBezTo>
                        <a:pt x="1910219" y="96033"/>
                        <a:pt x="1904571" y="90739"/>
                        <a:pt x="1897693" y="87682"/>
                      </a:cubicBezTo>
                      <a:cubicBezTo>
                        <a:pt x="1885627" y="82320"/>
                        <a:pt x="1872641" y="79331"/>
                        <a:pt x="1860115" y="75156"/>
                      </a:cubicBezTo>
                      <a:lnTo>
                        <a:pt x="1822537" y="62630"/>
                      </a:lnTo>
                      <a:lnTo>
                        <a:pt x="1766170" y="43841"/>
                      </a:lnTo>
                      <a:cubicBezTo>
                        <a:pt x="1759907" y="41753"/>
                        <a:pt x="1753786" y="39179"/>
                        <a:pt x="1747381" y="37578"/>
                      </a:cubicBezTo>
                      <a:cubicBezTo>
                        <a:pt x="1739030" y="35490"/>
                        <a:pt x="1730789" y="32901"/>
                        <a:pt x="1722329" y="31315"/>
                      </a:cubicBezTo>
                      <a:cubicBezTo>
                        <a:pt x="1697366" y="26635"/>
                        <a:pt x="1671812" y="24949"/>
                        <a:pt x="1647173" y="18789"/>
                      </a:cubicBezTo>
                      <a:cubicBezTo>
                        <a:pt x="1568856" y="-790"/>
                        <a:pt x="1666227" y="24233"/>
                        <a:pt x="1603332" y="6263"/>
                      </a:cubicBezTo>
                      <a:cubicBezTo>
                        <a:pt x="1595056" y="3898"/>
                        <a:pt x="1586631" y="2088"/>
                        <a:pt x="1578280" y="0"/>
                      </a:cubicBezTo>
                      <a:lnTo>
                        <a:pt x="1240077" y="6263"/>
                      </a:lnTo>
                      <a:cubicBezTo>
                        <a:pt x="1225323" y="6747"/>
                        <a:pt x="1210951" y="11349"/>
                        <a:pt x="1196236" y="12526"/>
                      </a:cubicBezTo>
                      <a:cubicBezTo>
                        <a:pt x="1158720" y="15527"/>
                        <a:pt x="1121080" y="16701"/>
                        <a:pt x="1083502" y="18789"/>
                      </a:cubicBezTo>
                      <a:cubicBezTo>
                        <a:pt x="1058450" y="22964"/>
                        <a:pt x="1033488" y="27723"/>
                        <a:pt x="1008345" y="31315"/>
                      </a:cubicBezTo>
                      <a:cubicBezTo>
                        <a:pt x="994360" y="33313"/>
                        <a:pt x="942568" y="40365"/>
                        <a:pt x="926926" y="43841"/>
                      </a:cubicBezTo>
                      <a:cubicBezTo>
                        <a:pt x="920481" y="45273"/>
                        <a:pt x="914542" y="48503"/>
                        <a:pt x="908137" y="50104"/>
                      </a:cubicBezTo>
                      <a:cubicBezTo>
                        <a:pt x="884610" y="55986"/>
                        <a:pt x="878076" y="54040"/>
                        <a:pt x="858033" y="62630"/>
                      </a:cubicBezTo>
                      <a:cubicBezTo>
                        <a:pt x="812182" y="82281"/>
                        <a:pt x="854117" y="69872"/>
                        <a:pt x="807929" y="81419"/>
                      </a:cubicBezTo>
                      <a:cubicBezTo>
                        <a:pt x="801666" y="85594"/>
                        <a:pt x="796059" y="90980"/>
                        <a:pt x="789140" y="93945"/>
                      </a:cubicBezTo>
                      <a:cubicBezTo>
                        <a:pt x="781228" y="97336"/>
                        <a:pt x="772364" y="97843"/>
                        <a:pt x="764088" y="100208"/>
                      </a:cubicBezTo>
                      <a:cubicBezTo>
                        <a:pt x="757740" y="102022"/>
                        <a:pt x="751562" y="104383"/>
                        <a:pt x="745299" y="106471"/>
                      </a:cubicBezTo>
                      <a:cubicBezTo>
                        <a:pt x="739036" y="110647"/>
                        <a:pt x="733389" y="115941"/>
                        <a:pt x="726510" y="118998"/>
                      </a:cubicBezTo>
                      <a:lnTo>
                        <a:pt x="670143" y="137787"/>
                      </a:lnTo>
                      <a:lnTo>
                        <a:pt x="651354" y="144050"/>
                      </a:lnTo>
                      <a:cubicBezTo>
                        <a:pt x="645091" y="146138"/>
                        <a:pt x="638058" y="146651"/>
                        <a:pt x="632565" y="150313"/>
                      </a:cubicBezTo>
                      <a:cubicBezTo>
                        <a:pt x="626302" y="154488"/>
                        <a:pt x="619654" y="158137"/>
                        <a:pt x="613776" y="162839"/>
                      </a:cubicBezTo>
                      <a:cubicBezTo>
                        <a:pt x="609165" y="166528"/>
                        <a:pt x="606313" y="172327"/>
                        <a:pt x="601249" y="175365"/>
                      </a:cubicBezTo>
                      <a:cubicBezTo>
                        <a:pt x="595588" y="178762"/>
                        <a:pt x="588723" y="179540"/>
                        <a:pt x="582460" y="181628"/>
                      </a:cubicBezTo>
                      <a:cubicBezTo>
                        <a:pt x="522521" y="241567"/>
                        <a:pt x="599265" y="170424"/>
                        <a:pt x="544882" y="206680"/>
                      </a:cubicBezTo>
                      <a:cubicBezTo>
                        <a:pt x="537512" y="211593"/>
                        <a:pt x="533084" y="220031"/>
                        <a:pt x="526093" y="225469"/>
                      </a:cubicBezTo>
                      <a:cubicBezTo>
                        <a:pt x="514210" y="234711"/>
                        <a:pt x="501041" y="242170"/>
                        <a:pt x="488515" y="250521"/>
                      </a:cubicBezTo>
                      <a:lnTo>
                        <a:pt x="469726" y="263047"/>
                      </a:lnTo>
                      <a:cubicBezTo>
                        <a:pt x="463463" y="267222"/>
                        <a:pt x="456260" y="270250"/>
                        <a:pt x="450937" y="275573"/>
                      </a:cubicBezTo>
                      <a:cubicBezTo>
                        <a:pt x="444674" y="281836"/>
                        <a:pt x="438873" y="288598"/>
                        <a:pt x="432148" y="294362"/>
                      </a:cubicBezTo>
                      <a:cubicBezTo>
                        <a:pt x="424223" y="301155"/>
                        <a:pt x="414477" y="305770"/>
                        <a:pt x="407096" y="313151"/>
                      </a:cubicBezTo>
                      <a:cubicBezTo>
                        <a:pt x="401773" y="318474"/>
                        <a:pt x="399389" y="326157"/>
                        <a:pt x="394570" y="331940"/>
                      </a:cubicBezTo>
                      <a:cubicBezTo>
                        <a:pt x="388900" y="338744"/>
                        <a:pt x="381451" y="343925"/>
                        <a:pt x="375781" y="350729"/>
                      </a:cubicBezTo>
                      <a:cubicBezTo>
                        <a:pt x="332183" y="403046"/>
                        <a:pt x="399358" y="333415"/>
                        <a:pt x="344466" y="388307"/>
                      </a:cubicBezTo>
                      <a:cubicBezTo>
                        <a:pt x="333442" y="421378"/>
                        <a:pt x="341865" y="401603"/>
                        <a:pt x="313151" y="444674"/>
                      </a:cubicBezTo>
                      <a:lnTo>
                        <a:pt x="275573" y="501041"/>
                      </a:lnTo>
                      <a:cubicBezTo>
                        <a:pt x="271398" y="507304"/>
                        <a:pt x="265427" y="512689"/>
                        <a:pt x="263047" y="519830"/>
                      </a:cubicBezTo>
                      <a:cubicBezTo>
                        <a:pt x="254404" y="545760"/>
                        <a:pt x="260446" y="533126"/>
                        <a:pt x="244258" y="557408"/>
                      </a:cubicBezTo>
                      <a:cubicBezTo>
                        <a:pt x="233235" y="590480"/>
                        <a:pt x="241657" y="570705"/>
                        <a:pt x="212943" y="613776"/>
                      </a:cubicBezTo>
                      <a:lnTo>
                        <a:pt x="187891" y="651354"/>
                      </a:lnTo>
                      <a:cubicBezTo>
                        <a:pt x="183716" y="657617"/>
                        <a:pt x="180688" y="664820"/>
                        <a:pt x="175365" y="670143"/>
                      </a:cubicBezTo>
                      <a:lnTo>
                        <a:pt x="156576" y="688932"/>
                      </a:lnTo>
                      <a:cubicBezTo>
                        <a:pt x="154488" y="695195"/>
                        <a:pt x="153710" y="702060"/>
                        <a:pt x="150313" y="707721"/>
                      </a:cubicBezTo>
                      <a:cubicBezTo>
                        <a:pt x="147275" y="712784"/>
                        <a:pt x="141475" y="715636"/>
                        <a:pt x="137786" y="720247"/>
                      </a:cubicBezTo>
                      <a:cubicBezTo>
                        <a:pt x="133084" y="726125"/>
                        <a:pt x="128626" y="732303"/>
                        <a:pt x="125260" y="739036"/>
                      </a:cubicBezTo>
                      <a:cubicBezTo>
                        <a:pt x="122308" y="744941"/>
                        <a:pt x="121949" y="751920"/>
                        <a:pt x="118997" y="757825"/>
                      </a:cubicBezTo>
                      <a:cubicBezTo>
                        <a:pt x="115631" y="764558"/>
                        <a:pt x="109837" y="769881"/>
                        <a:pt x="106471" y="776614"/>
                      </a:cubicBezTo>
                      <a:cubicBezTo>
                        <a:pt x="80541" y="828474"/>
                        <a:pt x="123580" y="760345"/>
                        <a:pt x="87682" y="814192"/>
                      </a:cubicBezTo>
                      <a:cubicBezTo>
                        <a:pt x="85594" y="822543"/>
                        <a:pt x="84810" y="831332"/>
                        <a:pt x="81419" y="839244"/>
                      </a:cubicBezTo>
                      <a:cubicBezTo>
                        <a:pt x="60840" y="887261"/>
                        <a:pt x="66541" y="817337"/>
                        <a:pt x="43841" y="908137"/>
                      </a:cubicBezTo>
                      <a:cubicBezTo>
                        <a:pt x="41753" y="916488"/>
                        <a:pt x="40051" y="924944"/>
                        <a:pt x="37578" y="933189"/>
                      </a:cubicBezTo>
                      <a:cubicBezTo>
                        <a:pt x="33784" y="945836"/>
                        <a:pt x="27641" y="957820"/>
                        <a:pt x="25052" y="970767"/>
                      </a:cubicBezTo>
                      <a:lnTo>
                        <a:pt x="18789" y="1002082"/>
                      </a:lnTo>
                      <a:cubicBezTo>
                        <a:pt x="4999" y="1139979"/>
                        <a:pt x="13161" y="1085952"/>
                        <a:pt x="0" y="1164921"/>
                      </a:cubicBezTo>
                      <a:cubicBezTo>
                        <a:pt x="2088" y="1215025"/>
                        <a:pt x="2690" y="1265213"/>
                        <a:pt x="6263" y="1315233"/>
                      </a:cubicBezTo>
                      <a:cubicBezTo>
                        <a:pt x="7195" y="1328286"/>
                        <a:pt x="15120" y="1346234"/>
                        <a:pt x="18789" y="1359074"/>
                      </a:cubicBezTo>
                      <a:cubicBezTo>
                        <a:pt x="21154" y="1367350"/>
                        <a:pt x="22579" y="1375881"/>
                        <a:pt x="25052" y="1384126"/>
                      </a:cubicBezTo>
                      <a:cubicBezTo>
                        <a:pt x="30743" y="1403096"/>
                        <a:pt x="37578" y="1421704"/>
                        <a:pt x="43841" y="1440493"/>
                      </a:cubicBezTo>
                      <a:cubicBezTo>
                        <a:pt x="50320" y="1459930"/>
                        <a:pt x="51022" y="1464988"/>
                        <a:pt x="62630" y="1484335"/>
                      </a:cubicBezTo>
                      <a:cubicBezTo>
                        <a:pt x="70375" y="1497244"/>
                        <a:pt x="82921" y="1507631"/>
                        <a:pt x="87682" y="1521913"/>
                      </a:cubicBezTo>
                      <a:cubicBezTo>
                        <a:pt x="98689" y="1554933"/>
                        <a:pt x="86670" y="1528215"/>
                        <a:pt x="112734" y="1559491"/>
                      </a:cubicBezTo>
                      <a:cubicBezTo>
                        <a:pt x="138830" y="1590806"/>
                        <a:pt x="109603" y="1567842"/>
                        <a:pt x="144049" y="1590806"/>
                      </a:cubicBezTo>
                      <a:cubicBezTo>
                        <a:pt x="148225" y="1597069"/>
                        <a:pt x="151253" y="1604272"/>
                        <a:pt x="156576" y="1609595"/>
                      </a:cubicBezTo>
                      <a:cubicBezTo>
                        <a:pt x="168070" y="1621088"/>
                        <a:pt x="187317" y="1626459"/>
                        <a:pt x="200417" y="1634647"/>
                      </a:cubicBezTo>
                      <a:cubicBezTo>
                        <a:pt x="209269" y="1640179"/>
                        <a:pt x="216975" y="1647369"/>
                        <a:pt x="225469" y="1653436"/>
                      </a:cubicBezTo>
                      <a:cubicBezTo>
                        <a:pt x="231594" y="1657811"/>
                        <a:pt x="238133" y="1661587"/>
                        <a:pt x="244258" y="1665962"/>
                      </a:cubicBezTo>
                      <a:cubicBezTo>
                        <a:pt x="252752" y="1672029"/>
                        <a:pt x="260458" y="1679219"/>
                        <a:pt x="269310" y="1684751"/>
                      </a:cubicBezTo>
                      <a:cubicBezTo>
                        <a:pt x="277227" y="1689699"/>
                        <a:pt x="286356" y="1692473"/>
                        <a:pt x="294362" y="1697277"/>
                      </a:cubicBezTo>
                      <a:cubicBezTo>
                        <a:pt x="396079" y="1758307"/>
                        <a:pt x="291940" y="1703397"/>
                        <a:pt x="350729" y="1728592"/>
                      </a:cubicBezTo>
                      <a:cubicBezTo>
                        <a:pt x="359310" y="1732270"/>
                        <a:pt x="366838" y="1738435"/>
                        <a:pt x="375781" y="1741118"/>
                      </a:cubicBezTo>
                      <a:cubicBezTo>
                        <a:pt x="387944" y="1744767"/>
                        <a:pt x="400833" y="1745293"/>
                        <a:pt x="413359" y="1747381"/>
                      </a:cubicBezTo>
                      <a:cubicBezTo>
                        <a:pt x="411271" y="1741118"/>
                        <a:pt x="410758" y="1734085"/>
                        <a:pt x="407096" y="1728592"/>
                      </a:cubicBezTo>
                      <a:cubicBezTo>
                        <a:pt x="397451" y="1714125"/>
                        <a:pt x="383382" y="1706520"/>
                        <a:pt x="369518" y="1697277"/>
                      </a:cubicBezTo>
                      <a:lnTo>
                        <a:pt x="331940" y="1640910"/>
                      </a:lnTo>
                      <a:cubicBezTo>
                        <a:pt x="327765" y="1634647"/>
                        <a:pt x="321794" y="1629262"/>
                        <a:pt x="319414" y="1622121"/>
                      </a:cubicBezTo>
                      <a:cubicBezTo>
                        <a:pt x="310771" y="1596191"/>
                        <a:pt x="316813" y="1608825"/>
                        <a:pt x="300625" y="1584543"/>
                      </a:cubicBezTo>
                      <a:cubicBezTo>
                        <a:pt x="296450" y="1567842"/>
                        <a:pt x="293543" y="1550771"/>
                        <a:pt x="288099" y="1534439"/>
                      </a:cubicBezTo>
                      <a:cubicBezTo>
                        <a:pt x="286011" y="1528176"/>
                        <a:pt x="284788" y="1521555"/>
                        <a:pt x="281836" y="1515650"/>
                      </a:cubicBezTo>
                      <a:cubicBezTo>
                        <a:pt x="278470" y="1508917"/>
                        <a:pt x="273485" y="1503124"/>
                        <a:pt x="269310" y="1496861"/>
                      </a:cubicBezTo>
                      <a:cubicBezTo>
                        <a:pt x="267222" y="1490598"/>
                        <a:pt x="265999" y="1483976"/>
                        <a:pt x="263047" y="1478071"/>
                      </a:cubicBezTo>
                      <a:cubicBezTo>
                        <a:pt x="259681" y="1471338"/>
                        <a:pt x="253578" y="1466160"/>
                        <a:pt x="250521" y="1459282"/>
                      </a:cubicBezTo>
                      <a:cubicBezTo>
                        <a:pt x="245159" y="1447216"/>
                        <a:pt x="237995" y="1421704"/>
                        <a:pt x="237995" y="1421704"/>
                      </a:cubicBezTo>
                      <a:cubicBezTo>
                        <a:pt x="240083" y="1390389"/>
                        <a:pt x="240973" y="1358971"/>
                        <a:pt x="244258" y="1327759"/>
                      </a:cubicBezTo>
                      <a:cubicBezTo>
                        <a:pt x="245890" y="1312259"/>
                        <a:pt x="252579" y="1298635"/>
                        <a:pt x="256784" y="1283918"/>
                      </a:cubicBezTo>
                      <a:cubicBezTo>
                        <a:pt x="259149" y="1275642"/>
                        <a:pt x="261180" y="1267269"/>
                        <a:pt x="263047" y="1258866"/>
                      </a:cubicBezTo>
                      <a:cubicBezTo>
                        <a:pt x="274850" y="1205751"/>
                        <a:pt x="262284" y="1248630"/>
                        <a:pt x="281836" y="1189973"/>
                      </a:cubicBezTo>
                      <a:cubicBezTo>
                        <a:pt x="283924" y="1183710"/>
                        <a:pt x="284437" y="1176677"/>
                        <a:pt x="288099" y="1171184"/>
                      </a:cubicBezTo>
                      <a:lnTo>
                        <a:pt x="300625" y="1152395"/>
                      </a:lnTo>
                      <a:cubicBezTo>
                        <a:pt x="309477" y="1108133"/>
                        <a:pt x="303522" y="1131179"/>
                        <a:pt x="319414" y="1083502"/>
                      </a:cubicBezTo>
                      <a:cubicBezTo>
                        <a:pt x="321502" y="1077239"/>
                        <a:pt x="321009" y="1069381"/>
                        <a:pt x="325677" y="1064713"/>
                      </a:cubicBezTo>
                      <a:lnTo>
                        <a:pt x="344466" y="1045924"/>
                      </a:lnTo>
                      <a:cubicBezTo>
                        <a:pt x="346554" y="1039661"/>
                        <a:pt x="347523" y="1032906"/>
                        <a:pt x="350729" y="1027135"/>
                      </a:cubicBezTo>
                      <a:cubicBezTo>
                        <a:pt x="358040" y="1013975"/>
                        <a:pt x="371020" y="1003838"/>
                        <a:pt x="375781" y="989556"/>
                      </a:cubicBezTo>
                      <a:cubicBezTo>
                        <a:pt x="386805" y="956485"/>
                        <a:pt x="378382" y="976260"/>
                        <a:pt x="407096" y="933189"/>
                      </a:cubicBezTo>
                      <a:lnTo>
                        <a:pt x="419622" y="914400"/>
                      </a:lnTo>
                      <a:cubicBezTo>
                        <a:pt x="423797" y="908137"/>
                        <a:pt x="426825" y="900934"/>
                        <a:pt x="432148" y="895611"/>
                      </a:cubicBezTo>
                      <a:cubicBezTo>
                        <a:pt x="438411" y="889348"/>
                        <a:pt x="445267" y="883626"/>
                        <a:pt x="450937" y="876822"/>
                      </a:cubicBezTo>
                      <a:cubicBezTo>
                        <a:pt x="455756" y="871039"/>
                        <a:pt x="458644" y="863816"/>
                        <a:pt x="463463" y="858033"/>
                      </a:cubicBezTo>
                      <a:cubicBezTo>
                        <a:pt x="469133" y="851229"/>
                        <a:pt x="476582" y="846048"/>
                        <a:pt x="482252" y="839244"/>
                      </a:cubicBezTo>
                      <a:cubicBezTo>
                        <a:pt x="487071" y="833461"/>
                        <a:pt x="489777" y="826081"/>
                        <a:pt x="494778" y="820455"/>
                      </a:cubicBezTo>
                      <a:cubicBezTo>
                        <a:pt x="529849" y="781000"/>
                        <a:pt x="528794" y="785252"/>
                        <a:pt x="569934" y="757825"/>
                      </a:cubicBezTo>
                      <a:lnTo>
                        <a:pt x="588723" y="745299"/>
                      </a:lnTo>
                      <a:cubicBezTo>
                        <a:pt x="592898" y="739036"/>
                        <a:pt x="595926" y="731832"/>
                        <a:pt x="601249" y="726510"/>
                      </a:cubicBezTo>
                      <a:cubicBezTo>
                        <a:pt x="606572" y="721187"/>
                        <a:pt x="614256" y="718803"/>
                        <a:pt x="620039" y="713984"/>
                      </a:cubicBezTo>
                      <a:cubicBezTo>
                        <a:pt x="626843" y="708314"/>
                        <a:pt x="632024" y="700865"/>
                        <a:pt x="638828" y="695195"/>
                      </a:cubicBezTo>
                      <a:cubicBezTo>
                        <a:pt x="644611" y="690376"/>
                        <a:pt x="651492" y="687044"/>
                        <a:pt x="657617" y="682669"/>
                      </a:cubicBezTo>
                      <a:cubicBezTo>
                        <a:pt x="666111" y="676602"/>
                        <a:pt x="674744" y="670673"/>
                        <a:pt x="682669" y="663880"/>
                      </a:cubicBezTo>
                      <a:cubicBezTo>
                        <a:pt x="689394" y="658116"/>
                        <a:pt x="694467" y="650529"/>
                        <a:pt x="701458" y="645091"/>
                      </a:cubicBezTo>
                      <a:cubicBezTo>
                        <a:pt x="713341" y="635849"/>
                        <a:pt x="726510" y="628390"/>
                        <a:pt x="739036" y="620039"/>
                      </a:cubicBezTo>
                      <a:cubicBezTo>
                        <a:pt x="745299" y="615864"/>
                        <a:pt x="752502" y="612836"/>
                        <a:pt x="757825" y="607513"/>
                      </a:cubicBezTo>
                      <a:cubicBezTo>
                        <a:pt x="764088" y="601250"/>
                        <a:pt x="769810" y="594394"/>
                        <a:pt x="776614" y="588724"/>
                      </a:cubicBezTo>
                      <a:cubicBezTo>
                        <a:pt x="795181" y="573252"/>
                        <a:pt x="798582" y="576795"/>
                        <a:pt x="820455" y="563671"/>
                      </a:cubicBezTo>
                      <a:cubicBezTo>
                        <a:pt x="873714" y="531714"/>
                        <a:pt x="838557" y="543488"/>
                        <a:pt x="883085" y="532356"/>
                      </a:cubicBezTo>
                      <a:cubicBezTo>
                        <a:pt x="919193" y="508284"/>
                        <a:pt x="884361" y="529125"/>
                        <a:pt x="920663" y="513567"/>
                      </a:cubicBezTo>
                      <a:cubicBezTo>
                        <a:pt x="929244" y="509889"/>
                        <a:pt x="937046" y="504508"/>
                        <a:pt x="945715" y="501041"/>
                      </a:cubicBezTo>
                      <a:cubicBezTo>
                        <a:pt x="990001" y="483326"/>
                        <a:pt x="971434" y="493325"/>
                        <a:pt x="1008345" y="482252"/>
                      </a:cubicBezTo>
                      <a:cubicBezTo>
                        <a:pt x="1020992" y="478458"/>
                        <a:pt x="1033397" y="473901"/>
                        <a:pt x="1045923" y="469726"/>
                      </a:cubicBezTo>
                      <a:cubicBezTo>
                        <a:pt x="1052186" y="467638"/>
                        <a:pt x="1058138" y="464061"/>
                        <a:pt x="1064713" y="463463"/>
                      </a:cubicBezTo>
                      <a:lnTo>
                        <a:pt x="1133606" y="457200"/>
                      </a:lnTo>
                      <a:cubicBezTo>
                        <a:pt x="1150282" y="446082"/>
                        <a:pt x="1168477" y="429192"/>
                        <a:pt x="1189973" y="425885"/>
                      </a:cubicBezTo>
                      <a:cubicBezTo>
                        <a:pt x="1210710" y="422695"/>
                        <a:pt x="1231726" y="421710"/>
                        <a:pt x="1252603" y="419622"/>
                      </a:cubicBezTo>
                      <a:cubicBezTo>
                        <a:pt x="1330920" y="400043"/>
                        <a:pt x="1233549" y="425066"/>
                        <a:pt x="1296444" y="407096"/>
                      </a:cubicBezTo>
                      <a:cubicBezTo>
                        <a:pt x="1304720" y="404731"/>
                        <a:pt x="1313145" y="402921"/>
                        <a:pt x="1321496" y="400833"/>
                      </a:cubicBezTo>
                      <a:lnTo>
                        <a:pt x="1759907" y="407096"/>
                      </a:lnTo>
                      <a:cubicBezTo>
                        <a:pt x="1799357" y="408095"/>
                        <a:pt x="1840618" y="418228"/>
                        <a:pt x="1878904" y="425885"/>
                      </a:cubicBezTo>
                      <a:cubicBezTo>
                        <a:pt x="1889342" y="427973"/>
                        <a:pt x="1900120" y="428782"/>
                        <a:pt x="1910219" y="432148"/>
                      </a:cubicBezTo>
                      <a:cubicBezTo>
                        <a:pt x="1916482" y="434236"/>
                        <a:pt x="1922603" y="436810"/>
                        <a:pt x="1929008" y="438411"/>
                      </a:cubicBezTo>
                      <a:cubicBezTo>
                        <a:pt x="1939335" y="440993"/>
                        <a:pt x="1949840" y="442824"/>
                        <a:pt x="1960323" y="444674"/>
                      </a:cubicBezTo>
                      <a:cubicBezTo>
                        <a:pt x="1999187" y="451532"/>
                        <a:pt x="2030188" y="455328"/>
                        <a:pt x="2066795" y="463463"/>
                      </a:cubicBezTo>
                      <a:cubicBezTo>
                        <a:pt x="2156259" y="483344"/>
                        <a:pt x="2004526" y="451027"/>
                        <a:pt x="2129425" y="482252"/>
                      </a:cubicBezTo>
                      <a:lnTo>
                        <a:pt x="2154477" y="488515"/>
                      </a:lnTo>
                      <a:lnTo>
                        <a:pt x="2192055" y="513567"/>
                      </a:lnTo>
                      <a:cubicBezTo>
                        <a:pt x="2198318" y="517742"/>
                        <a:pt x="2203703" y="523713"/>
                        <a:pt x="2210844" y="526093"/>
                      </a:cubicBezTo>
                      <a:lnTo>
                        <a:pt x="2267211" y="544882"/>
                      </a:lnTo>
                      <a:cubicBezTo>
                        <a:pt x="2273474" y="546970"/>
                        <a:pt x="2279488" y="550060"/>
                        <a:pt x="2286000" y="551145"/>
                      </a:cubicBezTo>
                      <a:cubicBezTo>
                        <a:pt x="2298526" y="553233"/>
                        <a:pt x="2311258" y="554328"/>
                        <a:pt x="2323578" y="557408"/>
                      </a:cubicBezTo>
                      <a:cubicBezTo>
                        <a:pt x="2336387" y="560611"/>
                        <a:pt x="2348209" y="567346"/>
                        <a:pt x="2361156" y="569935"/>
                      </a:cubicBezTo>
                      <a:cubicBezTo>
                        <a:pt x="2424828" y="582669"/>
                        <a:pt x="2366320" y="569621"/>
                        <a:pt x="2411260" y="582461"/>
                      </a:cubicBezTo>
                      <a:cubicBezTo>
                        <a:pt x="2419537" y="584826"/>
                        <a:pt x="2428068" y="586251"/>
                        <a:pt x="2436313" y="588724"/>
                      </a:cubicBezTo>
                      <a:cubicBezTo>
                        <a:pt x="2448960" y="592518"/>
                        <a:pt x="2461365" y="597075"/>
                        <a:pt x="2473891" y="601250"/>
                      </a:cubicBezTo>
                      <a:lnTo>
                        <a:pt x="2530258" y="620039"/>
                      </a:lnTo>
                      <a:lnTo>
                        <a:pt x="2549047" y="626302"/>
                      </a:lnTo>
                      <a:cubicBezTo>
                        <a:pt x="2555310" y="628390"/>
                        <a:pt x="2561431" y="630964"/>
                        <a:pt x="2567836" y="632565"/>
                      </a:cubicBezTo>
                      <a:cubicBezTo>
                        <a:pt x="2581840" y="636066"/>
                        <a:pt x="2621317" y="645255"/>
                        <a:pt x="2630466" y="651354"/>
                      </a:cubicBezTo>
                      <a:cubicBezTo>
                        <a:pt x="2656417" y="668655"/>
                        <a:pt x="2641953" y="662054"/>
                        <a:pt x="2674307" y="670143"/>
                      </a:cubicBezTo>
                      <a:cubicBezTo>
                        <a:pt x="2720083" y="700661"/>
                        <a:pt x="2662525" y="663410"/>
                        <a:pt x="2718148" y="695195"/>
                      </a:cubicBezTo>
                      <a:cubicBezTo>
                        <a:pt x="2724683" y="698930"/>
                        <a:pt x="2730402" y="703986"/>
                        <a:pt x="2736937" y="707721"/>
                      </a:cubicBezTo>
                      <a:cubicBezTo>
                        <a:pt x="2745043" y="712353"/>
                        <a:pt x="2753883" y="715615"/>
                        <a:pt x="2761989" y="720247"/>
                      </a:cubicBezTo>
                      <a:cubicBezTo>
                        <a:pt x="2768524" y="723982"/>
                        <a:pt x="2774045" y="729407"/>
                        <a:pt x="2780778" y="732773"/>
                      </a:cubicBezTo>
                      <a:cubicBezTo>
                        <a:pt x="2798268" y="741518"/>
                        <a:pt x="2827252" y="742991"/>
                        <a:pt x="2843408" y="745299"/>
                      </a:cubicBezTo>
                      <a:lnTo>
                        <a:pt x="2899776" y="764088"/>
                      </a:lnTo>
                      <a:cubicBezTo>
                        <a:pt x="2906039" y="766176"/>
                        <a:pt x="2913072" y="766689"/>
                        <a:pt x="2918565" y="770351"/>
                      </a:cubicBezTo>
                      <a:cubicBezTo>
                        <a:pt x="2931091" y="778702"/>
                        <a:pt x="2941861" y="790642"/>
                        <a:pt x="2956143" y="795403"/>
                      </a:cubicBezTo>
                      <a:cubicBezTo>
                        <a:pt x="2968669" y="799578"/>
                        <a:pt x="2982735" y="800605"/>
                        <a:pt x="2993721" y="807929"/>
                      </a:cubicBezTo>
                      <a:lnTo>
                        <a:pt x="3031299" y="832981"/>
                      </a:lnTo>
                      <a:cubicBezTo>
                        <a:pt x="3037562" y="837156"/>
                        <a:pt x="3042947" y="843127"/>
                        <a:pt x="3050088" y="845507"/>
                      </a:cubicBezTo>
                      <a:cubicBezTo>
                        <a:pt x="3062614" y="849682"/>
                        <a:pt x="3076680" y="850709"/>
                        <a:pt x="3087666" y="858033"/>
                      </a:cubicBezTo>
                      <a:cubicBezTo>
                        <a:pt x="3100192" y="866384"/>
                        <a:pt x="3110962" y="878324"/>
                        <a:pt x="3125244" y="883085"/>
                      </a:cubicBezTo>
                      <a:cubicBezTo>
                        <a:pt x="3131507" y="885173"/>
                        <a:pt x="3138128" y="886396"/>
                        <a:pt x="3144033" y="889348"/>
                      </a:cubicBezTo>
                      <a:cubicBezTo>
                        <a:pt x="3192597" y="913630"/>
                        <a:pt x="3134384" y="892395"/>
                        <a:pt x="3181611" y="908137"/>
                      </a:cubicBezTo>
                      <a:cubicBezTo>
                        <a:pt x="3187874" y="914400"/>
                        <a:pt x="3193030" y="922013"/>
                        <a:pt x="3200400" y="926926"/>
                      </a:cubicBezTo>
                      <a:cubicBezTo>
                        <a:pt x="3205893" y="930588"/>
                        <a:pt x="3213284" y="930237"/>
                        <a:pt x="3219189" y="933189"/>
                      </a:cubicBezTo>
                      <a:cubicBezTo>
                        <a:pt x="3225922" y="936555"/>
                        <a:pt x="3231100" y="942658"/>
                        <a:pt x="3237978" y="945715"/>
                      </a:cubicBezTo>
                      <a:cubicBezTo>
                        <a:pt x="3257583" y="954428"/>
                        <a:pt x="3279787" y="959299"/>
                        <a:pt x="3300608" y="964504"/>
                      </a:cubicBezTo>
                      <a:cubicBezTo>
                        <a:pt x="3354450" y="1000399"/>
                        <a:pt x="3286330" y="957366"/>
                        <a:pt x="3338186" y="983293"/>
                      </a:cubicBezTo>
                      <a:cubicBezTo>
                        <a:pt x="3344919" y="986659"/>
                        <a:pt x="3350097" y="992762"/>
                        <a:pt x="3356976" y="995819"/>
                      </a:cubicBezTo>
                      <a:cubicBezTo>
                        <a:pt x="3369042" y="1001181"/>
                        <a:pt x="3383568" y="1001021"/>
                        <a:pt x="3394554" y="1008345"/>
                      </a:cubicBezTo>
                      <a:cubicBezTo>
                        <a:pt x="3448400" y="1044242"/>
                        <a:pt x="3380272" y="1001204"/>
                        <a:pt x="3432132" y="1027135"/>
                      </a:cubicBezTo>
                      <a:cubicBezTo>
                        <a:pt x="3438864" y="1030501"/>
                        <a:pt x="3444188" y="1036295"/>
                        <a:pt x="3450921" y="1039661"/>
                      </a:cubicBezTo>
                      <a:cubicBezTo>
                        <a:pt x="3456826" y="1042613"/>
                        <a:pt x="3463939" y="1042718"/>
                        <a:pt x="3469710" y="1045924"/>
                      </a:cubicBezTo>
                      <a:cubicBezTo>
                        <a:pt x="3482870" y="1053235"/>
                        <a:pt x="3494762" y="1062625"/>
                        <a:pt x="3507288" y="1070976"/>
                      </a:cubicBezTo>
                      <a:lnTo>
                        <a:pt x="3544866" y="1096028"/>
                      </a:lnTo>
                      <a:lnTo>
                        <a:pt x="3563655" y="1108554"/>
                      </a:lnTo>
                      <a:cubicBezTo>
                        <a:pt x="3569918" y="1112729"/>
                        <a:pt x="3577121" y="1115757"/>
                        <a:pt x="3582444" y="1121080"/>
                      </a:cubicBezTo>
                      <a:cubicBezTo>
                        <a:pt x="3594970" y="1133606"/>
                        <a:pt x="3605283" y="1148832"/>
                        <a:pt x="3620022" y="1158658"/>
                      </a:cubicBezTo>
                      <a:cubicBezTo>
                        <a:pt x="3626285" y="1162833"/>
                        <a:pt x="3633185" y="1166183"/>
                        <a:pt x="3638811" y="1171184"/>
                      </a:cubicBezTo>
                      <a:cubicBezTo>
                        <a:pt x="3652051" y="1182953"/>
                        <a:pt x="3663863" y="1196236"/>
                        <a:pt x="3676389" y="1208762"/>
                      </a:cubicBezTo>
                      <a:cubicBezTo>
                        <a:pt x="3690240" y="1222613"/>
                        <a:pt x="3698984" y="1228901"/>
                        <a:pt x="3707704" y="1246340"/>
                      </a:cubicBezTo>
                      <a:cubicBezTo>
                        <a:pt x="3710656" y="1252245"/>
                        <a:pt x="3712366" y="1258724"/>
                        <a:pt x="3713967" y="1265129"/>
                      </a:cubicBezTo>
                      <a:cubicBezTo>
                        <a:pt x="3714473" y="1267154"/>
                        <a:pt x="3736931" y="1296444"/>
                        <a:pt x="3739019" y="1296444"/>
                      </a:cubicBezTo>
                      <a:close/>
                    </a:path>
                  </a:pathLst>
                </a:custGeom>
                <a:solidFill>
                  <a:srgbClr val="ED7D31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ED7D31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DDAE8576-7A1E-7C49-9E44-CEDF34F592C2}"/>
                  </a:ext>
                </a:extLst>
              </p:cNvPr>
              <p:cNvGrpSpPr/>
              <p:nvPr/>
            </p:nvGrpSpPr>
            <p:grpSpPr>
              <a:xfrm>
                <a:off x="1799699" y="3573805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5B96FD62-F001-214C-8AF8-2F60A4364EF3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320E2B0F-AC70-A94A-8511-9C992C4A89BD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DC6E38CD-6AD1-9E4C-B2DC-75E40CA23027}"/>
                  </a:ext>
                </a:extLst>
              </p:cNvPr>
              <p:cNvGrpSpPr/>
              <p:nvPr/>
            </p:nvGrpSpPr>
            <p:grpSpPr>
              <a:xfrm>
                <a:off x="2027583" y="3606463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E0EA58CD-516E-2E46-BF50-15231FA68110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70FF83E3-BA31-1545-8D63-49360D9BD926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DD6BA638-413B-2145-BCBB-F2A0E50494FB}"/>
                  </a:ext>
                </a:extLst>
              </p:cNvPr>
              <p:cNvGrpSpPr/>
              <p:nvPr/>
            </p:nvGrpSpPr>
            <p:grpSpPr>
              <a:xfrm>
                <a:off x="3007119" y="3903816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9D358861-E7B4-D645-97A9-701F33097F2C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B3A9F46B-92C7-064A-B912-701139B1C9B2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3B19CAAA-9860-6640-ADF6-A4262E4A92A8}"/>
                  </a:ext>
                </a:extLst>
              </p:cNvPr>
              <p:cNvGrpSpPr/>
              <p:nvPr/>
            </p:nvGrpSpPr>
            <p:grpSpPr>
              <a:xfrm>
                <a:off x="3213165" y="3985049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8239D9BF-FCB1-1F4B-B01C-5ABAE9AFD465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229BCFD7-C61C-F54F-AAAF-ED6A3E580077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5F3FBBEB-2C09-5442-AC97-300F8C5FD3F4}"/>
                  </a:ext>
                </a:extLst>
              </p:cNvPr>
              <p:cNvGrpSpPr/>
              <p:nvPr/>
            </p:nvGrpSpPr>
            <p:grpSpPr>
              <a:xfrm>
                <a:off x="3398517" y="4088878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98B7FC01-D555-9748-8202-416E5C07A6BA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FC17F6E0-8DE9-E04E-B572-C3E620352CE3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89C2007D-7CCA-AF4D-80E4-C2A3BE06D11C}"/>
                  </a:ext>
                </a:extLst>
              </p:cNvPr>
              <p:cNvGrpSpPr/>
              <p:nvPr/>
            </p:nvGrpSpPr>
            <p:grpSpPr>
              <a:xfrm>
                <a:off x="3593196" y="4170111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BCCD226A-AAFC-F248-80BD-DB0430481860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117D0DB8-0D4D-7A4B-B85C-272E480A6663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98CAF4C2-8B5A-1D4D-8AB4-505BEC7B0353}"/>
                  </a:ext>
                </a:extLst>
              </p:cNvPr>
              <p:cNvGrpSpPr/>
              <p:nvPr/>
            </p:nvGrpSpPr>
            <p:grpSpPr>
              <a:xfrm>
                <a:off x="1559806" y="3599852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A241C7A2-9474-8741-88F6-E85CB2D21C86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F55809E4-2505-4942-8AFF-16C26C6BA445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A3C92BD7-5C30-4640-84F4-6F3C08EDA381}"/>
                  </a:ext>
                </a:extLst>
              </p:cNvPr>
              <p:cNvGrpSpPr/>
              <p:nvPr/>
            </p:nvGrpSpPr>
            <p:grpSpPr>
              <a:xfrm>
                <a:off x="1309026" y="3630210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60DF3D7B-D136-DC4E-9FA4-EDA3827B8AC5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7694492F-AB44-A44A-9B54-CE1B4A474884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D9FAF8E2-C0D6-F242-AA41-C629A8935F99}"/>
                  </a:ext>
                </a:extLst>
              </p:cNvPr>
              <p:cNvGrpSpPr/>
              <p:nvPr/>
            </p:nvGrpSpPr>
            <p:grpSpPr>
              <a:xfrm>
                <a:off x="1090340" y="3718831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FFC01531-C1FF-FE4F-A33F-DB30B57012A4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437BFF18-BDF5-F24E-B568-1BF394ED25AE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5550569C-D09E-6645-96F0-C1A9117577A0}"/>
                  </a:ext>
                </a:extLst>
              </p:cNvPr>
              <p:cNvGrpSpPr/>
              <p:nvPr/>
            </p:nvGrpSpPr>
            <p:grpSpPr>
              <a:xfrm>
                <a:off x="874731" y="3822582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69919C19-6817-F649-9111-86F953A1056F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17EA0AF-66F4-1948-BEFA-984D467CDE69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1000ACEB-D733-EB42-A0F9-A1D633D602F0}"/>
                  </a:ext>
                </a:extLst>
              </p:cNvPr>
              <p:cNvGrpSpPr/>
              <p:nvPr/>
            </p:nvGrpSpPr>
            <p:grpSpPr>
              <a:xfrm>
                <a:off x="676615" y="3946312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5F30F248-F6AC-C849-98F7-B28BAA81276E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35" name="Oval 234">
                  <a:extLst>
                    <a:ext uri="{FF2B5EF4-FFF2-40B4-BE49-F238E27FC236}">
                      <a16:creationId xmlns:a16="http://schemas.microsoft.com/office/drawing/2014/main" id="{30E61B8A-16C1-0243-95DA-2D9DC4A200B6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CC8C7396-8639-3B49-8945-E276DF3BA0CC}"/>
                  </a:ext>
                </a:extLst>
              </p:cNvPr>
              <p:cNvGrpSpPr/>
              <p:nvPr/>
            </p:nvGrpSpPr>
            <p:grpSpPr>
              <a:xfrm>
                <a:off x="507839" y="4132284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C9201656-BB6B-1744-B5CA-20BF668FC5C2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66788763-AF59-3F49-AB0C-D07A005BC427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51854092-1D8C-2544-B6AF-7B1B569305B5}"/>
                  </a:ext>
                </a:extLst>
              </p:cNvPr>
              <p:cNvGrpSpPr/>
              <p:nvPr/>
            </p:nvGrpSpPr>
            <p:grpSpPr>
              <a:xfrm>
                <a:off x="374506" y="4327243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8F3EBFDF-CA09-FE42-B7DA-C8C504DA65E3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98FAC276-D708-0842-BBE3-EC0F5A3B0C04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2F199467-2DCA-204B-B01B-01051CE9F446}"/>
                  </a:ext>
                </a:extLst>
              </p:cNvPr>
              <p:cNvGrpSpPr/>
              <p:nvPr/>
            </p:nvGrpSpPr>
            <p:grpSpPr>
              <a:xfrm>
                <a:off x="275298" y="4565022"/>
                <a:ext cx="198415" cy="162467"/>
                <a:chOff x="1635316" y="5433446"/>
                <a:chExt cx="1231397" cy="1008297"/>
              </a:xfrm>
            </p:grpSpPr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5BF59C7D-71A5-304C-92CA-3224DD1B2304}"/>
                    </a:ext>
                  </a:extLst>
                </p:cNvPr>
                <p:cNvSpPr/>
                <p:nvPr/>
              </p:nvSpPr>
              <p:spPr>
                <a:xfrm>
                  <a:off x="1635316" y="5433446"/>
                  <a:ext cx="1231397" cy="1008297"/>
                </a:xfrm>
                <a:prstGeom prst="ellipse">
                  <a:avLst/>
                </a:prstGeom>
                <a:solidFill>
                  <a:srgbClr val="FCC7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B936841E-C5B7-B145-A3CF-847200B82F8D}"/>
                    </a:ext>
                  </a:extLst>
                </p:cNvPr>
                <p:cNvSpPr/>
                <p:nvPr/>
              </p:nvSpPr>
              <p:spPr>
                <a:xfrm>
                  <a:off x="2019728" y="5667733"/>
                  <a:ext cx="704777" cy="577088"/>
                </a:xfrm>
                <a:prstGeom prst="ellipse">
                  <a:avLst/>
                </a:prstGeom>
                <a:solidFill>
                  <a:srgbClr val="BD4A9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31E42FB8-312F-BD4B-8818-C0B34D7656DD}"/>
                </a:ext>
              </a:extLst>
            </p:cNvPr>
            <p:cNvSpPr/>
            <p:nvPr/>
          </p:nvSpPr>
          <p:spPr>
            <a:xfrm>
              <a:off x="2653877" y="3931657"/>
              <a:ext cx="159658" cy="130732"/>
            </a:xfrm>
            <a:prstGeom prst="ellipse">
              <a:avLst/>
            </a:prstGeom>
            <a:solidFill>
              <a:srgbClr val="FCC7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C4490CB8-EF2F-6B43-808D-4FD906CC7C51}"/>
                </a:ext>
              </a:extLst>
            </p:cNvPr>
            <p:cNvSpPr/>
            <p:nvPr/>
          </p:nvSpPr>
          <p:spPr>
            <a:xfrm>
              <a:off x="2703718" y="3962034"/>
              <a:ext cx="91379" cy="74823"/>
            </a:xfrm>
            <a:prstGeom prst="ellipse">
              <a:avLst/>
            </a:prstGeom>
            <a:solidFill>
              <a:srgbClr val="BD4A9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09D41C19-D526-EB43-BEBD-9376F402955A}"/>
                </a:ext>
              </a:extLst>
            </p:cNvPr>
            <p:cNvSpPr/>
            <p:nvPr/>
          </p:nvSpPr>
          <p:spPr>
            <a:xfrm>
              <a:off x="2836012" y="3985617"/>
              <a:ext cx="159658" cy="130732"/>
            </a:xfrm>
            <a:prstGeom prst="ellipse">
              <a:avLst/>
            </a:prstGeom>
            <a:solidFill>
              <a:srgbClr val="FCC7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4D24B838-C4D3-2D4C-B9FC-A462265A38D5}"/>
                </a:ext>
              </a:extLst>
            </p:cNvPr>
            <p:cNvSpPr/>
            <p:nvPr/>
          </p:nvSpPr>
          <p:spPr>
            <a:xfrm>
              <a:off x="2885853" y="4015994"/>
              <a:ext cx="91379" cy="74823"/>
            </a:xfrm>
            <a:prstGeom prst="ellipse">
              <a:avLst/>
            </a:prstGeom>
            <a:solidFill>
              <a:srgbClr val="BD4A9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350565FF-A3A4-F84E-B502-4DA6F32E77DF}"/>
                </a:ext>
              </a:extLst>
            </p:cNvPr>
            <p:cNvSpPr/>
            <p:nvPr/>
          </p:nvSpPr>
          <p:spPr>
            <a:xfrm>
              <a:off x="3033005" y="4048178"/>
              <a:ext cx="159658" cy="130732"/>
            </a:xfrm>
            <a:prstGeom prst="ellipse">
              <a:avLst/>
            </a:prstGeom>
            <a:solidFill>
              <a:srgbClr val="FCC7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3E8BEAC8-63E7-D449-A0A2-ACCC2B9171CB}"/>
                </a:ext>
              </a:extLst>
            </p:cNvPr>
            <p:cNvSpPr/>
            <p:nvPr/>
          </p:nvSpPr>
          <p:spPr>
            <a:xfrm>
              <a:off x="3082846" y="4078555"/>
              <a:ext cx="91379" cy="74823"/>
            </a:xfrm>
            <a:prstGeom prst="ellipse">
              <a:avLst/>
            </a:prstGeom>
            <a:solidFill>
              <a:srgbClr val="BD4A9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CA41F1D6-1A43-954B-A265-3A064A2538F3}"/>
              </a:ext>
            </a:extLst>
          </p:cNvPr>
          <p:cNvCxnSpPr>
            <a:cxnSpLocks/>
          </p:cNvCxnSpPr>
          <p:nvPr/>
        </p:nvCxnSpPr>
        <p:spPr>
          <a:xfrm>
            <a:off x="6604629" y="1332912"/>
            <a:ext cx="0" cy="16897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66" name="TextBox 265">
            <a:extLst>
              <a:ext uri="{FF2B5EF4-FFF2-40B4-BE49-F238E27FC236}">
                <a16:creationId xmlns:a16="http://schemas.microsoft.com/office/drawing/2014/main" id="{E0E904E4-FA42-854B-A4BB-CF47015B4CBC}"/>
              </a:ext>
            </a:extLst>
          </p:cNvPr>
          <p:cNvSpPr txBox="1"/>
          <p:nvPr/>
        </p:nvSpPr>
        <p:spPr>
          <a:xfrm>
            <a:off x="6476575" y="1023078"/>
            <a:ext cx="304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ea typeface="Arial" charset="0"/>
                <a:cs typeface="Arial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FF6B1B-3C8E-6342-9C61-6347593A730B}"/>
              </a:ext>
            </a:extLst>
          </p:cNvPr>
          <p:cNvSpPr txBox="1"/>
          <p:nvPr/>
        </p:nvSpPr>
        <p:spPr>
          <a:xfrm>
            <a:off x="9371810" y="2856810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DADADA">
                    <a:lumMod val="10000"/>
                  </a:srgbClr>
                </a:solidFill>
                <a:latin typeface="Arial"/>
              </a:rPr>
              <a:t>day 7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9B2EC40-B631-C64F-9D5B-851C41A4EA50}"/>
              </a:ext>
            </a:extLst>
          </p:cNvPr>
          <p:cNvSpPr txBox="1"/>
          <p:nvPr/>
        </p:nvSpPr>
        <p:spPr>
          <a:xfrm>
            <a:off x="4535929" y="1996154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DADADA">
                    <a:lumMod val="10000"/>
                  </a:srgbClr>
                </a:solidFill>
                <a:latin typeface="Arial"/>
              </a:rPr>
              <a:t>IACUC-approved</a:t>
            </a:r>
          </a:p>
        </p:txBody>
      </p:sp>
      <p:pic>
        <p:nvPicPr>
          <p:cNvPr id="7" name="Picture 6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03F2CE76-9D71-C46B-B2A5-95AFE0A817D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6C863C-5236-AEFD-B1F1-03A748216702}"/>
              </a:ext>
            </a:extLst>
          </p:cNvPr>
          <p:cNvSpPr txBox="1">
            <a:spLocks/>
          </p:cNvSpPr>
          <p:nvPr/>
        </p:nvSpPr>
        <p:spPr>
          <a:xfrm>
            <a:off x="703641" y="26657"/>
            <a:ext cx="117148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Example of Regulation Effects - Force</a:t>
            </a:r>
          </a:p>
        </p:txBody>
      </p:sp>
      <p:pic>
        <p:nvPicPr>
          <p:cNvPr id="9" name="Picture 3" descr="SPRL_logo">
            <a:extLst>
              <a:ext uri="{FF2B5EF4-FFF2-40B4-BE49-F238E27FC236}">
                <a16:creationId xmlns:a16="http://schemas.microsoft.com/office/drawing/2014/main" id="{6B36481D-4C53-5361-F5A9-27D404A9B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304434" y="5987829"/>
            <a:ext cx="5429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307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C5A2F-FF2E-5243-98CD-39FDD91B9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593" y="1716403"/>
            <a:ext cx="6335347" cy="3926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10380C-41F3-0DFA-A955-8C6D79CE5C00}"/>
              </a:ext>
            </a:extLst>
          </p:cNvPr>
          <p:cNvSpPr txBox="1"/>
          <p:nvPr/>
        </p:nvSpPr>
        <p:spPr>
          <a:xfrm>
            <a:off x="8287675" y="6490901"/>
            <a:ext cx="1891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srgbClr val="DADADA">
                    <a:lumMod val="10000"/>
                  </a:srgbClr>
                </a:solidFill>
                <a:latin typeface="Arial"/>
              </a:rPr>
              <a:t>(Sperry et al. </a:t>
            </a:r>
            <a:r>
              <a:rPr lang="en-US" sz="1200" i="1" dirty="0">
                <a:solidFill>
                  <a:srgbClr val="DADADA">
                    <a:lumMod val="10000"/>
                  </a:srgbClr>
                </a:solidFill>
                <a:latin typeface="Arial"/>
              </a:rPr>
              <a:t>Pain</a:t>
            </a:r>
            <a:r>
              <a:rPr lang="en-US" sz="1200" dirty="0">
                <a:solidFill>
                  <a:srgbClr val="DADADA">
                    <a:lumMod val="10000"/>
                  </a:srgbClr>
                </a:solidFill>
                <a:latin typeface="Arial"/>
              </a:rPr>
              <a:t>,</a:t>
            </a:r>
            <a:r>
              <a:rPr lang="en-US" sz="1200" i="1" dirty="0">
                <a:solidFill>
                  <a:srgbClr val="DADADA">
                    <a:lumMod val="10000"/>
                  </a:srgbClr>
                </a:solidFill>
                <a:latin typeface="Arial"/>
              </a:rPr>
              <a:t> </a:t>
            </a:r>
            <a:r>
              <a:rPr lang="en-US" sz="1200" dirty="0">
                <a:solidFill>
                  <a:srgbClr val="DADADA">
                    <a:lumMod val="10000"/>
                  </a:srgbClr>
                </a:solidFill>
                <a:latin typeface="Arial"/>
              </a:rPr>
              <a:t>2021)</a:t>
            </a:r>
          </a:p>
        </p:txBody>
      </p:sp>
      <p:pic>
        <p:nvPicPr>
          <p:cNvPr id="6" name="Picture 5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4D67E885-4C3E-00E0-C08D-5832FFC62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04B9C7-B678-E6A7-446C-AED2615D45B0}"/>
              </a:ext>
            </a:extLst>
          </p:cNvPr>
          <p:cNvSpPr txBox="1">
            <a:spLocks/>
          </p:cNvSpPr>
          <p:nvPr/>
        </p:nvSpPr>
        <p:spPr>
          <a:xfrm>
            <a:off x="703641" y="26657"/>
            <a:ext cx="117148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Example of Regulation Effects - Force</a:t>
            </a:r>
          </a:p>
        </p:txBody>
      </p:sp>
      <p:pic>
        <p:nvPicPr>
          <p:cNvPr id="8" name="Picture 3" descr="SPRL_logo">
            <a:extLst>
              <a:ext uri="{FF2B5EF4-FFF2-40B4-BE49-F238E27FC236}">
                <a16:creationId xmlns:a16="http://schemas.microsoft.com/office/drawing/2014/main" id="{A571BB62-7E1A-0DDB-8802-FFBA6880C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04434" y="5987829"/>
            <a:ext cx="5429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22573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SPRL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04434" y="5987829"/>
            <a:ext cx="5429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BE90098-4A7F-D26C-4ED7-00317DA81362}"/>
              </a:ext>
            </a:extLst>
          </p:cNvPr>
          <p:cNvGrpSpPr/>
          <p:nvPr/>
        </p:nvGrpSpPr>
        <p:grpSpPr>
          <a:xfrm>
            <a:off x="459529" y="1072667"/>
            <a:ext cx="2941050" cy="2648774"/>
            <a:chOff x="60933" y="761908"/>
            <a:chExt cx="2941050" cy="2648774"/>
          </a:xfrm>
        </p:grpSpPr>
        <p:pic>
          <p:nvPicPr>
            <p:cNvPr id="10" name="Google Shape;66;p13">
              <a:extLst>
                <a:ext uri="{FF2B5EF4-FFF2-40B4-BE49-F238E27FC236}">
                  <a16:creationId xmlns:a16="http://schemas.microsoft.com/office/drawing/2014/main" id="{20219863-990C-A2DF-E4F5-3BB717C5EA5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354" t="2666" r="6727"/>
            <a:stretch/>
          </p:blipFill>
          <p:spPr>
            <a:xfrm>
              <a:off x="60933" y="761908"/>
              <a:ext cx="2941050" cy="26487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Google Shape;67;p13">
              <a:extLst>
                <a:ext uri="{FF2B5EF4-FFF2-40B4-BE49-F238E27FC236}">
                  <a16:creationId xmlns:a16="http://schemas.microsoft.com/office/drawing/2014/main" id="{07311F29-C8ED-1ED4-B3A4-51689BB0BA40}"/>
                </a:ext>
              </a:extLst>
            </p:cNvPr>
            <p:cNvCxnSpPr/>
            <p:nvPr/>
          </p:nvCxnSpPr>
          <p:spPr>
            <a:xfrm rot="10800000">
              <a:off x="1969587" y="1062216"/>
              <a:ext cx="526200" cy="529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" name="Google Shape;68;p13">
              <a:extLst>
                <a:ext uri="{FF2B5EF4-FFF2-40B4-BE49-F238E27FC236}">
                  <a16:creationId xmlns:a16="http://schemas.microsoft.com/office/drawing/2014/main" id="{1915E254-B644-AF05-30C2-BC0D9CB972A0}"/>
                </a:ext>
              </a:extLst>
            </p:cNvPr>
            <p:cNvCxnSpPr/>
            <p:nvPr/>
          </p:nvCxnSpPr>
          <p:spPr>
            <a:xfrm rot="10800000">
              <a:off x="2443704" y="1044592"/>
              <a:ext cx="48600" cy="543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3" name="Google Shape;69;p13">
              <a:extLst>
                <a:ext uri="{FF2B5EF4-FFF2-40B4-BE49-F238E27FC236}">
                  <a16:creationId xmlns:a16="http://schemas.microsoft.com/office/drawing/2014/main" id="{00B17959-86E1-A7BD-4619-5701071A174D}"/>
                </a:ext>
              </a:extLst>
            </p:cNvPr>
            <p:cNvSpPr txBox="1"/>
            <p:nvPr/>
          </p:nvSpPr>
          <p:spPr>
            <a:xfrm>
              <a:off x="2182478" y="1513466"/>
              <a:ext cx="735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" sz="1100" b="1" dirty="0"/>
                <a:t>Failure</a:t>
              </a:r>
              <a:endParaRPr sz="1100" b="1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CD4028D-AF89-40DB-FF96-53A543667552}"/>
              </a:ext>
            </a:extLst>
          </p:cNvPr>
          <p:cNvSpPr txBox="1"/>
          <p:nvPr/>
        </p:nvSpPr>
        <p:spPr>
          <a:xfrm>
            <a:off x="7447636" y="6253755"/>
            <a:ext cx="51822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(Nuethong et al., 2022; Singh &amp; Winkelstein, 2019)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12F9C3-FFA9-EB96-CE96-0BDFB374FFB2}"/>
              </a:ext>
            </a:extLst>
          </p:cNvPr>
          <p:cNvSpPr txBox="1">
            <a:spLocks/>
          </p:cNvSpPr>
          <p:nvPr/>
        </p:nvSpPr>
        <p:spPr>
          <a:xfrm>
            <a:off x="703641" y="26657"/>
            <a:ext cx="117148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Regulation Effects – Rate on Neuronal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pERK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63BBCE-11F3-230B-58CE-3CE893520ADD}"/>
              </a:ext>
            </a:extLst>
          </p:cNvPr>
          <p:cNvGrpSpPr/>
          <p:nvPr/>
        </p:nvGrpSpPr>
        <p:grpSpPr>
          <a:xfrm>
            <a:off x="4089256" y="1224148"/>
            <a:ext cx="4943668" cy="2445876"/>
            <a:chOff x="6264875" y="3821981"/>
            <a:chExt cx="5778604" cy="2899494"/>
          </a:xfrm>
        </p:grpSpPr>
        <p:pic>
          <p:nvPicPr>
            <p:cNvPr id="7" name="Google Shape;78;p14">
              <a:extLst>
                <a:ext uri="{FF2B5EF4-FFF2-40B4-BE49-F238E27FC236}">
                  <a16:creationId xmlns:a16="http://schemas.microsoft.com/office/drawing/2014/main" id="{6706B588-8318-90BB-1987-1AC9AC66572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144000" y="3821982"/>
              <a:ext cx="2899479" cy="2899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9;p14">
              <a:extLst>
                <a:ext uri="{FF2B5EF4-FFF2-40B4-BE49-F238E27FC236}">
                  <a16:creationId xmlns:a16="http://schemas.microsoft.com/office/drawing/2014/main" id="{D118B76B-6F13-139D-8BF5-AFFD0A75EA03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79473" y="3821982"/>
              <a:ext cx="1717796" cy="2899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82;p14">
              <a:extLst>
                <a:ext uri="{FF2B5EF4-FFF2-40B4-BE49-F238E27FC236}">
                  <a16:creationId xmlns:a16="http://schemas.microsoft.com/office/drawing/2014/main" id="{E546D19A-B02F-BB71-6540-39B4792F3A5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28674" r="40120"/>
            <a:stretch/>
          </p:blipFill>
          <p:spPr>
            <a:xfrm>
              <a:off x="6264875" y="3821981"/>
              <a:ext cx="1067866" cy="2899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85;p14">
              <a:extLst>
                <a:ext uri="{FF2B5EF4-FFF2-40B4-BE49-F238E27FC236}">
                  <a16:creationId xmlns:a16="http://schemas.microsoft.com/office/drawing/2014/main" id="{3919DB51-B79F-7673-3A43-DC684526B5AB}"/>
                </a:ext>
              </a:extLst>
            </p:cNvPr>
            <p:cNvSpPr/>
            <p:nvPr/>
          </p:nvSpPr>
          <p:spPr>
            <a:xfrm>
              <a:off x="8021339" y="5262791"/>
              <a:ext cx="187200" cy="382800"/>
            </a:xfrm>
            <a:prstGeom prst="rect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88;p14">
              <a:extLst>
                <a:ext uri="{FF2B5EF4-FFF2-40B4-BE49-F238E27FC236}">
                  <a16:creationId xmlns:a16="http://schemas.microsoft.com/office/drawing/2014/main" id="{0DBA6EB8-A79A-1287-73FB-01A50CD7D7FF}"/>
                </a:ext>
              </a:extLst>
            </p:cNvPr>
            <p:cNvSpPr/>
            <p:nvPr/>
          </p:nvSpPr>
          <p:spPr>
            <a:xfrm>
              <a:off x="6605623" y="4510041"/>
              <a:ext cx="300000" cy="972600"/>
            </a:xfrm>
            <a:prstGeom prst="ellipse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9A59A5F-ABCC-E2DA-CAAA-283D6946A740}"/>
              </a:ext>
            </a:extLst>
          </p:cNvPr>
          <p:cNvSpPr txBox="1"/>
          <p:nvPr/>
        </p:nvSpPr>
        <p:spPr>
          <a:xfrm>
            <a:off x="7260686" y="4692633"/>
            <a:ext cx="25952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Loading mechanics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7.9±0.3 mm/s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122±16.5 %/s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D48E727-D446-5E91-FC32-EFBF7228DE54}"/>
              </a:ext>
            </a:extLst>
          </p:cNvPr>
          <p:cNvGraphicFramePr/>
          <p:nvPr>
            <p:extLst/>
          </p:nvPr>
        </p:nvGraphicFramePr>
        <p:xfrm>
          <a:off x="1095718" y="4316235"/>
          <a:ext cx="3358740" cy="206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6" name="Rectangle 32">
            <a:extLst>
              <a:ext uri="{FF2B5EF4-FFF2-40B4-BE49-F238E27FC236}">
                <a16:creationId xmlns:a16="http://schemas.microsoft.com/office/drawing/2014/main" id="{2D349E19-132D-99AB-E244-07FB409FCDEC}"/>
              </a:ext>
            </a:extLst>
          </p:cNvPr>
          <p:cNvSpPr/>
          <p:nvPr/>
        </p:nvSpPr>
        <p:spPr>
          <a:xfrm>
            <a:off x="2125375" y="6269973"/>
            <a:ext cx="2917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(Zhang et al, 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 </a:t>
            </a:r>
            <a:r>
              <a:rPr lang="en-US" sz="1200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Biomech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Eng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2016)</a:t>
            </a:r>
            <a:endParaRPr lang="en-US" sz="1200" dirty="0"/>
          </a:p>
        </p:txBody>
      </p:sp>
      <p:pic>
        <p:nvPicPr>
          <p:cNvPr id="27" name="Picture 26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13788CEF-B585-B721-9E05-0776DE26CCA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88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077199-D80F-A708-3548-BFCDD427A580}"/>
              </a:ext>
            </a:extLst>
          </p:cNvPr>
          <p:cNvGrpSpPr/>
          <p:nvPr/>
        </p:nvGrpSpPr>
        <p:grpSpPr>
          <a:xfrm>
            <a:off x="421281" y="844741"/>
            <a:ext cx="7467624" cy="5715001"/>
            <a:chOff x="0" y="571501"/>
            <a:chExt cx="7467624" cy="5715001"/>
          </a:xfrm>
        </p:grpSpPr>
        <p:pic>
          <p:nvPicPr>
            <p:cNvPr id="106" name="Google Shape;106;p16"/>
            <p:cNvPicPr preferRelativeResize="0"/>
            <p:nvPr/>
          </p:nvPicPr>
          <p:blipFill rotWithShape="1">
            <a:blip r:embed="rId3">
              <a:alphaModFix/>
            </a:blip>
            <a:srcRect l="5654" r="5716"/>
            <a:stretch/>
          </p:blipFill>
          <p:spPr>
            <a:xfrm>
              <a:off x="0" y="571501"/>
              <a:ext cx="7467624" cy="57150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8" name="Google Shape;108;p16"/>
            <p:cNvCxnSpPr>
              <a:stCxn id="109" idx="2"/>
              <a:endCxn id="110" idx="0"/>
            </p:cNvCxnSpPr>
            <p:nvPr/>
          </p:nvCxnSpPr>
          <p:spPr>
            <a:xfrm flipH="1">
              <a:off x="3364700" y="1061672"/>
              <a:ext cx="276000" cy="3834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9" name="Google Shape;109;p16"/>
            <p:cNvSpPr/>
            <p:nvPr/>
          </p:nvSpPr>
          <p:spPr>
            <a:xfrm>
              <a:off x="3583400" y="934472"/>
              <a:ext cx="114600" cy="1272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111" name="Google Shape;111;p16"/>
            <p:cNvCxnSpPr>
              <a:stCxn id="112" idx="0"/>
              <a:endCxn id="113" idx="2"/>
            </p:cNvCxnSpPr>
            <p:nvPr/>
          </p:nvCxnSpPr>
          <p:spPr>
            <a:xfrm flipV="1">
              <a:off x="1476475" y="5200352"/>
              <a:ext cx="701108" cy="398648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2" name="Google Shape;112;p16"/>
            <p:cNvSpPr/>
            <p:nvPr/>
          </p:nvSpPr>
          <p:spPr>
            <a:xfrm>
              <a:off x="1419175" y="5599000"/>
              <a:ext cx="114600" cy="1272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110" name="Google Shape;110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58701" y="1444976"/>
              <a:ext cx="1612001" cy="1611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3" name="Google Shape;1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7980" y="3977821"/>
            <a:ext cx="1612001" cy="161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07;p16">
            <a:extLst>
              <a:ext uri="{FF2B5EF4-FFF2-40B4-BE49-F238E27FC236}">
                <a16:creationId xmlns:a16="http://schemas.microsoft.com/office/drawing/2014/main" id="{D0EAB542-457F-AEF2-9A22-C383C283E49C}"/>
              </a:ext>
            </a:extLst>
          </p:cNvPr>
          <p:cNvSpPr txBox="1"/>
          <p:nvPr/>
        </p:nvSpPr>
        <p:spPr>
          <a:xfrm>
            <a:off x="6312402" y="5188367"/>
            <a:ext cx="30000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/>
              <a:t>(p=0.005)</a:t>
            </a:r>
            <a:endParaRPr dirty="0"/>
          </a:p>
        </p:txBody>
      </p:sp>
      <p:sp>
        <p:nvSpPr>
          <p:cNvPr id="17" name="Google Shape;107;p16">
            <a:extLst>
              <a:ext uri="{FF2B5EF4-FFF2-40B4-BE49-F238E27FC236}">
                <a16:creationId xmlns:a16="http://schemas.microsoft.com/office/drawing/2014/main" id="{BAA946D9-6925-2B88-6375-8334A5C90A62}"/>
              </a:ext>
            </a:extLst>
          </p:cNvPr>
          <p:cNvSpPr txBox="1"/>
          <p:nvPr/>
        </p:nvSpPr>
        <p:spPr>
          <a:xfrm>
            <a:off x="6202651" y="1821537"/>
            <a:ext cx="3000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/>
              <a:t>95</a:t>
            </a:r>
            <a:r>
              <a:rPr lang="en" baseline="30000" dirty="0"/>
              <a:t>th</a:t>
            </a:r>
            <a:r>
              <a:rPr lang="en" dirty="0"/>
              <a:t> </a:t>
            </a:r>
          </a:p>
          <a:p>
            <a:r>
              <a:rPr lang="en" dirty="0"/>
              <a:t>78.7% (76.7-78.9%)</a:t>
            </a:r>
            <a:endParaRPr dirty="0"/>
          </a:p>
        </p:txBody>
      </p:sp>
      <p:sp>
        <p:nvSpPr>
          <p:cNvPr id="18" name="Google Shape;107;p16">
            <a:extLst>
              <a:ext uri="{FF2B5EF4-FFF2-40B4-BE49-F238E27FC236}">
                <a16:creationId xmlns:a16="http://schemas.microsoft.com/office/drawing/2014/main" id="{3F0BCEC1-0DA5-E3BA-D35F-D13E4EAA46B8}"/>
              </a:ext>
            </a:extLst>
          </p:cNvPr>
          <p:cNvSpPr txBox="1"/>
          <p:nvPr/>
        </p:nvSpPr>
        <p:spPr>
          <a:xfrm>
            <a:off x="6219587" y="3429000"/>
            <a:ext cx="3000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dirty="0"/>
              <a:t>50</a:t>
            </a:r>
            <a:r>
              <a:rPr lang="en" baseline="30000" dirty="0"/>
              <a:t>th</a:t>
            </a:r>
            <a:r>
              <a:rPr lang="en" dirty="0"/>
              <a:t> </a:t>
            </a:r>
          </a:p>
          <a:p>
            <a:r>
              <a:rPr lang="en" dirty="0"/>
              <a:t>55.7% (55.6-56.6%)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6A7D82-4017-BC3F-E40C-0D9D26A919A5}"/>
              </a:ext>
            </a:extLst>
          </p:cNvPr>
          <p:cNvGrpSpPr/>
          <p:nvPr/>
        </p:nvGrpSpPr>
        <p:grpSpPr>
          <a:xfrm>
            <a:off x="8284078" y="1735733"/>
            <a:ext cx="3822523" cy="2985508"/>
            <a:chOff x="8284078" y="1735733"/>
            <a:chExt cx="3822523" cy="2985508"/>
          </a:xfrm>
        </p:grpSpPr>
        <p:sp>
          <p:nvSpPr>
            <p:cNvPr id="6" name="Rectangle 32">
              <a:extLst>
                <a:ext uri="{FF2B5EF4-FFF2-40B4-BE49-F238E27FC236}">
                  <a16:creationId xmlns:a16="http://schemas.microsoft.com/office/drawing/2014/main" id="{E626DAEB-05F0-0FD6-4CA5-F538F8A61E8E}"/>
                </a:ext>
              </a:extLst>
            </p:cNvPr>
            <p:cNvSpPr/>
            <p:nvPr/>
          </p:nvSpPr>
          <p:spPr>
            <a:xfrm>
              <a:off x="8757151" y="4444242"/>
              <a:ext cx="276680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(Zhang et al, </a:t>
              </a:r>
              <a:r>
                <a:rPr lang="en-US" sz="12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J </a:t>
              </a:r>
              <a:r>
                <a:rPr lang="en-US" sz="1200" i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Biomech</a:t>
              </a:r>
              <a:r>
                <a:rPr lang="en-US" sz="12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200" i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Eng</a:t>
              </a: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, 2016)</a:t>
              </a:r>
              <a:endParaRPr lang="en-US" sz="1200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F08571-9669-1BC7-47DA-7F6EC147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4078" y="1735733"/>
              <a:ext cx="3822523" cy="2481287"/>
            </a:xfrm>
            <a:prstGeom prst="rect">
              <a:avLst/>
            </a:prstGeom>
          </p:spPr>
        </p:pic>
        <p:sp>
          <p:nvSpPr>
            <p:cNvPr id="4" name="Google Shape;107;p16">
              <a:extLst>
                <a:ext uri="{FF2B5EF4-FFF2-40B4-BE49-F238E27FC236}">
                  <a16:creationId xmlns:a16="http://schemas.microsoft.com/office/drawing/2014/main" id="{58E91417-F119-14B8-6F0A-BA538CE909B6}"/>
                </a:ext>
              </a:extLst>
            </p:cNvPr>
            <p:cNvSpPr txBox="1"/>
            <p:nvPr/>
          </p:nvSpPr>
          <p:spPr>
            <a:xfrm>
              <a:off x="10140554" y="2633812"/>
              <a:ext cx="1161936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" dirty="0">
                  <a:solidFill>
                    <a:srgbClr val="000099"/>
                  </a:solidFill>
                </a:rPr>
                <a:t>10.2%</a:t>
              </a:r>
            </a:p>
            <a:p>
              <a:r>
                <a:rPr lang="en" dirty="0">
                  <a:solidFill>
                    <a:srgbClr val="C00000"/>
                  </a:solidFill>
                </a:rPr>
                <a:t>11.7%</a:t>
              </a:r>
              <a:endParaRPr dirty="0">
                <a:solidFill>
                  <a:srgbClr val="C00000"/>
                </a:solidFill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7CE9CF2-DD50-A158-5022-CD1ED1B03C40}"/>
              </a:ext>
            </a:extLst>
          </p:cNvPr>
          <p:cNvSpPr/>
          <p:nvPr/>
        </p:nvSpPr>
        <p:spPr>
          <a:xfrm>
            <a:off x="5979707" y="3217103"/>
            <a:ext cx="2224047" cy="11702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9D7002F-916F-B3B5-B286-EA0389115A08}"/>
              </a:ext>
            </a:extLst>
          </p:cNvPr>
          <p:cNvSpPr txBox="1">
            <a:spLocks/>
          </p:cNvSpPr>
          <p:nvPr/>
        </p:nvSpPr>
        <p:spPr>
          <a:xfrm>
            <a:off x="703641" y="26657"/>
            <a:ext cx="117148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Regulation Effects – Rate on Neuronal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pERK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3" descr="SPRL_logo">
            <a:extLst>
              <a:ext uri="{FF2B5EF4-FFF2-40B4-BE49-F238E27FC236}">
                <a16:creationId xmlns:a16="http://schemas.microsoft.com/office/drawing/2014/main" id="{254F8559-2631-4642-5E85-F8D00AF5B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04434" y="5987829"/>
            <a:ext cx="5429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FC081A69-336F-8DD5-9959-ADB194A22B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1A7F6-B82A-832E-9B01-A7AA4D871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s, sketch, graphic design, drawing&#10;&#10;Description automatically generated">
            <a:extLst>
              <a:ext uri="{FF2B5EF4-FFF2-40B4-BE49-F238E27FC236}">
                <a16:creationId xmlns:a16="http://schemas.microsoft.com/office/drawing/2014/main" id="{A1C595E9-C557-FB7F-8873-A1D2963C9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44" t="18788" r="17934" b="11669"/>
          <a:stretch/>
        </p:blipFill>
        <p:spPr>
          <a:xfrm>
            <a:off x="10511810" y="26657"/>
            <a:ext cx="1606743" cy="13255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CED296-40D3-E26D-0F5F-F162D7238065}"/>
              </a:ext>
            </a:extLst>
          </p:cNvPr>
          <p:cNvSpPr txBox="1">
            <a:spLocks/>
          </p:cNvSpPr>
          <p:nvPr/>
        </p:nvSpPr>
        <p:spPr>
          <a:xfrm>
            <a:off x="430576" y="266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Mediators &amp; Considerations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B687E66-A7AC-A44E-DA5D-50C8A4EBA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744" y="1658514"/>
            <a:ext cx="8817732" cy="4087377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Scales </a:t>
            </a:r>
          </a:p>
          <a:p>
            <a:pPr lvl="2"/>
            <a:r>
              <a:rPr lang="en-US" dirty="0"/>
              <a:t>Independent</a:t>
            </a:r>
          </a:p>
          <a:p>
            <a:pPr lvl="2"/>
            <a:r>
              <a:rPr lang="en-US" dirty="0"/>
              <a:t>Integrative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Systems &amp; Function </a:t>
            </a:r>
          </a:p>
          <a:p>
            <a:pPr lvl="2"/>
            <a:r>
              <a:rPr lang="en-US" dirty="0"/>
              <a:t>Individually</a:t>
            </a:r>
          </a:p>
          <a:p>
            <a:pPr lvl="2"/>
            <a:r>
              <a:rPr lang="en-US" dirty="0"/>
              <a:t>Cross-talk</a:t>
            </a:r>
          </a:p>
          <a:p>
            <a:pPr lvl="2"/>
            <a:r>
              <a:rPr lang="en-US" dirty="0"/>
              <a:t>History (cells &amp; systems)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9DAA8-8E36-4E8D-9AF9-8A8BAC543B7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910" y="1468437"/>
            <a:ext cx="4686300" cy="39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iagram of cell membrane with text and symbols&#10;&#10;Description automatically generated">
            <a:extLst>
              <a:ext uri="{FF2B5EF4-FFF2-40B4-BE49-F238E27FC236}">
                <a16:creationId xmlns:a16="http://schemas.microsoft.com/office/drawing/2014/main" id="{AE1FEFDA-46F8-3101-DE35-F2DF1FC63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852" y="4803473"/>
            <a:ext cx="2926148" cy="162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63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A91BE5-84FC-C4CC-6BB6-504C6EF462E1}"/>
              </a:ext>
            </a:extLst>
          </p:cNvPr>
          <p:cNvSpPr txBox="1"/>
          <p:nvPr/>
        </p:nvSpPr>
        <p:spPr>
          <a:xfrm>
            <a:off x="-1" y="716529"/>
            <a:ext cx="12330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Model to Guide 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Force-Based Manipulation (FBM)                                 Research &amp; 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0D3F28-41CC-0C46-AFBC-E8564E5D6E29}"/>
              </a:ext>
            </a:extLst>
          </p:cNvPr>
          <p:cNvSpPr txBox="1"/>
          <p:nvPr/>
        </p:nvSpPr>
        <p:spPr>
          <a:xfrm>
            <a:off x="553799" y="2896540"/>
            <a:ext cx="1105592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Therapy is a Powerful Force </a:t>
            </a:r>
          </a:p>
          <a:p>
            <a:pPr algn="ctr"/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Healing, Repair, Regeneration </a:t>
            </a:r>
          </a:p>
          <a:p>
            <a:pPr algn="ctr"/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Well-Being and Health</a:t>
            </a:r>
          </a:p>
        </p:txBody>
      </p:sp>
      <p:pic>
        <p:nvPicPr>
          <p:cNvPr id="3" name="Picture 2" descr="A black and white drawing of a tree with a hand and a tree&#10;&#10;Description automatically generated">
            <a:extLst>
              <a:ext uri="{FF2B5EF4-FFF2-40B4-BE49-F238E27FC236}">
                <a16:creationId xmlns:a16="http://schemas.microsoft.com/office/drawing/2014/main" id="{93FA7306-B618-C083-074E-0A42BACFC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16016"/>
          <a:stretch/>
        </p:blipFill>
        <p:spPr>
          <a:xfrm>
            <a:off x="10267810" y="4556012"/>
            <a:ext cx="1240450" cy="19262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 descr="IU WhiteBlock">
            <a:extLst>
              <a:ext uri="{FF2B5EF4-FFF2-40B4-BE49-F238E27FC236}">
                <a16:creationId xmlns:a16="http://schemas.microsoft.com/office/drawing/2014/main" id="{2101AC0B-FB23-0836-95B7-7A7998D25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41" y="4588247"/>
            <a:ext cx="1474244" cy="1857457"/>
          </a:xfrm>
          <a:prstGeom prst="rect">
            <a:avLst/>
          </a:prstGeom>
          <a:solidFill>
            <a:schemeClr val="bg1">
              <a:lumMod val="50000"/>
              <a:alpha val="72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8108AB-2558-2A5E-19A0-2D5CA75F87C5}"/>
              </a:ext>
            </a:extLst>
          </p:cNvPr>
          <p:cNvSpPr txBox="1"/>
          <p:nvPr/>
        </p:nvSpPr>
        <p:spPr>
          <a:xfrm>
            <a:off x="553799" y="4592941"/>
            <a:ext cx="1105592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Terry Loghmani, PT, PhD, FNAP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Professor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Indiana University Indianapolis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NeuronS_MATTR</a:t>
            </a:r>
          </a:p>
        </p:txBody>
      </p:sp>
    </p:spTree>
    <p:extLst>
      <p:ext uri="{BB962C8B-B14F-4D97-AF65-F5344CB8AC3E}">
        <p14:creationId xmlns:p14="http://schemas.microsoft.com/office/powerpoint/2010/main" val="21253222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661B7CD-7807-B50C-DAB6-9CA91EAB6253}"/>
              </a:ext>
            </a:extLst>
          </p:cNvPr>
          <p:cNvSpPr txBox="1"/>
          <p:nvPr/>
        </p:nvSpPr>
        <p:spPr>
          <a:xfrm>
            <a:off x="653640" y="789944"/>
            <a:ext cx="10880436" cy="2604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400" b="1" kern="100" dirty="0">
                <a:solidFill>
                  <a:srgbClr val="00B05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PROBLEM</a:t>
            </a: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The lack of conclusive evidence regarding FBM mechanisms and clinical effectiveness of FBM threatens the validity, reliability, and equitable availability of these non-invasive approaches. </a:t>
            </a:r>
          </a:p>
          <a:p>
            <a:pPr>
              <a:lnSpc>
                <a:spcPct val="115000"/>
              </a:lnSpc>
            </a:pPr>
            <a:endParaRPr lang="en-US" sz="24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kern="100" dirty="0">
              <a:solidFill>
                <a:srgbClr val="00B05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45B9F3-AB5A-F496-99E5-CAA143984F2D}"/>
              </a:ext>
            </a:extLst>
          </p:cNvPr>
          <p:cNvSpPr txBox="1"/>
          <p:nvPr/>
        </p:nvSpPr>
        <p:spPr>
          <a:xfrm>
            <a:off x="665022" y="367302"/>
            <a:ext cx="900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to Guide FBM Research &amp; 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DF4023-B49B-0826-21D4-F7BBB9B34665}"/>
              </a:ext>
            </a:extLst>
          </p:cNvPr>
          <p:cNvSpPr txBox="1"/>
          <p:nvPr/>
        </p:nvSpPr>
        <p:spPr>
          <a:xfrm>
            <a:off x="659109" y="3063477"/>
            <a:ext cx="10880436" cy="3454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kern="100" dirty="0">
                <a:solidFill>
                  <a:srgbClr val="00B05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PRIORITY: </a:t>
            </a: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NIH RFA (AT-21-006) established priority objectives to meet the need for collaboration and dissemination of:</a:t>
            </a:r>
          </a:p>
          <a:p>
            <a:pPr>
              <a:lnSpc>
                <a:spcPct val="115000"/>
              </a:lnSpc>
            </a:pPr>
            <a:endParaRPr lang="en-US" sz="24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  <a:buFont typeface="+mj-lt"/>
              <a:buAutoNum type="arabicPeriod"/>
            </a:pP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Terminology and characteristics of measurement of FBM</a:t>
            </a:r>
          </a:p>
          <a:p>
            <a:pPr marL="457200" indent="-457200">
              <a:lnSpc>
                <a:spcPct val="115000"/>
              </a:lnSpc>
              <a:buFont typeface="+mj-lt"/>
              <a:buAutoNum type="arabicPeriod"/>
            </a:pPr>
            <a:endParaRPr lang="en-US" sz="24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  <a:buFont typeface="+mj-lt"/>
              <a:buAutoNum type="arabicPeriod"/>
            </a:pP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Contextual effects of FBM to support mechanisms research and incorporation of relevant technology and methods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kern="100" dirty="0">
              <a:solidFill>
                <a:srgbClr val="00B05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3255" y="365125"/>
            <a:ext cx="11574049" cy="1325563"/>
          </a:xfrm>
        </p:spPr>
        <p:txBody>
          <a:bodyPr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Stakeholders/Research Scientists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14400" y="1803748"/>
            <a:ext cx="5181600" cy="4189114"/>
          </a:xfrm>
        </p:spPr>
        <p:txBody>
          <a:bodyPr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scientists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Movement scientists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Imaging specialists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Biomechanical engineers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Consumers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707458" y="1803748"/>
            <a:ext cx="5181600" cy="4439121"/>
          </a:xfrm>
        </p:spPr>
        <p:txBody>
          <a:bodyPr>
            <a:norm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scientists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Physiotherapists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Chiropractors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Osteopaths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NIH and other funding sources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Policy Makers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Healthcare Organizations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Professional Associations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4,200+ Multiple Handshakes Stock Photos, Pictures &amp; Royalty-Free Images -  iStock | Group handshake, Mosaic of handshakes, Many handshak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42" y="4455463"/>
            <a:ext cx="3056116" cy="203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5132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B68D08-1167-D902-22FF-2528F07CFCEB}"/>
              </a:ext>
            </a:extLst>
          </p:cNvPr>
          <p:cNvSpPr txBox="1"/>
          <p:nvPr/>
        </p:nvSpPr>
        <p:spPr>
          <a:xfrm>
            <a:off x="616763" y="3406082"/>
            <a:ext cx="10430164" cy="217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PREMISE: 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model should 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 relevant across multiple disciplines </a:t>
            </a:r>
            <a:endParaRPr lang="en-US" sz="24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Support inter-disciplinary FBM research and healthcare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24DB9-5A0F-5684-648A-F0F1EE0F5560}"/>
              </a:ext>
            </a:extLst>
          </p:cNvPr>
          <p:cNvSpPr txBox="1"/>
          <p:nvPr/>
        </p:nvSpPr>
        <p:spPr>
          <a:xfrm>
            <a:off x="665022" y="422718"/>
            <a:ext cx="900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to Guide FBM Research &amp; Practice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5DE4C8-80EF-588D-96A8-3A915B2DC8C7}"/>
              </a:ext>
            </a:extLst>
          </p:cNvPr>
          <p:cNvSpPr txBox="1"/>
          <p:nvPr/>
        </p:nvSpPr>
        <p:spPr>
          <a:xfrm>
            <a:off x="638877" y="870850"/>
            <a:ext cx="10880436" cy="217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24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400" b="1" kern="100" dirty="0">
                <a:solidFill>
                  <a:srgbClr val="00B05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PURPOSE: </a:t>
            </a: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model t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 support FBM research study design and grant proposal development, with the goal of improving safety, optimizing practice, and advancing understanding in the field. </a:t>
            </a:r>
          </a:p>
        </p:txBody>
      </p:sp>
    </p:spTree>
    <p:extLst>
      <p:ext uri="{BB962C8B-B14F-4D97-AF65-F5344CB8AC3E}">
        <p14:creationId xmlns:p14="http://schemas.microsoft.com/office/powerpoint/2010/main" val="208761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E24DB9-5A0F-5684-648A-F0F1EE0F5560}"/>
              </a:ext>
            </a:extLst>
          </p:cNvPr>
          <p:cNvSpPr txBox="1"/>
          <p:nvPr/>
        </p:nvSpPr>
        <p:spPr>
          <a:xfrm>
            <a:off x="665022" y="422718"/>
            <a:ext cx="900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to Guide FBM Research &amp; 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6027F-E71A-D350-98A0-2183E252B3E7}"/>
              </a:ext>
            </a:extLst>
          </p:cNvPr>
          <p:cNvSpPr txBox="1"/>
          <p:nvPr/>
        </p:nvSpPr>
        <p:spPr>
          <a:xfrm>
            <a:off x="640598" y="1514452"/>
            <a:ext cx="10430164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kern="100" dirty="0">
                <a:solidFill>
                  <a:srgbClr val="00B05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PROCEDURE</a:t>
            </a:r>
            <a:r>
              <a:rPr lang="en-US" sz="2400" b="1" kern="1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  <a:endParaRPr lang="en-US" sz="24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DB5549C-D1BF-1BB3-311B-C73358CD3FD3}"/>
              </a:ext>
            </a:extLst>
          </p:cNvPr>
          <p:cNvGraphicFramePr/>
          <p:nvPr>
            <p:extLst/>
          </p:nvPr>
        </p:nvGraphicFramePr>
        <p:xfrm>
          <a:off x="71921" y="363745"/>
          <a:ext cx="12058436" cy="6653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5827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DED264-780B-2F7D-0E77-B242B9712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119" y="1015438"/>
            <a:ext cx="4157416" cy="5841500"/>
          </a:xfrm>
          <a:prstGeom prst="rect">
            <a:avLst/>
          </a:prstGeom>
        </p:spPr>
      </p:pic>
      <p:pic>
        <p:nvPicPr>
          <p:cNvPr id="8" name="Picture 7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698EFE1B-CEA5-D962-75E3-4ABA51013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41" b="7554"/>
          <a:stretch/>
        </p:blipFill>
        <p:spPr>
          <a:xfrm>
            <a:off x="536008" y="2564871"/>
            <a:ext cx="6532691" cy="2481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55719F-C3DC-B5BF-101D-E23FCEA48E67}"/>
              </a:ext>
            </a:extLst>
          </p:cNvPr>
          <p:cNvSpPr txBox="1"/>
          <p:nvPr/>
        </p:nvSpPr>
        <p:spPr>
          <a:xfrm>
            <a:off x="826671" y="985676"/>
            <a:ext cx="5158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MATRIX MODEL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D27CA-4FAB-1889-6E01-F2C87B98AE7D}"/>
              </a:ext>
            </a:extLst>
          </p:cNvPr>
          <p:cNvSpPr txBox="1"/>
          <p:nvPr/>
        </p:nvSpPr>
        <p:spPr>
          <a:xfrm>
            <a:off x="455388" y="339594"/>
            <a:ext cx="552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3D Model to Guide FBM Research &amp; 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B35698-6278-7CB0-5F42-F7AE29CF4779}"/>
              </a:ext>
            </a:extLst>
          </p:cNvPr>
          <p:cNvSpPr txBox="1"/>
          <p:nvPr/>
        </p:nvSpPr>
        <p:spPr>
          <a:xfrm>
            <a:off x="826671" y="1874122"/>
            <a:ext cx="4974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1.  ELEMENTS</a:t>
            </a:r>
          </a:p>
        </p:txBody>
      </p:sp>
    </p:spTree>
    <p:extLst>
      <p:ext uri="{BB962C8B-B14F-4D97-AF65-F5344CB8AC3E}">
        <p14:creationId xmlns:p14="http://schemas.microsoft.com/office/powerpoint/2010/main" val="1402091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55719F-C3DC-B5BF-101D-E23FCEA48E67}"/>
              </a:ext>
            </a:extLst>
          </p:cNvPr>
          <p:cNvSpPr txBox="1"/>
          <p:nvPr/>
        </p:nvSpPr>
        <p:spPr>
          <a:xfrm>
            <a:off x="1216603" y="1012681"/>
            <a:ext cx="10348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CONTEXTUAL FACTORS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D27CA-4FAB-1889-6E01-F2C87B98AE7D}"/>
              </a:ext>
            </a:extLst>
          </p:cNvPr>
          <p:cNvSpPr txBox="1"/>
          <p:nvPr/>
        </p:nvSpPr>
        <p:spPr>
          <a:xfrm>
            <a:off x="455388" y="339594"/>
            <a:ext cx="552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3D Model to Guide FBM Research &amp; Practice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98D5BC-A50D-8D6F-AB5C-FA377C27E227}"/>
              </a:ext>
            </a:extLst>
          </p:cNvPr>
          <p:cNvSpPr/>
          <p:nvPr/>
        </p:nvSpPr>
        <p:spPr>
          <a:xfrm>
            <a:off x="626723" y="1017143"/>
            <a:ext cx="569332" cy="584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33569-673B-D8BC-142F-CF5FFDD32BF7}"/>
              </a:ext>
            </a:extLst>
          </p:cNvPr>
          <p:cNvSpPr txBox="1"/>
          <p:nvPr/>
        </p:nvSpPr>
        <p:spPr>
          <a:xfrm>
            <a:off x="626723" y="2360070"/>
            <a:ext cx="5024064" cy="304698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trinsic and extrinsic components that moderate treatment mechanisms of interventions, including manual therapy.                                       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	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-Cook, et al., Front Psychol,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5806E-F897-EF5E-F073-E126101A2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593" y="1783057"/>
            <a:ext cx="5362575" cy="433387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6A4862-C7CA-D1E7-CA78-1E4C500E9BB9}"/>
              </a:ext>
            </a:extLst>
          </p:cNvPr>
          <p:cNvSpPr txBox="1"/>
          <p:nvPr/>
        </p:nvSpPr>
        <p:spPr>
          <a:xfrm>
            <a:off x="8782492" y="6198781"/>
            <a:ext cx="263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-Keter, et al., IJOM, 2025</a:t>
            </a:r>
          </a:p>
        </p:txBody>
      </p:sp>
    </p:spTree>
    <p:extLst>
      <p:ext uri="{BB962C8B-B14F-4D97-AF65-F5344CB8AC3E}">
        <p14:creationId xmlns:p14="http://schemas.microsoft.com/office/powerpoint/2010/main" val="25492731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55719F-C3DC-B5BF-101D-E23FCEA48E67}"/>
              </a:ext>
            </a:extLst>
          </p:cNvPr>
          <p:cNvSpPr txBox="1"/>
          <p:nvPr/>
        </p:nvSpPr>
        <p:spPr>
          <a:xfrm>
            <a:off x="1041950" y="1187345"/>
            <a:ext cx="35491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STRUCTURE &amp;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D27CA-4FAB-1889-6E01-F2C87B98AE7D}"/>
              </a:ext>
            </a:extLst>
          </p:cNvPr>
          <p:cNvSpPr txBox="1"/>
          <p:nvPr/>
        </p:nvSpPr>
        <p:spPr>
          <a:xfrm>
            <a:off x="455388" y="339594"/>
            <a:ext cx="552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3D Model to Guide FBM Research &amp; Practice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2C72A1-C47D-2854-7F17-81020BF0446B}"/>
              </a:ext>
            </a:extLst>
          </p:cNvPr>
          <p:cNvSpPr/>
          <p:nvPr/>
        </p:nvSpPr>
        <p:spPr>
          <a:xfrm>
            <a:off x="308229" y="1325363"/>
            <a:ext cx="569332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9F9E046-558E-D110-C2CE-0A864D034711}"/>
              </a:ext>
            </a:extLst>
          </p:cNvPr>
          <p:cNvGraphicFramePr/>
          <p:nvPr>
            <p:extLst/>
          </p:nvPr>
        </p:nvGraphicFramePr>
        <p:xfrm>
          <a:off x="4397343" y="1561673"/>
          <a:ext cx="7705619" cy="5013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E139B87-9333-8CAB-9BDD-90D76D166977}"/>
              </a:ext>
            </a:extLst>
          </p:cNvPr>
          <p:cNvSpPr txBox="1"/>
          <p:nvPr/>
        </p:nvSpPr>
        <p:spPr>
          <a:xfrm>
            <a:off x="89039" y="2853225"/>
            <a:ext cx="5171332" cy="37856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Can consider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the levels of organization of the body from different perspectives: 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Structural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Functional 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	Performance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	Process 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Interaction</a:t>
            </a:r>
          </a:p>
        </p:txBody>
      </p:sp>
    </p:spTree>
    <p:extLst>
      <p:ext uri="{BB962C8B-B14F-4D97-AF65-F5344CB8AC3E}">
        <p14:creationId xmlns:p14="http://schemas.microsoft.com/office/powerpoint/2010/main" val="24478291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55719F-C3DC-B5BF-101D-E23FCEA48E67}"/>
              </a:ext>
            </a:extLst>
          </p:cNvPr>
          <p:cNvSpPr txBox="1"/>
          <p:nvPr/>
        </p:nvSpPr>
        <p:spPr>
          <a:xfrm>
            <a:off x="1134416" y="1166797"/>
            <a:ext cx="37047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Force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D27CA-4FAB-1889-6E01-F2C87B98AE7D}"/>
              </a:ext>
            </a:extLst>
          </p:cNvPr>
          <p:cNvSpPr txBox="1"/>
          <p:nvPr/>
        </p:nvSpPr>
        <p:spPr>
          <a:xfrm>
            <a:off x="455388" y="339594"/>
            <a:ext cx="552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3D Model to Guide FBM Research &amp; Practice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2C72A1-C47D-2854-7F17-81020BF0446B}"/>
              </a:ext>
            </a:extLst>
          </p:cNvPr>
          <p:cNvSpPr/>
          <p:nvPr/>
        </p:nvSpPr>
        <p:spPr>
          <a:xfrm>
            <a:off x="559133" y="1269924"/>
            <a:ext cx="569332" cy="584775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39B87-9333-8CAB-9BDD-90D76D166977}"/>
              </a:ext>
            </a:extLst>
          </p:cNvPr>
          <p:cNvSpPr txBox="1"/>
          <p:nvPr/>
        </p:nvSpPr>
        <p:spPr>
          <a:xfrm>
            <a:off x="41097" y="2586183"/>
            <a:ext cx="4106644" cy="3216265"/>
          </a:xfrm>
          <a:prstGeom prst="rect">
            <a:avLst/>
          </a:prstGeom>
          <a:noFill/>
          <a:ln w="38100">
            <a:solidFill>
              <a:srgbClr val="FF99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Applied force should be described &amp;  quantified.</a:t>
            </a:r>
          </a:p>
          <a:p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Replication &amp; reliability. </a:t>
            </a:r>
          </a:p>
          <a:p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Needed to establish FBM dose-response.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6BF0B-3A98-A868-37D3-4908E6091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719" y="1251444"/>
            <a:ext cx="3742799" cy="4990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E24147-84E2-506B-0EEA-681278F25370}"/>
              </a:ext>
            </a:extLst>
          </p:cNvPr>
          <p:cNvSpPr txBox="1"/>
          <p:nvPr/>
        </p:nvSpPr>
        <p:spPr>
          <a:xfrm>
            <a:off x="4271915" y="3065554"/>
            <a:ext cx="115283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5N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0E34E-EFDD-69EB-1C33-E853F9F3A35A}"/>
              </a:ext>
            </a:extLst>
          </p:cNvPr>
          <p:cNvSpPr txBox="1"/>
          <p:nvPr/>
        </p:nvSpPr>
        <p:spPr>
          <a:xfrm>
            <a:off x="4177752" y="3700832"/>
            <a:ext cx="115283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10N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2A157-B95B-E8D6-45FE-D99D2634BFC5}"/>
              </a:ext>
            </a:extLst>
          </p:cNvPr>
          <p:cNvSpPr txBox="1"/>
          <p:nvPr/>
        </p:nvSpPr>
        <p:spPr>
          <a:xfrm>
            <a:off x="4196579" y="4079261"/>
            <a:ext cx="115283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15N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245045-2BEA-FBC2-7CFE-AAB634C9C552}"/>
              </a:ext>
            </a:extLst>
          </p:cNvPr>
          <p:cNvCxnSpPr/>
          <p:nvPr/>
        </p:nvCxnSpPr>
        <p:spPr>
          <a:xfrm>
            <a:off x="5085708" y="3357082"/>
            <a:ext cx="4293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E87C0F-760A-C073-4F4E-6A5017D74141}"/>
              </a:ext>
            </a:extLst>
          </p:cNvPr>
          <p:cNvCxnSpPr/>
          <p:nvPr/>
        </p:nvCxnSpPr>
        <p:spPr>
          <a:xfrm>
            <a:off x="5104546" y="4023189"/>
            <a:ext cx="4293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33F89E-66CE-4AE2-15D2-32D68D67F023}"/>
              </a:ext>
            </a:extLst>
          </p:cNvPr>
          <p:cNvCxnSpPr/>
          <p:nvPr/>
        </p:nvCxnSpPr>
        <p:spPr>
          <a:xfrm>
            <a:off x="5133658" y="4370800"/>
            <a:ext cx="4293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2136109-4DB1-983B-7AD7-129459F91DE8}"/>
              </a:ext>
            </a:extLst>
          </p:cNvPr>
          <p:cNvSpPr/>
          <p:nvPr/>
        </p:nvSpPr>
        <p:spPr>
          <a:xfrm>
            <a:off x="6185042" y="4285607"/>
            <a:ext cx="920005" cy="7487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73EE98FD-99FC-82F4-0C9A-FCE7A89835F6}"/>
              </a:ext>
            </a:extLst>
          </p:cNvPr>
          <p:cNvGraphicFramePr/>
          <p:nvPr>
            <p:extLst/>
          </p:nvPr>
        </p:nvGraphicFramePr>
        <p:xfrm>
          <a:off x="8014714" y="-82192"/>
          <a:ext cx="4077969" cy="7202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01FF57B-9A4D-83BC-5DAF-CCF3F7DCD1C6}"/>
              </a:ext>
            </a:extLst>
          </p:cNvPr>
          <p:cNvSpPr txBox="1"/>
          <p:nvPr/>
        </p:nvSpPr>
        <p:spPr>
          <a:xfrm>
            <a:off x="8014714" y="71919"/>
            <a:ext cx="4077969" cy="3693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FORCE PROFILE</a:t>
            </a:r>
          </a:p>
        </p:txBody>
      </p:sp>
    </p:spTree>
    <p:extLst>
      <p:ext uri="{BB962C8B-B14F-4D97-AF65-F5344CB8AC3E}">
        <p14:creationId xmlns:p14="http://schemas.microsoft.com/office/powerpoint/2010/main" val="109759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BF3F0A9-DFF8-467C-B575-64FADDBC5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>
                                            <p:graphicEl>
                                              <a:dgm id="{DBF3F0A9-DFF8-467C-B575-64FADDBC52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974A8C38-0481-4D8E-A7DF-00B052BAFE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>
                                            <p:graphicEl>
                                              <a:dgm id="{974A8C38-0481-4D8E-A7DF-00B052BAFE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3F04761-34C2-46E4-BD24-3C6167177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>
                                            <p:graphicEl>
                                              <a:dgm id="{B3F04761-34C2-46E4-BD24-3C61671775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4FB607DB-E9AB-4C37-96CC-656B0E41B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>
                                            <p:graphicEl>
                                              <a:dgm id="{4FB607DB-E9AB-4C37-96CC-656B0E41B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AD8ECFC3-EBA2-40D3-A011-D4A5FFBA02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>
                                            <p:graphicEl>
                                              <a:dgm id="{AD8ECFC3-EBA2-40D3-A011-D4A5FFBA02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FE18814F-8A52-4482-8F87-D30B3AF00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>
                                            <p:graphicEl>
                                              <a:dgm id="{FE18814F-8A52-4482-8F87-D30B3AF00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867B675-DD19-4A8E-AB95-1D252FA13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>
                                            <p:graphicEl>
                                              <a:dgm id="{0867B675-DD19-4A8E-AB95-1D252FA130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49521819-5A36-41A1-9B45-D349D98DC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>
                                            <p:graphicEl>
                                              <a:dgm id="{49521819-5A36-41A1-9B45-D349D98DCA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267F40C9-28AE-485F-A10B-FCF380916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>
                                            <p:graphicEl>
                                              <a:dgm id="{267F40C9-28AE-485F-A10B-FCF380916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92988924-E278-4B5D-9CE1-236E132AD9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>
                                            <p:graphicEl>
                                              <a:dgm id="{92988924-E278-4B5D-9CE1-236E132AD9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2CA19EE0-4D2E-4B68-AF28-4C48EBE154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>
                                            <p:graphicEl>
                                              <a:dgm id="{2CA19EE0-4D2E-4B68-AF28-4C48EBE154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FE8BCE7B-58BB-4725-AE2A-32CDCC50A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9">
                                            <p:graphicEl>
                                              <a:dgm id="{FE8BCE7B-58BB-4725-AE2A-32CDCC50A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0F88072-DBBD-4F93-A44C-868FE289B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9">
                                            <p:graphicEl>
                                              <a:dgm id="{70F88072-DBBD-4F93-A44C-868FE289BA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99DEB0C-D587-4F0B-88FF-7452A16833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9">
                                            <p:graphicEl>
                                              <a:dgm id="{199DEB0C-D587-4F0B-88FF-7452A16833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AA0E3507-9F57-4DDA-9E31-CC47E93A9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9">
                                            <p:graphicEl>
                                              <a:dgm id="{AA0E3507-9F57-4DDA-9E31-CC47E93A9B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0A0EEBB-3AC2-4340-950D-51B8C7C28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9">
                                            <p:graphicEl>
                                              <a:dgm id="{50A0EEBB-3AC2-4340-950D-51B8C7C28E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Sub>
          <a:bldDgm bld="one"/>
        </p:bldSub>
      </p:bldGraphic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698EFE1B-CEA5-D962-75E3-4ABA51013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1" b="7554"/>
          <a:stretch/>
        </p:blipFill>
        <p:spPr>
          <a:xfrm>
            <a:off x="9022636" y="309733"/>
            <a:ext cx="2174672" cy="7958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5CD2BC-49CD-DB4C-9B20-42CE7BAC4C79}"/>
              </a:ext>
            </a:extLst>
          </p:cNvPr>
          <p:cNvSpPr txBox="1"/>
          <p:nvPr/>
        </p:nvSpPr>
        <p:spPr>
          <a:xfrm>
            <a:off x="447122" y="1760199"/>
            <a:ext cx="5036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2.	INTERACTIVE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F9B71A-0062-DB44-2DDA-5B6917BE3321}"/>
              </a:ext>
            </a:extLst>
          </p:cNvPr>
          <p:cNvSpPr txBox="1"/>
          <p:nvPr/>
        </p:nvSpPr>
        <p:spPr>
          <a:xfrm>
            <a:off x="1392519" y="2759141"/>
            <a:ext cx="416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Levels can be “opened up ” to more specific and deepening sub-levels.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31569-49E4-3267-90B9-99AF67646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141" y="1513520"/>
            <a:ext cx="3930631" cy="4837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638D29-09F2-18F8-2488-1A3E6719CC97}"/>
              </a:ext>
            </a:extLst>
          </p:cNvPr>
          <p:cNvSpPr txBox="1"/>
          <p:nvPr/>
        </p:nvSpPr>
        <p:spPr>
          <a:xfrm>
            <a:off x="455388" y="339594"/>
            <a:ext cx="552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3D Model to Guide FBM Research &amp; Practice</a:t>
            </a:r>
          </a:p>
        </p:txBody>
      </p:sp>
    </p:spTree>
    <p:extLst>
      <p:ext uri="{BB962C8B-B14F-4D97-AF65-F5344CB8AC3E}">
        <p14:creationId xmlns:p14="http://schemas.microsoft.com/office/powerpoint/2010/main" val="1399759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698EFE1B-CEA5-D962-75E3-4ABA51013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1" b="7554"/>
          <a:stretch/>
        </p:blipFill>
        <p:spPr>
          <a:xfrm>
            <a:off x="8278936" y="365259"/>
            <a:ext cx="2174672" cy="795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5E92B7-4AFB-CBF6-512C-A9333A51D4AA}"/>
              </a:ext>
            </a:extLst>
          </p:cNvPr>
          <p:cNvSpPr txBox="1"/>
          <p:nvPr/>
        </p:nvSpPr>
        <p:spPr>
          <a:xfrm>
            <a:off x="449450" y="1760199"/>
            <a:ext cx="5114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3.	INTEGRATIVE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8C4F80-B624-200F-F511-7E7639AB58AD}"/>
              </a:ext>
            </a:extLst>
          </p:cNvPr>
          <p:cNvSpPr txBox="1"/>
          <p:nvPr/>
        </p:nvSpPr>
        <p:spPr>
          <a:xfrm>
            <a:off x="1468587" y="2872155"/>
            <a:ext cx="44984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Considers the intersection of the elements, levels, and sub-levels for FBM mechanisms research.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12608-45D4-6558-E0EA-054BDE8E8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791" y="1760199"/>
            <a:ext cx="4334853" cy="4567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E0C670-E0AF-7D3D-2C9C-CDDF72B7BE44}"/>
              </a:ext>
            </a:extLst>
          </p:cNvPr>
          <p:cNvSpPr txBox="1"/>
          <p:nvPr/>
        </p:nvSpPr>
        <p:spPr>
          <a:xfrm>
            <a:off x="455388" y="339594"/>
            <a:ext cx="552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3D Model to Guide FBM Research &amp; Practice</a:t>
            </a:r>
          </a:p>
        </p:txBody>
      </p:sp>
    </p:spTree>
    <p:extLst>
      <p:ext uri="{BB962C8B-B14F-4D97-AF65-F5344CB8AC3E}">
        <p14:creationId xmlns:p14="http://schemas.microsoft.com/office/powerpoint/2010/main" val="35849828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698EFE1B-CEA5-D962-75E3-4ABA51013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1" b="7554"/>
          <a:stretch/>
        </p:blipFill>
        <p:spPr>
          <a:xfrm>
            <a:off x="8519079" y="365259"/>
            <a:ext cx="2174672" cy="795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5E4CFF-95F6-D21B-0F1B-316F04F547D2}"/>
              </a:ext>
            </a:extLst>
          </p:cNvPr>
          <p:cNvSpPr txBox="1"/>
          <p:nvPr/>
        </p:nvSpPr>
        <p:spPr>
          <a:xfrm>
            <a:off x="446866" y="1760199"/>
            <a:ext cx="5907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4.	TRANSLATIONAL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28E49-8D8A-A5DC-ED29-A90790D6F0C5}"/>
              </a:ext>
            </a:extLst>
          </p:cNvPr>
          <p:cNvSpPr txBox="1"/>
          <p:nvPr/>
        </p:nvSpPr>
        <p:spPr>
          <a:xfrm>
            <a:off x="1006867" y="2748867"/>
            <a:ext cx="53577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Considers the intersection of the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elements, levels, and sub-levels for translational research on FBM approaches, including clinical outcomes.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30FBF-B2E6-51CC-583B-AC7D64E1A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689" y="1780981"/>
            <a:ext cx="4612219" cy="4686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9CB1D0-196C-4F25-909B-C4242AF05350}"/>
              </a:ext>
            </a:extLst>
          </p:cNvPr>
          <p:cNvSpPr txBox="1"/>
          <p:nvPr/>
        </p:nvSpPr>
        <p:spPr>
          <a:xfrm>
            <a:off x="455388" y="339594"/>
            <a:ext cx="552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3D Model to Guide FBM Research &amp; Practice</a:t>
            </a:r>
          </a:p>
        </p:txBody>
      </p:sp>
    </p:spTree>
    <p:extLst>
      <p:ext uri="{BB962C8B-B14F-4D97-AF65-F5344CB8AC3E}">
        <p14:creationId xmlns:p14="http://schemas.microsoft.com/office/powerpoint/2010/main" val="5101936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ack text on a white background&#10;&#10;Description automatically generated">
            <a:extLst>
              <a:ext uri="{FF2B5EF4-FFF2-40B4-BE49-F238E27FC236}">
                <a16:creationId xmlns:a16="http://schemas.microsoft.com/office/drawing/2014/main" id="{698EFE1B-CEA5-D962-75E3-4ABA51013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1" b="7554"/>
          <a:stretch/>
        </p:blipFill>
        <p:spPr>
          <a:xfrm>
            <a:off x="8537552" y="365259"/>
            <a:ext cx="2174672" cy="79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6ACBE4-4662-B46A-66A1-EB405CEE3C04}"/>
              </a:ext>
            </a:extLst>
          </p:cNvPr>
          <p:cNvSpPr txBox="1"/>
          <p:nvPr/>
        </p:nvSpPr>
        <p:spPr>
          <a:xfrm>
            <a:off x="449451" y="1760199"/>
            <a:ext cx="4757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4.	DYNAMIC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8511B-37C3-4FF7-3FA9-D003874F27CC}"/>
              </a:ext>
            </a:extLst>
          </p:cNvPr>
          <p:cNvSpPr txBox="1"/>
          <p:nvPr/>
        </p:nvSpPr>
        <p:spPr>
          <a:xfrm>
            <a:off x="1377630" y="2831059"/>
            <a:ext cx="39886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expand to include additional levels &amp;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sub-levels as needed and new approaches or knowledge is acquired.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63B26-CD1D-E147-38E7-C2611DD19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674" y="1487855"/>
            <a:ext cx="4011233" cy="4936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8EE2A-2560-93FE-545F-636C9F4CDB16}"/>
              </a:ext>
            </a:extLst>
          </p:cNvPr>
          <p:cNvSpPr txBox="1"/>
          <p:nvPr/>
        </p:nvSpPr>
        <p:spPr>
          <a:xfrm>
            <a:off x="455388" y="339594"/>
            <a:ext cx="5529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3D Model to Guide FBM Research &amp; Practice</a:t>
            </a:r>
          </a:p>
        </p:txBody>
      </p:sp>
    </p:spTree>
    <p:extLst>
      <p:ext uri="{BB962C8B-B14F-4D97-AF65-F5344CB8AC3E}">
        <p14:creationId xmlns:p14="http://schemas.microsoft.com/office/powerpoint/2010/main" val="1106749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What Happened at the Tower of Babel? - Important Lessons for Kids -  Jonathan Par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5" y="0"/>
            <a:ext cx="10960274" cy="686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4174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9803B-F5FB-CC8C-BE53-FEE4C1C0A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78" y="24183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IMPLICATIONS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07546CF-6720-B2DF-C0F3-B18C6387CF08}"/>
              </a:ext>
            </a:extLst>
          </p:cNvPr>
          <p:cNvGraphicFramePr/>
          <p:nvPr>
            <p:extLst/>
          </p:nvPr>
        </p:nvGraphicFramePr>
        <p:xfrm>
          <a:off x="1990904" y="92514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23419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2AD9-1194-EB55-3C77-8F24E1D5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B12A1-E908-B02F-1947-F0420B8E0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91" y="1825625"/>
            <a:ext cx="5503147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not replace the judgement of basic scientists or clinicians.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to curate elements to the purpose &amp; goals of the specific research project or patient.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all inclusive.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DBAD14-C5C7-303B-08B0-C4083E5FF584}"/>
              </a:ext>
            </a:extLst>
          </p:cNvPr>
          <p:cNvGraphicFramePr/>
          <p:nvPr>
            <p:extLst/>
          </p:nvPr>
        </p:nvGraphicFramePr>
        <p:xfrm>
          <a:off x="5726132" y="1263722"/>
          <a:ext cx="6465868" cy="450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9599F93-4C8D-7B7D-8902-1DF0A972740B}"/>
              </a:ext>
            </a:extLst>
          </p:cNvPr>
          <p:cNvSpPr txBox="1"/>
          <p:nvPr/>
        </p:nvSpPr>
        <p:spPr>
          <a:xfrm>
            <a:off x="5962438" y="5913086"/>
            <a:ext cx="589393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The nature &amp; integrity of this relationship </a:t>
            </a:r>
          </a:p>
          <a:p>
            <a:pPr algn="ctr"/>
            <a:r>
              <a:rPr lang="en-US" sz="2400" b="1" i="1" dirty="0"/>
              <a:t>must be considered &amp; maintained.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57174-FE4D-C40D-D0BC-CC7E086E2365}"/>
              </a:ext>
            </a:extLst>
          </p:cNvPr>
          <p:cNvSpPr txBox="1"/>
          <p:nvPr/>
        </p:nvSpPr>
        <p:spPr>
          <a:xfrm>
            <a:off x="8044664" y="3651062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Outcomes/</a:t>
            </a:r>
          </a:p>
          <a:p>
            <a:pPr algn="ctr"/>
            <a:r>
              <a:rPr lang="en-US" b="1" i="1" dirty="0"/>
              <a:t>Mechanisms</a:t>
            </a:r>
          </a:p>
        </p:txBody>
      </p:sp>
    </p:spTree>
    <p:extLst>
      <p:ext uri="{BB962C8B-B14F-4D97-AF65-F5344CB8AC3E}">
        <p14:creationId xmlns:p14="http://schemas.microsoft.com/office/powerpoint/2010/main" val="32393304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taking a blue sky day is good for everyone – Clean Kiss">
            <a:extLst>
              <a:ext uri="{FF2B5EF4-FFF2-40B4-BE49-F238E27FC236}">
                <a16:creationId xmlns:a16="http://schemas.microsoft.com/office/drawing/2014/main" id="{8C5F5EA4-F595-4C5E-4C9B-F03B08636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" b="13599"/>
          <a:stretch/>
        </p:blipFill>
        <p:spPr bwMode="auto">
          <a:xfrm>
            <a:off x="-54289" y="-18453"/>
            <a:ext cx="12246289" cy="687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52BFA-A854-D12D-247E-C3704986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27" y="402067"/>
            <a:ext cx="10515600" cy="909491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28302-54B7-24BE-8F1A-E9B629ACC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25" y="1565142"/>
            <a:ext cx="11083630" cy="2755606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Build an animated &amp; interactive web-based platform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Link relevant references to each sub-level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Expand to integrate new insights and approaches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Repository for sustainable access</a:t>
            </a:r>
          </a:p>
          <a:p>
            <a:pPr marL="0" indent="0">
              <a:lnSpc>
                <a:spcPct val="200000"/>
              </a:lnSpc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7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B1F1F5-FCCE-4AAD-AAD3-4DA223ADA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80963"/>
            <a:ext cx="4753793" cy="3024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90D8D6-D9F3-4705-8C78-8562FB56A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59" y="3351794"/>
            <a:ext cx="5657442" cy="3293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0ED2AA-E0A4-40DC-AEC4-BF10861C7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219" y="429068"/>
            <a:ext cx="7193719" cy="2327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014EB-EC3E-4DEF-B644-BA1A647F0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196" y="3730789"/>
            <a:ext cx="5657442" cy="239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75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74D0B-58C9-476B-A749-BAAD072DC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Medieval map, that I recently drew. : r/mapmaking">
            <a:extLst>
              <a:ext uri="{FF2B5EF4-FFF2-40B4-BE49-F238E27FC236}">
                <a16:creationId xmlns:a16="http://schemas.microsoft.com/office/drawing/2014/main" id="{65346AE1-CC44-4BDE-BC85-1D5CDDE87E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" y="0"/>
            <a:ext cx="121122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790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DB4B2-5AFA-4FBA-91B8-E55EC18E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21" y="227414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Framework and Taxonomy Working Group Members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0519A-E076-6343-65FD-5287FA9E806A}"/>
              </a:ext>
            </a:extLst>
          </p:cNvPr>
          <p:cNvSpPr txBox="1"/>
          <p:nvPr/>
        </p:nvSpPr>
        <p:spPr>
          <a:xfrm>
            <a:off x="-155812" y="3416949"/>
            <a:ext cx="231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Chad Cook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327863-42FF-750D-10E3-D2DDD4FD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868" y="1460797"/>
            <a:ext cx="1740464" cy="1882244"/>
          </a:xfrm>
          <a:prstGeom prst="rect">
            <a:avLst/>
          </a:prstGeom>
        </p:spPr>
      </p:pic>
      <p:pic>
        <p:nvPicPr>
          <p:cNvPr id="7" name="Picture 2" descr="Geoffrey M. Bove">
            <a:extLst>
              <a:ext uri="{FF2B5EF4-FFF2-40B4-BE49-F238E27FC236}">
                <a16:creationId xmlns:a16="http://schemas.microsoft.com/office/drawing/2014/main" id="{3FE2F873-CC43-6745-3ACD-7363474B4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642" y="1446511"/>
            <a:ext cx="1534939" cy="192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erry Loghmani: People Directory: Contact: School of Health ...">
            <a:extLst>
              <a:ext uri="{FF2B5EF4-FFF2-40B4-BE49-F238E27FC236}">
                <a16:creationId xmlns:a16="http://schemas.microsoft.com/office/drawing/2014/main" id="{87250910-0B61-A58D-E67B-26CD6AFD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83" y="1522356"/>
            <a:ext cx="1866513" cy="186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åkan Olausson - Linköping University">
            <a:extLst>
              <a:ext uri="{FF2B5EF4-FFF2-40B4-BE49-F238E27FC236}">
                <a16:creationId xmlns:a16="http://schemas.microsoft.com/office/drawing/2014/main" id="{A69CFD9D-E58D-E32A-4D6A-7BB75AB56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6" r="11111" b="12246"/>
          <a:stretch/>
        </p:blipFill>
        <p:spPr bwMode="auto">
          <a:xfrm>
            <a:off x="8284480" y="1440526"/>
            <a:ext cx="1479677" cy="193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F9D88D-46A4-9946-FB19-002827310DCA}"/>
              </a:ext>
            </a:extLst>
          </p:cNvPr>
          <p:cNvSpPr txBox="1"/>
          <p:nvPr/>
        </p:nvSpPr>
        <p:spPr>
          <a:xfrm>
            <a:off x="1860409" y="3384281"/>
            <a:ext cx="231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Terry Loghmani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6ACA35-03C7-4345-73D2-21C028E5A693}"/>
              </a:ext>
            </a:extLst>
          </p:cNvPr>
          <p:cNvSpPr txBox="1"/>
          <p:nvPr/>
        </p:nvSpPr>
        <p:spPr>
          <a:xfrm>
            <a:off x="4066655" y="3394509"/>
            <a:ext cx="231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Beth Winkelstein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FD7758-4FEF-BBC2-E383-1C9D3C796A27}"/>
              </a:ext>
            </a:extLst>
          </p:cNvPr>
          <p:cNvSpPr txBox="1"/>
          <p:nvPr/>
        </p:nvSpPr>
        <p:spPr>
          <a:xfrm>
            <a:off x="5946279" y="3384281"/>
            <a:ext cx="231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Geoffrey Bove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C89E99-C8E3-40A0-67FF-E96A814B6891}"/>
              </a:ext>
            </a:extLst>
          </p:cNvPr>
          <p:cNvSpPr txBox="1"/>
          <p:nvPr/>
        </p:nvSpPr>
        <p:spPr>
          <a:xfrm>
            <a:off x="7791855" y="3364016"/>
            <a:ext cx="244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Håkan Olausson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5702CE-B43E-4D55-B32D-FD6CA1749ECB}"/>
              </a:ext>
            </a:extLst>
          </p:cNvPr>
          <p:cNvSpPr txBox="1"/>
          <p:nvPr/>
        </p:nvSpPr>
        <p:spPr>
          <a:xfrm>
            <a:off x="9635882" y="3401987"/>
            <a:ext cx="244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4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Damian Keter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3EE4B4-485D-45E7-96E4-246B7FC4F126}"/>
              </a:ext>
            </a:extLst>
          </p:cNvPr>
          <p:cNvSpPr txBox="1"/>
          <p:nvPr/>
        </p:nvSpPr>
        <p:spPr>
          <a:xfrm>
            <a:off x="1166977" y="5920739"/>
            <a:ext cx="11501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Medha Pathak    Ignasi Casanellas   Katalin M. Gothard  Thomas Bulea    Theanne Griffith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0041856-BF3A-4F29-859C-08CC3E503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698" y="3995356"/>
            <a:ext cx="1742173" cy="19507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C1DE1B-5737-47B7-9E94-07A4A1531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639" y="3971349"/>
            <a:ext cx="1476736" cy="19173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DF279F-0614-4BEC-988D-92A7E3F446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4456" y="4006906"/>
            <a:ext cx="1409084" cy="1886456"/>
          </a:xfrm>
          <a:prstGeom prst="rect">
            <a:avLst/>
          </a:prstGeom>
        </p:spPr>
      </p:pic>
      <p:pic>
        <p:nvPicPr>
          <p:cNvPr id="1026" name="Picture 2" descr="Thomas C. Bulea, Ph.D. | Principal Investigators | NIH Intramural Research  Program">
            <a:extLst>
              <a:ext uri="{FF2B5EF4-FFF2-40B4-BE49-F238E27FC236}">
                <a16:creationId xmlns:a16="http://schemas.microsoft.com/office/drawing/2014/main" id="{342AC63A-2EF0-4A4C-ADB1-E7974F8EA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342" y="4125824"/>
            <a:ext cx="1608142" cy="17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s and Events | UC Davis Department of Physiology and Membrane Biology">
            <a:extLst>
              <a:ext uri="{FF2B5EF4-FFF2-40B4-BE49-F238E27FC236}">
                <a16:creationId xmlns:a16="http://schemas.microsoft.com/office/drawing/2014/main" id="{C6E4DE6F-8D1E-45AC-AC5C-76ABE9AAF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544" y="4075676"/>
            <a:ext cx="1428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F4ECBD-211F-4FC5-B29A-78B7FB9918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03731" y="1402465"/>
            <a:ext cx="1479676" cy="19491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C2209-BEFA-4459-B2B9-E980CD46D9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384" y="1522356"/>
            <a:ext cx="1521370" cy="18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46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1871</Words>
  <Application>Microsoft Office PowerPoint</Application>
  <PresentationFormat>Widescreen</PresentationFormat>
  <Paragraphs>379</Paragraphs>
  <Slides>62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Aptos</vt:lpstr>
      <vt:lpstr>Arial</vt:lpstr>
      <vt:lpstr>Calibri</vt:lpstr>
      <vt:lpstr>Calibri Light</vt:lpstr>
      <vt:lpstr>Symbol</vt:lpstr>
      <vt:lpstr>Tahoma</vt:lpstr>
      <vt:lpstr>Times New Roman</vt:lpstr>
      <vt:lpstr>Office Theme</vt:lpstr>
      <vt:lpstr>Harmonizing Taxonomy and Terminology across Force-Based Manipulation  (Manual Therapy) Research Disciplines </vt:lpstr>
      <vt:lpstr>Part One: Introduction of the “state of the science” of force-based manipulation </vt:lpstr>
      <vt:lpstr>Force-Based Manipulations</vt:lpstr>
      <vt:lpstr>Increasing Use of FBM</vt:lpstr>
      <vt:lpstr>Key Stakeholders/Research Scientists</vt:lpstr>
      <vt:lpstr>PowerPoint Presentation</vt:lpstr>
      <vt:lpstr>PowerPoint Presentation</vt:lpstr>
      <vt:lpstr>PowerPoint Presentation</vt:lpstr>
      <vt:lpstr>Framework and Taxonomy Working Group Members</vt:lpstr>
      <vt:lpstr>PowerPoint Presentation</vt:lpstr>
      <vt:lpstr>Targeted Deliverables</vt:lpstr>
      <vt:lpstr>Presentation Purpose</vt:lpstr>
      <vt:lpstr>Part Four: The Force-Based Manipulation Compendium</vt:lpstr>
      <vt:lpstr>The Compendium</vt:lpstr>
      <vt:lpstr>Chapter One: Defining and outlining mechanisms’ classifications</vt:lpstr>
      <vt:lpstr>Categorizing Treatment Mechanisms into Causal and Associational Groups</vt:lpstr>
      <vt:lpstr>Causal Treatment Mechanisms’ Designs Paper</vt:lpstr>
      <vt:lpstr>Chapter Three: Taxonomy of response (treatment); mechanisms</vt:lpstr>
      <vt:lpstr>PowerPoint Presentation</vt:lpstr>
      <vt:lpstr>Chapter Four: Research Implications</vt:lpstr>
      <vt:lpstr>International “Gaps” in FBM Mechanisms Research</vt:lpstr>
      <vt:lpstr>International “Gaps” in Contextual Factors and FBM Research</vt:lpstr>
      <vt:lpstr>PowerPoint Presentation</vt:lpstr>
      <vt:lpstr>Waste in FBM/SMT Research</vt:lpstr>
      <vt:lpstr>Outlining the Role of Specific and Shared Treatment Mechanisms</vt:lpstr>
      <vt:lpstr>PowerPoint Presentation</vt:lpstr>
      <vt:lpstr>Chapter Five: Clinical Implications </vt:lpstr>
      <vt:lpstr>PowerPoint Presentation</vt:lpstr>
      <vt:lpstr>PowerPoint Presentation</vt:lpstr>
      <vt:lpstr>PowerPoint Presentation</vt:lpstr>
      <vt:lpstr>PowerPoint Presentation</vt:lpstr>
      <vt:lpstr>Glossary</vt:lpstr>
      <vt:lpstr>Harmonizing Nomenclature</vt:lpstr>
      <vt:lpstr>“What’s in a name?” Standardizing force types, modifications and moderators/mediators </vt:lpstr>
      <vt:lpstr>Terminology &amp; need for shared lexicon</vt:lpstr>
      <vt:lpstr>Terminology &amp; need for shared lexicon</vt:lpstr>
      <vt:lpstr>PowerPoint Presentation</vt:lpstr>
      <vt:lpstr>Force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 </vt:lpstr>
      <vt:lpstr>CONSIDERATIONS</vt:lpstr>
      <vt:lpstr>FUTURE DIRECTIONS</vt:lpstr>
    </vt:vector>
  </TitlesOfParts>
  <Company>Duke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Terminology and Taxonomy of Force Based Manipulation</dc:title>
  <dc:creator>Dr Chad Cook, Ph.D.</dc:creator>
  <cp:lastModifiedBy>Dr Chad Cook, Ph.D.</cp:lastModifiedBy>
  <cp:revision>63</cp:revision>
  <cp:lastPrinted>2025-02-24T17:58:41Z</cp:lastPrinted>
  <dcterms:created xsi:type="dcterms:W3CDTF">2023-06-07T19:02:36Z</dcterms:created>
  <dcterms:modified xsi:type="dcterms:W3CDTF">2025-02-24T17:59:44Z</dcterms:modified>
</cp:coreProperties>
</file>